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31E-0195-4283-8778-116F3D6D7BF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111-2C33-46CD-9CD8-E6ECC24DB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31E-0195-4283-8778-116F3D6D7BF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111-2C33-46CD-9CD8-E6ECC24DB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4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31E-0195-4283-8778-116F3D6D7BF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111-2C33-46CD-9CD8-E6ECC24DB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31E-0195-4283-8778-116F3D6D7BF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111-2C33-46CD-9CD8-E6ECC24DB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4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31E-0195-4283-8778-116F3D6D7BF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111-2C33-46CD-9CD8-E6ECC24DB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2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31E-0195-4283-8778-116F3D6D7BF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111-2C33-46CD-9CD8-E6ECC24DB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31E-0195-4283-8778-116F3D6D7BF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111-2C33-46CD-9CD8-E6ECC24DB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1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31E-0195-4283-8778-116F3D6D7BF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111-2C33-46CD-9CD8-E6ECC24DB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31E-0195-4283-8778-116F3D6D7BF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111-2C33-46CD-9CD8-E6ECC24DB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2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31E-0195-4283-8778-116F3D6D7BF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111-2C33-46CD-9CD8-E6ECC24DB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31E-0195-4283-8778-116F3D6D7BF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B111-2C33-46CD-9CD8-E6ECC24DB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1931E-0195-4283-8778-116F3D6D7BF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CB111-2C33-46CD-9CD8-E6ECC24DB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0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368447" y="1223403"/>
            <a:ext cx="2301766" cy="763051"/>
            <a:chOff x="775663" y="1715288"/>
            <a:chExt cx="2301766" cy="763051"/>
          </a:xfrm>
        </p:grpSpPr>
        <p:sp>
          <p:nvSpPr>
            <p:cNvPr id="4" name="Rectangle 3"/>
            <p:cNvSpPr/>
            <p:nvPr/>
          </p:nvSpPr>
          <p:spPr>
            <a:xfrm>
              <a:off x="775663" y="1715288"/>
              <a:ext cx="2301766" cy="763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76563" y="1866636"/>
              <a:ext cx="403597" cy="4603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428357" y="1866636"/>
              <a:ext cx="403597" cy="4603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3798" y="1866636"/>
              <a:ext cx="403597" cy="4603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9531" y="1866636"/>
              <a:ext cx="403597" cy="4603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57633" y="854070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PCIe</a:t>
            </a:r>
            <a:r>
              <a:rPr lang="en-US" dirty="0" smtClean="0"/>
              <a:t> DMA-FIFO</a:t>
            </a:r>
            <a:endParaRPr lang="en-US" dirty="0"/>
          </a:p>
        </p:txBody>
      </p:sp>
      <p:cxnSp>
        <p:nvCxnSpPr>
          <p:cNvPr id="14" name="Straight Connector 13"/>
          <p:cNvCxnSpPr>
            <a:stCxn id="4" idx="1"/>
          </p:cNvCxnSpPr>
          <p:nvPr/>
        </p:nvCxnSpPr>
        <p:spPr>
          <a:xfrm flipH="1" flipV="1">
            <a:off x="775663" y="1601777"/>
            <a:ext cx="592784" cy="3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01744" y="1232445"/>
            <a:ext cx="161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Ephermis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670214" y="1601777"/>
            <a:ext cx="17720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42257" y="1232445"/>
            <a:ext cx="1986455" cy="75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Data</a:t>
            </a:r>
          </a:p>
          <a:p>
            <a:pPr algn="ctr"/>
            <a:r>
              <a:rPr lang="en-US" dirty="0" smtClean="0"/>
              <a:t>Software Interrupt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28713" y="1601777"/>
            <a:ext cx="6117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040414" y="1232445"/>
            <a:ext cx="1986455" cy="75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79052" y="1220252"/>
            <a:ext cx="109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FPGA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7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Wildey, Joshua</dc:creator>
  <cp:lastModifiedBy>Wildey, Joshua</cp:lastModifiedBy>
  <cp:revision>3</cp:revision>
  <dcterms:created xsi:type="dcterms:W3CDTF">2016-10-26T22:53:26Z</dcterms:created>
  <dcterms:modified xsi:type="dcterms:W3CDTF">2016-10-26T23:07:28Z</dcterms:modified>
</cp:coreProperties>
</file>