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175E-6735-428D-84E5-E7CCDAD8E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7083A-2341-4C20-9F4E-0173A979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FF6C-F198-4315-BA6B-293C335E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B763-37B3-435F-961C-8EEF1D74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BAD9-24EB-4932-8DCA-2CC170AA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E314-6B6D-4AC4-BCFB-1064CDD4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AA98-6AD9-46BF-8C41-DAD1E9495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7E90-86C0-4C86-88A6-077F5C2E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4EFAB-872A-43AD-B966-02591C68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76EC1-6FB0-424C-B665-604D172F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10359-2CAB-43CB-9CD4-0C4D4128C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23A03-18A9-4172-96C5-D3B1E2F3D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C7F2-4E74-49C8-AFC4-912DF235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2D2C-3027-417F-9930-A0138D52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979E-1574-49A0-A748-58634F9A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2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58AA-F4E8-455D-AFCB-90400D8E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7DAE-2210-4A38-859E-FBCC5D50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CE7D-2AE9-427C-9ED5-678D3250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85A6-EE29-4C90-8F9A-B1DEE903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A4CF-710D-4F1E-9DF1-43F3828F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7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12CF-B314-4D41-9B4F-5729DF99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1AC73-8E96-475D-BDDA-019A2D52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D31EE-CC7B-4607-8623-A270752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4F3C-8B40-415D-8E43-08C0A4BA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1FA0-0054-475E-857D-8450B75F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CA13-4743-4EB7-A166-1737E37C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1881-9479-487A-B946-BB5142A6D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9081A-8F22-47CD-8B93-497E3663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646C0-7EE8-4CF7-9D36-9B6A66B2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57AA1-8CAF-4D88-B6E6-4083F648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01A1-3794-465A-864C-DCC92BA6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2A88-C4D4-40A2-A89D-3EA08521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532E-1B7F-4B20-A11B-C5BE639D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21F67-282D-4C2E-A196-EC656BB6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080C0-3C98-4211-90F3-AE1EE443C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8187C-2EDA-4A59-862B-C365E06F8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128AF-D390-47A9-9D5E-AA0B58E7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FC383-EC2B-474D-A239-D9CB2A29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60EED-C746-4B1C-B98F-7A3E40AB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1453-F7DB-4976-A11E-E76FB0B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69518-D173-4385-8929-D48583E0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046DF-F31A-44F3-9924-EE983AB6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64208-A07C-4146-8D7E-7CBE338E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7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57875-147D-4EF8-B544-77A99E22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28457-C658-49C4-87DC-DA27F29F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F2636-D459-4CB7-B98E-D6D5BCC2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627A-0BD6-4F45-8850-9C2CD164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1FCA-2E45-4B6C-B2E4-12F614130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3437-FA6F-4775-AD34-BBEA9AF57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23A5-A4E2-4E4B-A117-146EC621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CF04-0E0B-4C87-A1DD-FD290904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E7848-76EA-4F78-9B7E-37A813C3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3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8E85-EA39-430B-B278-78D9B27D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487C7-D739-4C86-8DF3-27486B6BF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795B9-18DF-48FC-8F61-2B6E0CBB6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5997A-551E-4DE7-B71B-8D08363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E0AB8-42E7-445E-827E-C3398708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6AFF-8B60-4279-B123-B94CB2E8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FA587-315A-4CF2-B1E9-D33A3BCA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62312-B4CC-4718-B766-C209F33D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C1AB-03DE-44B6-9124-B125459F6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497A-8655-4423-809D-7E80D4E4567F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F7E6-9F80-4F21-B40F-2978477A5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4DB1-2F8A-4B47-AA46-1159F9358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1DCFB-0357-4B1B-ACC3-93101F634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ervice-bus-messaging/service-bus-dotnet-get-started-with-queu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fundamentals/host/hosted-services?view=aspnetcore-5.0&amp;tabs=visual-studio" TargetMode="External"/><Relationship Id="rId2" Type="http://schemas.openxmlformats.org/officeDocument/2006/relationships/hyperlink" Target="https://docs.microsoft.com/en-us/azure/service-bus-messaging/service-bus-dotnet-get-started-with-queu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FFE2-564B-4C88-BD4B-9D518EA67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Message Notification 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56305-C6AE-4953-B3A5-2262FA40A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Chen</a:t>
            </a:r>
          </a:p>
        </p:txBody>
      </p:sp>
    </p:spTree>
    <p:extLst>
      <p:ext uri="{BB962C8B-B14F-4D97-AF65-F5344CB8AC3E}">
        <p14:creationId xmlns:p14="http://schemas.microsoft.com/office/powerpoint/2010/main" val="142699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247B-AC83-4951-9ED5-952E3868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message notification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299C-0598-427C-A9AA-6B5A2BA0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Post, 200</a:t>
            </a:r>
          </a:p>
          <a:p>
            <a:r>
              <a:rPr lang="en-US" dirty="0"/>
              <a:t>Application Service under API:</a:t>
            </a:r>
          </a:p>
          <a:p>
            <a:r>
              <a:rPr lang="en-US" dirty="0"/>
              <a:t>Task </a:t>
            </a:r>
            <a:r>
              <a:rPr lang="en-US" dirty="0" err="1"/>
              <a:t>NotifyOrders</a:t>
            </a:r>
            <a:r>
              <a:rPr lang="en-US" dirty="0"/>
              <a:t>(</a:t>
            </a:r>
            <a:r>
              <a:rPr lang="en-US" dirty="0" err="1"/>
              <a:t>ListofOrderIds</a:t>
            </a:r>
            <a:r>
              <a:rPr lang="en-US" dirty="0"/>
              <a:t>)</a:t>
            </a:r>
          </a:p>
          <a:p>
            <a:r>
              <a:rPr lang="en-US" dirty="0"/>
              <a:t>Processing: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Queue&lt;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ServiceBusMessage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&gt; messages=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CreateMessages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dirty="0" err="1"/>
              <a:t>ListofOrderIds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lvl="1"/>
            <a:r>
              <a:rPr lang="en-US" b="0" i="0" dirty="0">
                <a:solidFill>
                  <a:srgbClr val="006881"/>
                </a:solidFill>
                <a:effectLst/>
                <a:latin typeface="SFMono-Regular"/>
              </a:rPr>
              <a:t>Await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SendBatchMessagesAsync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(messages);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FMono-Regular"/>
              </a:rPr>
              <a:t>Ref code: </a:t>
            </a:r>
            <a:r>
              <a:rPr lang="en-US" dirty="0">
                <a:solidFill>
                  <a:srgbClr val="171717"/>
                </a:solidFill>
                <a:latin typeface="SFMono-Regular"/>
                <a:hlinkClick r:id="rId2"/>
              </a:rPr>
              <a:t>https://docs.microsoft.com/en-us/azure/service-bus-messaging/service-bus-dotnet-get-started-with-queues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247B-AC83-4951-9ED5-952E3868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message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299C-0598-427C-A9AA-6B5A2BA0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Interface/Implementation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IOrderNotifyService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NotifyOrderAsync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(int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orderid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</a:p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Processing steps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FMono-Regular"/>
              </a:rPr>
              <a:t>Get related data;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FMono-Regular"/>
              </a:rPr>
              <a:t>Call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twillio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lvl="1"/>
            <a:r>
              <a:rPr lang="en-US" dirty="0">
                <a:solidFill>
                  <a:srgbClr val="171717"/>
                </a:solidFill>
                <a:latin typeface="SFMono-Regular"/>
              </a:rPr>
              <a:t>Record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twillio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return status in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3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247B-AC83-4951-9ED5-952E3868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message service bus queue handler and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299C-0598-427C-A9AA-6B5A2BA0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Implement a hosted service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OrderBusReceiverHost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: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IHostedService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IDisposable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Constructor: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FMono-Regular"/>
              </a:rPr>
              <a:t>create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ServiceBusClient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ServiceBusProcessor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;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FMono-Regular"/>
              </a:rPr>
              <a:t>Inject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IOrderNotifyService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StartAsync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CancellationToken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stoppingToken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processor.ProcessMessageAsync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+=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MessageHandler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add handler to process any errors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processor.ProcessErrorAsync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+=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ErrorHandler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start processing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processor.StartProcessingAsync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stoppingToken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StopAsync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CancellationToken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stoppingToken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Processor.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StopProcessingAsync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CancellationToken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  <a:endParaRPr lang="en-US" b="0" i="0" dirty="0">
              <a:solidFill>
                <a:srgbClr val="006881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006881"/>
                </a:solidFill>
                <a:effectLst/>
                <a:latin typeface="SFMono-Regular"/>
              </a:rPr>
              <a:t>Dispose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(): make sure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ServiceBusClient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ServiceBusProcessor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247B-AC83-4951-9ED5-952E3868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message service bus queue handler and host-1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299C-0598-427C-A9AA-6B5A2BA0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MessageHandler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ProcessMessageEventArgs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args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FMono-Regular"/>
              </a:rPr>
              <a:t>Call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IOrderNotifyService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.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NotifyOrderAsync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(int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orderid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</a:t>
            </a:r>
            <a:r>
              <a:rPr lang="en-US" b="0" i="0" dirty="0" err="1">
                <a:solidFill>
                  <a:srgbClr val="006881"/>
                </a:solidFill>
                <a:effectLst/>
                <a:latin typeface="SFMono-Regular"/>
              </a:rPr>
              <a:t>ErrorHandler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ProcessErrorEventArgs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args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>
                <a:solidFill>
                  <a:srgbClr val="171717"/>
                </a:solidFill>
                <a:latin typeface="SFMono-Regular"/>
              </a:rPr>
              <a:t>Exception handler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Ref: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  <a:hlinkClick r:id="rId2"/>
              </a:rPr>
              <a:t>https://docs.microsoft.com/en-us/azure/service-bus-messaging/service-bus-dotnet-get-started-with-queues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  <a:hlinkClick r:id="rId3"/>
              </a:rPr>
              <a:t>https://docs.microsoft.com/en-us/aspnet/core/fundamentals/host/hosted-services?view=aspnetcore-5.0&amp;tabs=visual-studio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15FF-FD20-4B95-9007-292235E8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Twillio</a:t>
            </a:r>
            <a:r>
              <a:rPr lang="en-US" dirty="0"/>
              <a:t> status update API(web hook)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EEF6-1EE7-4487-8C4E-57C50395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  <a:p>
            <a:r>
              <a:rPr lang="en-US" dirty="0"/>
              <a:t>Post Request Model come from </a:t>
            </a:r>
            <a:r>
              <a:rPr lang="en-US" dirty="0" err="1"/>
              <a:t>Twillio</a:t>
            </a:r>
            <a:endParaRPr lang="en-US" dirty="0"/>
          </a:p>
          <a:p>
            <a:pPr lvl="1"/>
            <a:r>
              <a:rPr lang="en-US" dirty="0"/>
              <a:t>Should include status, </a:t>
            </a:r>
            <a:r>
              <a:rPr lang="en-US" dirty="0" err="1"/>
              <a:t>transactionid</a:t>
            </a:r>
            <a:r>
              <a:rPr lang="en-US" dirty="0"/>
              <a:t>(something like)</a:t>
            </a:r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Update the </a:t>
            </a:r>
            <a:r>
              <a:rPr lang="en-US" dirty="0" err="1"/>
              <a:t>db</a:t>
            </a:r>
            <a:r>
              <a:rPr lang="en-US" dirty="0"/>
              <a:t> message sent status with the </a:t>
            </a:r>
            <a:r>
              <a:rPr lang="en-US" dirty="0" err="1"/>
              <a:t>twillio</a:t>
            </a:r>
            <a:r>
              <a:rPr lang="en-US" dirty="0"/>
              <a:t> </a:t>
            </a:r>
            <a:r>
              <a:rPr lang="en-US" dirty="0" err="1"/>
              <a:t>transactionid</a:t>
            </a:r>
            <a:endParaRPr lang="en-US" dirty="0"/>
          </a:p>
          <a:p>
            <a:r>
              <a:rPr lang="en-US" dirty="0"/>
              <a:t>Register this webhook in </a:t>
            </a:r>
            <a:r>
              <a:rPr lang="en-US" dirty="0" err="1"/>
              <a:t>twillo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FC28-91F7-4552-90C8-491DEF55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9006A-57BF-4A3F-B5BA-55AC16E4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create a new </a:t>
            </a:r>
            <a:r>
              <a:rPr lang="en-US" dirty="0" err="1"/>
              <a:t>aspnet</a:t>
            </a:r>
            <a:r>
              <a:rPr lang="en-US" dirty="0"/>
              <a:t> core microservice</a:t>
            </a:r>
          </a:p>
          <a:p>
            <a:r>
              <a:rPr lang="en-US" dirty="0"/>
              <a:t>Select template </a:t>
            </a:r>
            <a:r>
              <a:rPr lang="en-US" dirty="0" err="1"/>
              <a:t>mvc</a:t>
            </a:r>
            <a:r>
              <a:rPr lang="en-US" dirty="0"/>
              <a:t> (this will create </a:t>
            </a:r>
            <a:r>
              <a:rPr lang="en-US" dirty="0" err="1"/>
              <a:t>ivr</a:t>
            </a:r>
            <a:r>
              <a:rPr lang="en-US" dirty="0"/>
              <a:t> page later easily)</a:t>
            </a:r>
          </a:p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err="1"/>
              <a:t>twillio</a:t>
            </a:r>
            <a:r>
              <a:rPr lang="en-US" dirty="0"/>
              <a:t> </a:t>
            </a:r>
            <a:r>
              <a:rPr lang="en-US" dirty="0" err="1"/>
              <a:t>sdk</a:t>
            </a:r>
            <a:r>
              <a:rPr lang="en-US" dirty="0"/>
              <a:t> (</a:t>
            </a:r>
            <a:r>
              <a:rPr lang="en-US" dirty="0" err="1"/>
              <a:t>ivr</a:t>
            </a:r>
            <a:r>
              <a:rPr lang="en-US" dirty="0"/>
              <a:t>, </a:t>
            </a:r>
            <a:r>
              <a:rPr lang="en-US" dirty="0" err="1"/>
              <a:t>sendgrid</a:t>
            </a:r>
            <a:r>
              <a:rPr lang="en-US" dirty="0"/>
              <a:t>, </a:t>
            </a:r>
            <a:r>
              <a:rPr lang="en-US" dirty="0" err="1"/>
              <a:t>sms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55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SFMono-Regular</vt:lpstr>
      <vt:lpstr>Arial</vt:lpstr>
      <vt:lpstr>Calibri</vt:lpstr>
      <vt:lpstr>Calibri Light</vt:lpstr>
      <vt:lpstr>Office Theme</vt:lpstr>
      <vt:lpstr>Order Message Notification Microservice</vt:lpstr>
      <vt:lpstr>Orders message notification API</vt:lpstr>
      <vt:lpstr>Order message processing</vt:lpstr>
      <vt:lpstr>Order message service bus queue handler and host</vt:lpstr>
      <vt:lpstr>Order message service bus queue handler and host-1</vt:lpstr>
      <vt:lpstr>Twillio status update API(web hook)</vt:lpstr>
      <vt:lpstr>Code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Message Notification Microservice</dc:title>
  <dc:creator>xiangqian chen</dc:creator>
  <cp:lastModifiedBy>xiangqian chen</cp:lastModifiedBy>
  <cp:revision>9</cp:revision>
  <dcterms:created xsi:type="dcterms:W3CDTF">2021-06-10T01:24:08Z</dcterms:created>
  <dcterms:modified xsi:type="dcterms:W3CDTF">2021-06-10T02:30:41Z</dcterms:modified>
</cp:coreProperties>
</file>