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Y" initials="F" lastIdx="1" clrIdx="0">
    <p:extLst>
      <p:ext uri="{19B8F6BF-5375-455C-9EA6-DF929625EA0E}">
        <p15:presenceInfo xmlns:p15="http://schemas.microsoft.com/office/powerpoint/2012/main" userId="F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2" y="9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7B0E8-77EF-4C53-884A-C1C4857588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2897FA-4EEB-492B-9DC4-E96F5E9C40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3B8FA6-195B-47D1-AC7C-997A16A20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B25B-591A-4807-BF87-81D6EC4FFA73}" type="datetimeFigureOut">
              <a:rPr lang="en-SG" smtClean="0"/>
              <a:t>26/10/2020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DE9E6-47BB-4932-B834-8DD1C67F2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511C0-A8EA-47A3-9051-11D741FCC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79E8-EFF5-44A7-B973-EB704692A42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1179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68CF2-8366-4808-BAEE-17531AD44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5658BF-ECEA-495E-853C-B9ADFBDAE9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E3D73-ED84-44A0-B60D-70B87022A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B25B-591A-4807-BF87-81D6EC4FFA73}" type="datetimeFigureOut">
              <a:rPr lang="en-SG" smtClean="0"/>
              <a:t>26/10/2020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6B5E78-BF07-4F75-887D-D569BFD06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7EE11-5C74-4687-B07D-B6BCA506D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79E8-EFF5-44A7-B973-EB704692A42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36030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DD291F-4258-4168-9AB7-3F050CE3BA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016F1E-67F5-4028-BCEA-BEC2887FFC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ED48F-1E91-4E50-80A1-3CF9251AB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B25B-591A-4807-BF87-81D6EC4FFA73}" type="datetimeFigureOut">
              <a:rPr lang="en-SG" smtClean="0"/>
              <a:t>26/10/2020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8105D-DA95-4621-891A-B54B4369A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7429E-EA6F-414C-A1F1-8346619A4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79E8-EFF5-44A7-B973-EB704692A42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13288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7F1C9-A1CB-4275-9A10-5344C69AF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0C454-A5BC-41EC-B362-FBBFABE49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25B6AD-E5ED-46E6-B625-9045A2085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B25B-591A-4807-BF87-81D6EC4FFA73}" type="datetimeFigureOut">
              <a:rPr lang="en-SG" smtClean="0"/>
              <a:t>26/10/2020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70BA64-1299-4E2B-BAE2-6BF23EB40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06D179-7227-4F1E-94A4-BCA37264A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79E8-EFF5-44A7-B973-EB704692A42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195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FDC14-8512-48A1-B01F-1D680B631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AE1A72-CBDC-47B5-A823-41BE9499FE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4D5DC-711A-4EEE-BBF6-D3D9B534B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B25B-591A-4807-BF87-81D6EC4FFA73}" type="datetimeFigureOut">
              <a:rPr lang="en-SG" smtClean="0"/>
              <a:t>26/10/2020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BB3CC-53C3-49A5-94EE-71E74B38D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6746B7-C2F7-4E3F-B154-B51190911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79E8-EFF5-44A7-B973-EB704692A42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28151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A562F-4EAA-4F00-870E-FFC4F852C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A5A7E-AC97-41BC-8CAD-CC1F74EDA6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E49875-46C5-4546-A949-01B1E8A80E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A244BB-336E-4F89-8F8B-6FECD96E3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B25B-591A-4807-BF87-81D6EC4FFA73}" type="datetimeFigureOut">
              <a:rPr lang="en-SG" smtClean="0"/>
              <a:t>26/10/2020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97CC47-84D9-4E7B-A3D4-E664CD179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204C0-B006-4DEB-8014-B8AA7A190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79E8-EFF5-44A7-B973-EB704692A42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89318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09A47-9398-4A46-BAE1-DCF396360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244B8-D0CB-43BD-9301-89DCCC51E5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C624DB-9E09-4E4A-89F1-242463F4F6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B2606F-2431-472C-AA25-790924667D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FF1D29-DFBC-4850-9319-F261C87C77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C16BCC-2B02-4A5D-91F9-1E4591D82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B25B-591A-4807-BF87-81D6EC4FFA73}" type="datetimeFigureOut">
              <a:rPr lang="en-SG" smtClean="0"/>
              <a:t>26/10/2020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E9B5C8-7B7B-4D23-B0DA-F01EC525D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91A0BC-4AFF-43A1-9117-94D54D735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79E8-EFF5-44A7-B973-EB704692A42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80212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6B2D3-6604-4440-A652-71E26DEAE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A581E1-AF6F-4A8C-8AD5-5530E46D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B25B-591A-4807-BF87-81D6EC4FFA73}" type="datetimeFigureOut">
              <a:rPr lang="en-SG" smtClean="0"/>
              <a:t>26/10/2020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2D13BD-502C-4871-A7CC-17DAF8962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B47D9F-0CD8-4766-A293-FF06F20DB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79E8-EFF5-44A7-B973-EB704692A42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3733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4B384E-E435-4C3B-BC09-D752093D3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B25B-591A-4807-BF87-81D6EC4FFA73}" type="datetimeFigureOut">
              <a:rPr lang="en-SG" smtClean="0"/>
              <a:t>26/10/2020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6FE752-A8A8-4558-8433-EE3032DAE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95D943-18CF-4F86-987C-D86CCB8DC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79E8-EFF5-44A7-B973-EB704692A42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52285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0AFC1-C35D-4A92-8478-F2703B08A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DE668-4368-45F1-BC7A-7FC9A543E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E5D2D7-0F6F-4AE0-8EAF-F3856365C9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C45B96-8AC2-4EE4-B435-A9B41EF9E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B25B-591A-4807-BF87-81D6EC4FFA73}" type="datetimeFigureOut">
              <a:rPr lang="en-SG" smtClean="0"/>
              <a:t>26/10/2020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BDF1D6-D623-4227-AB38-0A4572496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391AB3-EABA-434E-B6DA-7E47876FC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79E8-EFF5-44A7-B973-EB704692A42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47178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7E40C-3907-4F31-B2A7-F53D848E2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85608-4CEE-459A-8D9A-FC13122253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0476AA-2FC0-4712-98FE-4D2E407582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D2F5E-C558-45E2-B973-633F18372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B25B-591A-4807-BF87-81D6EC4FFA73}" type="datetimeFigureOut">
              <a:rPr lang="en-SG" smtClean="0"/>
              <a:t>26/10/2020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0CF08D-73F0-4ACE-9301-C374A327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6CC6D1-19C8-410C-ABF2-10853A576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79E8-EFF5-44A7-B973-EB704692A42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56423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2E4806-36FD-4D66-BBE8-54CEC6FB1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5399EF-13A0-4C4B-BA0E-0AE1DC15E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54BDB-E8D9-4F6B-96CF-85227940B9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DB25B-591A-4807-BF87-81D6EC4FFA73}" type="datetimeFigureOut">
              <a:rPr lang="en-SG" smtClean="0"/>
              <a:t>26/10/2020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A5A12E-8852-4C3D-922C-0908E356F6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399EA-C500-49BE-8B58-B32CEA111C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179E8-EFF5-44A7-B973-EB704692A42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43909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97DD5C0-4E41-4AEE-BE9D-78158B141923}"/>
              </a:ext>
            </a:extLst>
          </p:cNvPr>
          <p:cNvSpPr/>
          <p:nvPr/>
        </p:nvSpPr>
        <p:spPr>
          <a:xfrm>
            <a:off x="8012787" y="2972745"/>
            <a:ext cx="1657350" cy="609316"/>
          </a:xfrm>
          <a:prstGeom prst="roundRect">
            <a:avLst>
              <a:gd name="adj" fmla="val 5708"/>
            </a:avLst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MainApp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4A6E319-A56E-4397-94A2-5A16634C2884}"/>
              </a:ext>
            </a:extLst>
          </p:cNvPr>
          <p:cNvSpPr/>
          <p:nvPr/>
        </p:nvSpPr>
        <p:spPr>
          <a:xfrm>
            <a:off x="4615334" y="1858544"/>
            <a:ext cx="1925675" cy="751114"/>
          </a:xfrm>
          <a:prstGeom prst="roundRect">
            <a:avLst>
              <a:gd name="adj" fmla="val 5708"/>
            </a:avLst>
          </a:prstGeom>
          <a:solidFill>
            <a:schemeClr val="accent6">
              <a:lumMod val="60000"/>
              <a:lumOff val="40000"/>
            </a:schemeClr>
          </a:solidFill>
          <a:ln w="127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Scene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CB81561-7458-4415-8335-4D150EE050B9}"/>
              </a:ext>
            </a:extLst>
          </p:cNvPr>
          <p:cNvSpPr/>
          <p:nvPr/>
        </p:nvSpPr>
        <p:spPr>
          <a:xfrm>
            <a:off x="4615333" y="4176515"/>
            <a:ext cx="1925675" cy="751114"/>
          </a:xfrm>
          <a:prstGeom prst="roundRect">
            <a:avLst>
              <a:gd name="adj" fmla="val 5708"/>
            </a:avLst>
          </a:prstGeom>
          <a:solidFill>
            <a:schemeClr val="accent4">
              <a:lumMod val="60000"/>
              <a:lumOff val="40000"/>
            </a:schemeClr>
          </a:solidFill>
          <a:ln w="1270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UiManager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28" name="Smiley Face 27">
            <a:extLst>
              <a:ext uri="{FF2B5EF4-FFF2-40B4-BE49-F238E27FC236}">
                <a16:creationId xmlns:a16="http://schemas.microsoft.com/office/drawing/2014/main" id="{DFB05DEF-FD87-4E27-836C-B55241D6660A}"/>
              </a:ext>
            </a:extLst>
          </p:cNvPr>
          <p:cNvSpPr/>
          <p:nvPr/>
        </p:nvSpPr>
        <p:spPr>
          <a:xfrm>
            <a:off x="1730641" y="3957365"/>
            <a:ext cx="888082" cy="929299"/>
          </a:xfrm>
          <a:prstGeom prst="smileyFac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B590829-48E4-48EB-8F74-B90A3DC30E48}"/>
              </a:ext>
            </a:extLst>
          </p:cNvPr>
          <p:cNvCxnSpPr>
            <a:cxnSpLocks/>
          </p:cNvCxnSpPr>
          <p:nvPr/>
        </p:nvCxnSpPr>
        <p:spPr>
          <a:xfrm>
            <a:off x="3512835" y="4750571"/>
            <a:ext cx="1096379" cy="0"/>
          </a:xfrm>
          <a:prstGeom prst="straightConnector1">
            <a:avLst/>
          </a:prstGeom>
          <a:ln w="12700">
            <a:prstDash val="dash"/>
            <a:headEnd type="none" w="lg" len="lg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E652A79-ECA6-456A-9460-3B4E7BA04BA5}"/>
              </a:ext>
            </a:extLst>
          </p:cNvPr>
          <p:cNvSpPr txBox="1"/>
          <p:nvPr/>
        </p:nvSpPr>
        <p:spPr>
          <a:xfrm>
            <a:off x="1597166" y="3596791"/>
            <a:ext cx="1155031" cy="375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</a:t>
            </a:r>
            <a:endParaRPr lang="en-SG" dirty="0"/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C9A1C335-7AA6-4677-A1F5-DEFCC3FEB976}"/>
              </a:ext>
            </a:extLst>
          </p:cNvPr>
          <p:cNvCxnSpPr>
            <a:cxnSpLocks/>
            <a:stCxn id="27" idx="2"/>
            <a:endCxn id="5" idx="3"/>
          </p:cNvCxnSpPr>
          <p:nvPr/>
        </p:nvCxnSpPr>
        <p:spPr>
          <a:xfrm rot="10800000">
            <a:off x="6541009" y="2234102"/>
            <a:ext cx="1068990" cy="1050903"/>
          </a:xfrm>
          <a:prstGeom prst="bentConnector3">
            <a:avLst>
              <a:gd name="adj1" fmla="val 50000"/>
            </a:avLst>
          </a:prstGeom>
          <a:ln w="12700"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Diamond 26">
            <a:extLst>
              <a:ext uri="{FF2B5EF4-FFF2-40B4-BE49-F238E27FC236}">
                <a16:creationId xmlns:a16="http://schemas.microsoft.com/office/drawing/2014/main" id="{FACDC058-85E0-403F-AB65-042B19F710A5}"/>
              </a:ext>
            </a:extLst>
          </p:cNvPr>
          <p:cNvSpPr/>
          <p:nvPr/>
        </p:nvSpPr>
        <p:spPr>
          <a:xfrm rot="5400000">
            <a:off x="7648941" y="3083609"/>
            <a:ext cx="324903" cy="402788"/>
          </a:xfrm>
          <a:prstGeom prst="diamond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026BA50A-607C-414E-96EB-DA0C85ED0BA2}"/>
              </a:ext>
            </a:extLst>
          </p:cNvPr>
          <p:cNvCxnSpPr>
            <a:cxnSpLocks/>
            <a:stCxn id="27" idx="2"/>
            <a:endCxn id="7" idx="3"/>
          </p:cNvCxnSpPr>
          <p:nvPr/>
        </p:nvCxnSpPr>
        <p:spPr>
          <a:xfrm rot="10800000" flipV="1">
            <a:off x="6541009" y="3285004"/>
            <a:ext cx="1068991" cy="1267068"/>
          </a:xfrm>
          <a:prstGeom prst="bentConnector3">
            <a:avLst>
              <a:gd name="adj1" fmla="val 50000"/>
            </a:avLst>
          </a:prstGeom>
          <a:ln w="12700"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F793EC7-E138-469D-8FA0-8741EC1B2913}"/>
              </a:ext>
            </a:extLst>
          </p:cNvPr>
          <p:cNvSpPr txBox="1"/>
          <p:nvPr/>
        </p:nvSpPr>
        <p:spPr>
          <a:xfrm>
            <a:off x="3429279" y="4757707"/>
            <a:ext cx="859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Gives Input</a:t>
            </a:r>
            <a:endParaRPr lang="en-SG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349A611-B055-4900-8F9F-7F52D1E519CB}"/>
              </a:ext>
            </a:extLst>
          </p:cNvPr>
          <p:cNvSpPr txBox="1"/>
          <p:nvPr/>
        </p:nvSpPr>
        <p:spPr>
          <a:xfrm>
            <a:off x="5631932" y="3534935"/>
            <a:ext cx="989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Pass Inputs</a:t>
            </a:r>
            <a:endParaRPr lang="en-SG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E369E5A-F234-46DF-8066-EC0BDC7BA638}"/>
              </a:ext>
            </a:extLst>
          </p:cNvPr>
          <p:cNvCxnSpPr>
            <a:cxnSpLocks/>
            <a:stCxn id="7" idx="1"/>
            <a:endCxn id="103" idx="3"/>
          </p:cNvCxnSpPr>
          <p:nvPr/>
        </p:nvCxnSpPr>
        <p:spPr>
          <a:xfrm flipH="1" flipV="1">
            <a:off x="3523272" y="4545768"/>
            <a:ext cx="1092061" cy="6304"/>
          </a:xfrm>
          <a:prstGeom prst="straightConnector1">
            <a:avLst/>
          </a:prstGeom>
          <a:ln w="12700">
            <a:prstDash val="dash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537A1FA-B1D9-4CAF-ADFE-2BFEB03EA6D0}"/>
              </a:ext>
            </a:extLst>
          </p:cNvPr>
          <p:cNvSpPr txBox="1"/>
          <p:nvPr/>
        </p:nvSpPr>
        <p:spPr>
          <a:xfrm>
            <a:off x="3748051" y="3852636"/>
            <a:ext cx="930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Gives Output</a:t>
            </a:r>
            <a:endParaRPr lang="en-SG" dirty="0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DF275710-D845-4823-B725-926C367F45A3}"/>
              </a:ext>
            </a:extLst>
          </p:cNvPr>
          <p:cNvSpPr/>
          <p:nvPr/>
        </p:nvSpPr>
        <p:spPr>
          <a:xfrm>
            <a:off x="1731306" y="1205319"/>
            <a:ext cx="1925675" cy="751114"/>
          </a:xfrm>
          <a:prstGeom prst="roundRect">
            <a:avLst>
              <a:gd name="adj" fmla="val 5708"/>
            </a:avLst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ModelManager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01515214-386F-4CCE-BABF-7E80EC4602A9}"/>
              </a:ext>
            </a:extLst>
          </p:cNvPr>
          <p:cNvSpPr/>
          <p:nvPr/>
        </p:nvSpPr>
        <p:spPr>
          <a:xfrm>
            <a:off x="1725828" y="2439653"/>
            <a:ext cx="1925675" cy="751114"/>
          </a:xfrm>
          <a:prstGeom prst="roundRect">
            <a:avLst>
              <a:gd name="adj" fmla="val 5708"/>
            </a:avLst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WidgetManager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44" name="Diamond 43">
            <a:extLst>
              <a:ext uri="{FF2B5EF4-FFF2-40B4-BE49-F238E27FC236}">
                <a16:creationId xmlns:a16="http://schemas.microsoft.com/office/drawing/2014/main" id="{4E5CB3F5-D3D9-4E2E-A40C-34F0D7CF5E4D}"/>
              </a:ext>
            </a:extLst>
          </p:cNvPr>
          <p:cNvSpPr/>
          <p:nvPr/>
        </p:nvSpPr>
        <p:spPr>
          <a:xfrm rot="5400000">
            <a:off x="4245368" y="2010493"/>
            <a:ext cx="324903" cy="402788"/>
          </a:xfrm>
          <a:prstGeom prst="diamond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EF3448B7-AD94-454B-AD99-FF8143EC7271}"/>
              </a:ext>
            </a:extLst>
          </p:cNvPr>
          <p:cNvCxnSpPr>
            <a:cxnSpLocks/>
            <a:stCxn id="44" idx="2"/>
            <a:endCxn id="43" idx="3"/>
          </p:cNvCxnSpPr>
          <p:nvPr/>
        </p:nvCxnSpPr>
        <p:spPr>
          <a:xfrm rot="10800000" flipV="1">
            <a:off x="3651504" y="2211888"/>
            <a:ext cx="554923" cy="603322"/>
          </a:xfrm>
          <a:prstGeom prst="bentConnector3">
            <a:avLst>
              <a:gd name="adj1" fmla="val 50000"/>
            </a:avLst>
          </a:prstGeom>
          <a:ln w="12700"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B9912AB3-724B-470D-960B-643926E7A861}"/>
              </a:ext>
            </a:extLst>
          </p:cNvPr>
          <p:cNvCxnSpPr>
            <a:cxnSpLocks/>
            <a:stCxn id="44" idx="2"/>
            <a:endCxn id="42" idx="3"/>
          </p:cNvCxnSpPr>
          <p:nvPr/>
        </p:nvCxnSpPr>
        <p:spPr>
          <a:xfrm rot="10800000">
            <a:off x="3656982" y="1580876"/>
            <a:ext cx="549445" cy="631012"/>
          </a:xfrm>
          <a:prstGeom prst="bentConnector3">
            <a:avLst>
              <a:gd name="adj1" fmla="val 52030"/>
            </a:avLst>
          </a:prstGeom>
          <a:ln w="12700"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E9D1D1E-49F6-4D4B-8EDD-24972566805B}"/>
              </a:ext>
            </a:extLst>
          </p:cNvPr>
          <p:cNvCxnSpPr>
            <a:cxnSpLocks/>
          </p:cNvCxnSpPr>
          <p:nvPr/>
        </p:nvCxnSpPr>
        <p:spPr>
          <a:xfrm flipV="1">
            <a:off x="5746102" y="2591670"/>
            <a:ext cx="0" cy="1584131"/>
          </a:xfrm>
          <a:prstGeom prst="straightConnector1">
            <a:avLst/>
          </a:prstGeom>
          <a:ln w="12700">
            <a:prstDash val="dash"/>
            <a:headEnd type="none" w="lg" len="lg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67A615A-B2AE-4E5A-9F0E-3397C268E5F1}"/>
              </a:ext>
            </a:extLst>
          </p:cNvPr>
          <p:cNvCxnSpPr>
            <a:cxnSpLocks/>
          </p:cNvCxnSpPr>
          <p:nvPr/>
        </p:nvCxnSpPr>
        <p:spPr>
          <a:xfrm>
            <a:off x="5548417" y="2609658"/>
            <a:ext cx="0" cy="1595213"/>
          </a:xfrm>
          <a:prstGeom prst="straightConnector1">
            <a:avLst/>
          </a:prstGeom>
          <a:ln w="12700">
            <a:prstDash val="dash"/>
            <a:headEnd type="none" w="lg" len="lg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F2D3BC9F-2163-4F02-8540-1E4B3EB8EA7D}"/>
              </a:ext>
            </a:extLst>
          </p:cNvPr>
          <p:cNvSpPr txBox="1"/>
          <p:nvPr/>
        </p:nvSpPr>
        <p:spPr>
          <a:xfrm>
            <a:off x="4206425" y="2685540"/>
            <a:ext cx="1402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Calls output functions</a:t>
            </a:r>
            <a:endParaRPr lang="en-SG" dirty="0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ADA6AEEE-4BB4-4D78-8959-67CC296AABE6}"/>
              </a:ext>
            </a:extLst>
          </p:cNvPr>
          <p:cNvCxnSpPr>
            <a:cxnSpLocks/>
            <a:stCxn id="99" idx="3"/>
            <a:endCxn id="4" idx="2"/>
          </p:cNvCxnSpPr>
          <p:nvPr/>
        </p:nvCxnSpPr>
        <p:spPr>
          <a:xfrm flipV="1">
            <a:off x="8841462" y="3582061"/>
            <a:ext cx="0" cy="445147"/>
          </a:xfrm>
          <a:prstGeom prst="straightConnector1">
            <a:avLst/>
          </a:prstGeom>
          <a:ln w="12700">
            <a:prstDash val="dash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Action Button: Go Home 98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AA26842F-CBB4-4CA3-B545-339CF6A5E9C6}"/>
              </a:ext>
            </a:extLst>
          </p:cNvPr>
          <p:cNvSpPr/>
          <p:nvPr/>
        </p:nvSpPr>
        <p:spPr>
          <a:xfrm>
            <a:off x="8462323" y="4027208"/>
            <a:ext cx="758277" cy="696806"/>
          </a:xfrm>
          <a:prstGeom prst="actionButtonHom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E713DE94-2CDC-4AE6-907A-A5238D24C3FA}"/>
              </a:ext>
            </a:extLst>
          </p:cNvPr>
          <p:cNvSpPr txBox="1"/>
          <p:nvPr/>
        </p:nvSpPr>
        <p:spPr>
          <a:xfrm>
            <a:off x="8104049" y="4724014"/>
            <a:ext cx="1474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Host System</a:t>
            </a:r>
            <a:endParaRPr lang="en-SG" dirty="0"/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A1DD048B-F159-408E-A342-2A344F486684}"/>
              </a:ext>
            </a:extLst>
          </p:cNvPr>
          <p:cNvSpPr/>
          <p:nvPr/>
        </p:nvSpPr>
        <p:spPr>
          <a:xfrm>
            <a:off x="2516589" y="4204871"/>
            <a:ext cx="1006683" cy="681793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I/O Devices</a:t>
            </a:r>
            <a:endParaRPr lang="en-S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4434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98029ACE-CAF4-4144-85CE-1F06FF0B9767}"/>
              </a:ext>
            </a:extLst>
          </p:cNvPr>
          <p:cNvSpPr/>
          <p:nvPr/>
        </p:nvSpPr>
        <p:spPr>
          <a:xfrm>
            <a:off x="5163052" y="1536065"/>
            <a:ext cx="2232043" cy="425609"/>
          </a:xfrm>
          <a:prstGeom prst="roundRect">
            <a:avLst>
              <a:gd name="adj" fmla="val 5708"/>
            </a:avLst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MainApp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36" name="Smiley Face 35">
            <a:extLst>
              <a:ext uri="{FF2B5EF4-FFF2-40B4-BE49-F238E27FC236}">
                <a16:creationId xmlns:a16="http://schemas.microsoft.com/office/drawing/2014/main" id="{4739237B-B19F-48F2-9597-C4A1C6B72717}"/>
              </a:ext>
            </a:extLst>
          </p:cNvPr>
          <p:cNvSpPr/>
          <p:nvPr/>
        </p:nvSpPr>
        <p:spPr>
          <a:xfrm>
            <a:off x="2994566" y="1578563"/>
            <a:ext cx="888082" cy="929299"/>
          </a:xfrm>
          <a:prstGeom prst="smileyFac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BAACD33-C207-464E-9093-F9773221B26E}"/>
              </a:ext>
            </a:extLst>
          </p:cNvPr>
          <p:cNvSpPr txBox="1"/>
          <p:nvPr/>
        </p:nvSpPr>
        <p:spPr>
          <a:xfrm>
            <a:off x="2861091" y="1217989"/>
            <a:ext cx="1155031" cy="375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</a:t>
            </a:r>
            <a:endParaRPr lang="en-SG" dirty="0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A072C869-D0E0-45EB-9B9E-CE21831AC4D5}"/>
              </a:ext>
            </a:extLst>
          </p:cNvPr>
          <p:cNvSpPr/>
          <p:nvPr/>
        </p:nvSpPr>
        <p:spPr>
          <a:xfrm>
            <a:off x="3780514" y="1826069"/>
            <a:ext cx="1006683" cy="681793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I/O Devices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48" name="Action Button: Go Home 4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967E078F-666C-4545-BE68-76577CDFB0DA}"/>
              </a:ext>
            </a:extLst>
          </p:cNvPr>
          <p:cNvSpPr/>
          <p:nvPr/>
        </p:nvSpPr>
        <p:spPr>
          <a:xfrm>
            <a:off x="5296526" y="896740"/>
            <a:ext cx="758277" cy="696806"/>
          </a:xfrm>
          <a:prstGeom prst="actionButtonHom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54BF994-F8EB-4A17-8E87-76806FF7BFE6}"/>
              </a:ext>
            </a:extLst>
          </p:cNvPr>
          <p:cNvSpPr txBox="1"/>
          <p:nvPr/>
        </p:nvSpPr>
        <p:spPr>
          <a:xfrm>
            <a:off x="4969743" y="546852"/>
            <a:ext cx="1474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Host System</a:t>
            </a:r>
            <a:endParaRPr lang="en-SG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BAE8C7CB-2B29-4856-80C1-6D28EB9A3682}"/>
              </a:ext>
            </a:extLst>
          </p:cNvPr>
          <p:cNvSpPr/>
          <p:nvPr/>
        </p:nvSpPr>
        <p:spPr>
          <a:xfrm>
            <a:off x="3922873" y="2745963"/>
            <a:ext cx="2019957" cy="449473"/>
          </a:xfrm>
          <a:prstGeom prst="roundRect">
            <a:avLst>
              <a:gd name="adj" fmla="val 5708"/>
            </a:avLst>
          </a:prstGeom>
          <a:solidFill>
            <a:schemeClr val="accent4">
              <a:lumMod val="60000"/>
              <a:lumOff val="40000"/>
            </a:schemeClr>
          </a:solidFill>
          <a:ln w="1270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UiManager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C1C14CFD-758A-4DCC-9CFA-D9D06CF9EC1C}"/>
              </a:ext>
            </a:extLst>
          </p:cNvPr>
          <p:cNvSpPr/>
          <p:nvPr/>
        </p:nvSpPr>
        <p:spPr>
          <a:xfrm>
            <a:off x="3922873" y="3427756"/>
            <a:ext cx="3472223" cy="495173"/>
          </a:xfrm>
          <a:prstGeom prst="roundRect">
            <a:avLst>
              <a:gd name="adj" fmla="val 5708"/>
            </a:avLst>
          </a:prstGeom>
          <a:solidFill>
            <a:schemeClr val="accent6">
              <a:lumMod val="60000"/>
              <a:lumOff val="40000"/>
            </a:schemeClr>
          </a:solidFill>
          <a:ln w="127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Scene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E0B517EE-5EAC-4705-9AEE-7F2D4CDD6615}"/>
              </a:ext>
            </a:extLst>
          </p:cNvPr>
          <p:cNvSpPr/>
          <p:nvPr/>
        </p:nvSpPr>
        <p:spPr>
          <a:xfrm>
            <a:off x="3922874" y="4161030"/>
            <a:ext cx="2019955" cy="495173"/>
          </a:xfrm>
          <a:prstGeom prst="roundRect">
            <a:avLst>
              <a:gd name="adj" fmla="val 5708"/>
            </a:avLst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WidgetManager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CDC75476-690C-498A-BED5-CC73A2589BF8}"/>
              </a:ext>
            </a:extLst>
          </p:cNvPr>
          <p:cNvSpPr/>
          <p:nvPr/>
        </p:nvSpPr>
        <p:spPr>
          <a:xfrm>
            <a:off x="3922872" y="4903789"/>
            <a:ext cx="3472223" cy="495173"/>
          </a:xfrm>
          <a:prstGeom prst="roundRect">
            <a:avLst>
              <a:gd name="adj" fmla="val 5708"/>
            </a:avLst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ModelManager</a:t>
            </a:r>
            <a:endParaRPr lang="en-SG" dirty="0">
              <a:solidFill>
                <a:schemeClr val="tx1"/>
              </a:solidFill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CE32BA4-91C2-46B1-AEAB-85F9081E1755}"/>
              </a:ext>
            </a:extLst>
          </p:cNvPr>
          <p:cNvCxnSpPr>
            <a:cxnSpLocks/>
          </p:cNvCxnSpPr>
          <p:nvPr/>
        </p:nvCxnSpPr>
        <p:spPr>
          <a:xfrm>
            <a:off x="4165883" y="2517347"/>
            <a:ext cx="0" cy="238101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28F9F64-45F4-4D66-BD0E-AF65A12B1F5F}"/>
              </a:ext>
            </a:extLst>
          </p:cNvPr>
          <p:cNvCxnSpPr>
            <a:cxnSpLocks/>
          </p:cNvCxnSpPr>
          <p:nvPr/>
        </p:nvCxnSpPr>
        <p:spPr>
          <a:xfrm flipV="1">
            <a:off x="4427378" y="2507863"/>
            <a:ext cx="0" cy="238100"/>
          </a:xfrm>
          <a:prstGeom prst="straightConnector1">
            <a:avLst/>
          </a:prstGeom>
          <a:ln w="38100">
            <a:solidFill>
              <a:srgbClr val="0070C0"/>
            </a:solidFill>
            <a:prstDash val="soli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CB0EECD-79BB-4270-82D0-13F240994F7C}"/>
              </a:ext>
            </a:extLst>
          </p:cNvPr>
          <p:cNvCxnSpPr>
            <a:cxnSpLocks/>
          </p:cNvCxnSpPr>
          <p:nvPr/>
        </p:nvCxnSpPr>
        <p:spPr>
          <a:xfrm>
            <a:off x="5633146" y="1961675"/>
            <a:ext cx="0" cy="793773"/>
          </a:xfrm>
          <a:prstGeom prst="straightConnector1">
            <a:avLst/>
          </a:prstGeom>
          <a:ln w="25400">
            <a:solidFill>
              <a:schemeClr val="accent6"/>
            </a:solidFill>
            <a:prstDash val="soli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881AEC5-349B-41C0-B0ED-0F7A4C7C3F87}"/>
              </a:ext>
            </a:extLst>
          </p:cNvPr>
          <p:cNvCxnSpPr>
            <a:cxnSpLocks/>
          </p:cNvCxnSpPr>
          <p:nvPr/>
        </p:nvCxnSpPr>
        <p:spPr>
          <a:xfrm>
            <a:off x="4155328" y="3204825"/>
            <a:ext cx="0" cy="238101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75D0BAF-4C9E-4B5D-84B6-7DF7C99DBCD0}"/>
              </a:ext>
            </a:extLst>
          </p:cNvPr>
          <p:cNvCxnSpPr>
            <a:cxnSpLocks/>
          </p:cNvCxnSpPr>
          <p:nvPr/>
        </p:nvCxnSpPr>
        <p:spPr>
          <a:xfrm>
            <a:off x="4155327" y="3932318"/>
            <a:ext cx="0" cy="238101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9E5F97E-19D3-4277-BE34-C541846F92E7}"/>
              </a:ext>
            </a:extLst>
          </p:cNvPr>
          <p:cNvCxnSpPr>
            <a:cxnSpLocks/>
          </p:cNvCxnSpPr>
          <p:nvPr/>
        </p:nvCxnSpPr>
        <p:spPr>
          <a:xfrm>
            <a:off x="4155328" y="4665592"/>
            <a:ext cx="0" cy="238101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2869B6A-9B18-44BE-854F-1348BA6F1467}"/>
              </a:ext>
            </a:extLst>
          </p:cNvPr>
          <p:cNvCxnSpPr>
            <a:cxnSpLocks/>
          </p:cNvCxnSpPr>
          <p:nvPr/>
        </p:nvCxnSpPr>
        <p:spPr>
          <a:xfrm>
            <a:off x="7269018" y="1983817"/>
            <a:ext cx="0" cy="1456596"/>
          </a:xfrm>
          <a:prstGeom prst="straightConnector1">
            <a:avLst/>
          </a:prstGeom>
          <a:ln w="25400">
            <a:solidFill>
              <a:schemeClr val="accent6"/>
            </a:solidFill>
            <a:prstDash val="soli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BD6CD15-10C1-4945-B379-8C181C5D5472}"/>
              </a:ext>
            </a:extLst>
          </p:cNvPr>
          <p:cNvCxnSpPr>
            <a:cxnSpLocks/>
          </p:cNvCxnSpPr>
          <p:nvPr/>
        </p:nvCxnSpPr>
        <p:spPr>
          <a:xfrm flipV="1">
            <a:off x="4427378" y="3932318"/>
            <a:ext cx="0" cy="238101"/>
          </a:xfrm>
          <a:prstGeom prst="straightConnector1">
            <a:avLst/>
          </a:prstGeom>
          <a:ln w="38100">
            <a:solidFill>
              <a:srgbClr val="0070C0"/>
            </a:solidFill>
            <a:prstDash val="soli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FA9D7D84-67B8-4CDC-8C4B-7D7CD41CECDF}"/>
              </a:ext>
            </a:extLst>
          </p:cNvPr>
          <p:cNvCxnSpPr>
            <a:cxnSpLocks/>
          </p:cNvCxnSpPr>
          <p:nvPr/>
        </p:nvCxnSpPr>
        <p:spPr>
          <a:xfrm flipV="1">
            <a:off x="6684139" y="3932415"/>
            <a:ext cx="0" cy="971374"/>
          </a:xfrm>
          <a:prstGeom prst="straightConnector1">
            <a:avLst/>
          </a:prstGeom>
          <a:ln w="38100">
            <a:solidFill>
              <a:srgbClr val="0070C0"/>
            </a:solidFill>
            <a:prstDash val="soli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98650D2-5C06-4D32-8F15-E75FD295C12C}"/>
              </a:ext>
            </a:extLst>
          </p:cNvPr>
          <p:cNvCxnSpPr>
            <a:cxnSpLocks/>
          </p:cNvCxnSpPr>
          <p:nvPr/>
        </p:nvCxnSpPr>
        <p:spPr>
          <a:xfrm>
            <a:off x="6528676" y="3934023"/>
            <a:ext cx="0" cy="980861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A7F6FE9-C295-4073-8AFF-A5FF06D70D5F}"/>
              </a:ext>
            </a:extLst>
          </p:cNvPr>
          <p:cNvCxnSpPr>
            <a:cxnSpLocks/>
          </p:cNvCxnSpPr>
          <p:nvPr/>
        </p:nvCxnSpPr>
        <p:spPr>
          <a:xfrm flipV="1">
            <a:off x="4427378" y="3189559"/>
            <a:ext cx="0" cy="238100"/>
          </a:xfrm>
          <a:prstGeom prst="straightConnector1">
            <a:avLst/>
          </a:prstGeom>
          <a:ln w="38100">
            <a:solidFill>
              <a:srgbClr val="0070C0"/>
            </a:solidFill>
            <a:prstDash val="soli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7351D8D-EA32-4A9B-8D86-09596C85C4D8}"/>
              </a:ext>
            </a:extLst>
          </p:cNvPr>
          <p:cNvCxnSpPr>
            <a:cxnSpLocks/>
          </p:cNvCxnSpPr>
          <p:nvPr/>
        </p:nvCxnSpPr>
        <p:spPr>
          <a:xfrm flipV="1">
            <a:off x="4427378" y="4665592"/>
            <a:ext cx="0" cy="238101"/>
          </a:xfrm>
          <a:prstGeom prst="straightConnector1">
            <a:avLst/>
          </a:prstGeom>
          <a:ln w="38100">
            <a:solidFill>
              <a:srgbClr val="0070C0"/>
            </a:solidFill>
            <a:prstDash val="soli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44328503-713B-4A9F-9D78-29437DE19602}"/>
              </a:ext>
            </a:extLst>
          </p:cNvPr>
          <p:cNvSpPr txBox="1"/>
          <p:nvPr/>
        </p:nvSpPr>
        <p:spPr>
          <a:xfrm>
            <a:off x="8519905" y="1483820"/>
            <a:ext cx="1777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Input passing</a:t>
            </a:r>
          </a:p>
          <a:p>
            <a:r>
              <a:rPr lang="en-US" dirty="0">
                <a:solidFill>
                  <a:srgbClr val="0070C0"/>
                </a:solidFill>
              </a:rPr>
              <a:t>Output retrieval</a:t>
            </a:r>
          </a:p>
          <a:p>
            <a:r>
              <a:rPr lang="en-US" dirty="0">
                <a:solidFill>
                  <a:schemeClr val="accent6"/>
                </a:solidFill>
              </a:rPr>
              <a:t>Commands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497BB6B8-25F6-47E4-8A79-6047FF287A8E}"/>
              </a:ext>
            </a:extLst>
          </p:cNvPr>
          <p:cNvCxnSpPr>
            <a:cxnSpLocks/>
          </p:cNvCxnSpPr>
          <p:nvPr/>
        </p:nvCxnSpPr>
        <p:spPr>
          <a:xfrm>
            <a:off x="7968871" y="1703766"/>
            <a:ext cx="551034" cy="0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8675A47-1023-4015-9B16-E0C952C5FE91}"/>
              </a:ext>
            </a:extLst>
          </p:cNvPr>
          <p:cNvCxnSpPr>
            <a:cxnSpLocks/>
          </p:cNvCxnSpPr>
          <p:nvPr/>
        </p:nvCxnSpPr>
        <p:spPr>
          <a:xfrm>
            <a:off x="7968871" y="1945485"/>
            <a:ext cx="551034" cy="0"/>
          </a:xfrm>
          <a:prstGeom prst="straightConnector1">
            <a:avLst/>
          </a:prstGeom>
          <a:ln w="38100">
            <a:solidFill>
              <a:srgbClr val="0070C0"/>
            </a:solidFill>
            <a:prstDash val="soli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FA7CA1BA-B557-40AA-8962-EA81B2EA984D}"/>
              </a:ext>
            </a:extLst>
          </p:cNvPr>
          <p:cNvCxnSpPr>
            <a:cxnSpLocks/>
          </p:cNvCxnSpPr>
          <p:nvPr/>
        </p:nvCxnSpPr>
        <p:spPr>
          <a:xfrm>
            <a:off x="7968871" y="2235694"/>
            <a:ext cx="538650" cy="1"/>
          </a:xfrm>
          <a:prstGeom prst="straightConnector1">
            <a:avLst/>
          </a:prstGeom>
          <a:ln w="25400">
            <a:solidFill>
              <a:schemeClr val="accent6"/>
            </a:solidFill>
            <a:prstDash val="soli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0A734CA7-4B9F-420A-BE41-0512E7566AA5}"/>
              </a:ext>
            </a:extLst>
          </p:cNvPr>
          <p:cNvSpPr txBox="1"/>
          <p:nvPr/>
        </p:nvSpPr>
        <p:spPr>
          <a:xfrm>
            <a:off x="4800906" y="1949553"/>
            <a:ext cx="918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</a:rPr>
              <a:t>Input, draw commands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458513D-08D3-4645-B773-A48422F587BB}"/>
              </a:ext>
            </a:extLst>
          </p:cNvPr>
          <p:cNvSpPr txBox="1"/>
          <p:nvPr/>
        </p:nvSpPr>
        <p:spPr>
          <a:xfrm>
            <a:off x="6656395" y="3104534"/>
            <a:ext cx="6216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chemeClr val="accent6"/>
                </a:solidFill>
              </a:rPr>
              <a:t>doTick</a:t>
            </a:r>
            <a:endParaRPr lang="en-US" sz="1200" dirty="0">
              <a:solidFill>
                <a:schemeClr val="accent6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9BB9CD4-0CDB-4F03-A69D-471E5FAF79D8}"/>
              </a:ext>
            </a:extLst>
          </p:cNvPr>
          <p:cNvSpPr txBox="1"/>
          <p:nvPr/>
        </p:nvSpPr>
        <p:spPr>
          <a:xfrm>
            <a:off x="2994566" y="2492352"/>
            <a:ext cx="11143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Window, K+M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901F27A-5CE5-4BD4-A145-2F66D45A409F}"/>
              </a:ext>
            </a:extLst>
          </p:cNvPr>
          <p:cNvSpPr txBox="1"/>
          <p:nvPr/>
        </p:nvSpPr>
        <p:spPr>
          <a:xfrm>
            <a:off x="4474977" y="2496895"/>
            <a:ext cx="569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Draw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FC2B295-75DB-4FA7-AE12-628D0F0B1C8C}"/>
              </a:ext>
            </a:extLst>
          </p:cNvPr>
          <p:cNvSpPr txBox="1"/>
          <p:nvPr/>
        </p:nvSpPr>
        <p:spPr>
          <a:xfrm>
            <a:off x="4463738" y="3193057"/>
            <a:ext cx="569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Draw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04A8F51-8487-4DBE-8B7A-30951C1202B0}"/>
              </a:ext>
            </a:extLst>
          </p:cNvPr>
          <p:cNvSpPr txBox="1"/>
          <p:nvPr/>
        </p:nvSpPr>
        <p:spPr>
          <a:xfrm>
            <a:off x="3622113" y="3189559"/>
            <a:ext cx="5200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K+M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960F621-42B5-4CFF-A80A-7FFBFD2F6BE8}"/>
              </a:ext>
            </a:extLst>
          </p:cNvPr>
          <p:cNvSpPr txBox="1"/>
          <p:nvPr/>
        </p:nvSpPr>
        <p:spPr>
          <a:xfrm>
            <a:off x="2955805" y="3914678"/>
            <a:ext cx="11741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Widget clicked?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F1281A4-D30C-4D5B-BB66-120C48F722C4}"/>
              </a:ext>
            </a:extLst>
          </p:cNvPr>
          <p:cNvSpPr txBox="1"/>
          <p:nvPr/>
        </p:nvSpPr>
        <p:spPr>
          <a:xfrm>
            <a:off x="5886200" y="3935511"/>
            <a:ext cx="811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Model clicked?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1FE5E99-76E0-475D-9609-9DB6F094F47A}"/>
              </a:ext>
            </a:extLst>
          </p:cNvPr>
          <p:cNvSpPr txBox="1"/>
          <p:nvPr/>
        </p:nvSpPr>
        <p:spPr>
          <a:xfrm>
            <a:off x="3066120" y="4650873"/>
            <a:ext cx="11560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Widget action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AE19EA6D-C2E2-4047-8321-FF85BDC4490A}"/>
              </a:ext>
            </a:extLst>
          </p:cNvPr>
          <p:cNvSpPr txBox="1"/>
          <p:nvPr/>
        </p:nvSpPr>
        <p:spPr>
          <a:xfrm>
            <a:off x="4484868" y="3914486"/>
            <a:ext cx="569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Draw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77A807A-6093-431C-B590-782042C400B2}"/>
              </a:ext>
            </a:extLst>
          </p:cNvPr>
          <p:cNvSpPr txBox="1"/>
          <p:nvPr/>
        </p:nvSpPr>
        <p:spPr>
          <a:xfrm>
            <a:off x="4458848" y="4666280"/>
            <a:ext cx="9666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Model state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3326FE1-7D3F-489B-8627-5FFB84FAFE29}"/>
              </a:ext>
            </a:extLst>
          </p:cNvPr>
          <p:cNvSpPr txBox="1"/>
          <p:nvPr/>
        </p:nvSpPr>
        <p:spPr>
          <a:xfrm>
            <a:off x="6724387" y="3969152"/>
            <a:ext cx="569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Draw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88194C1E-20D1-4FAA-8306-DC3235EF3AB5}"/>
              </a:ext>
            </a:extLst>
          </p:cNvPr>
          <p:cNvCxnSpPr>
            <a:cxnSpLocks/>
          </p:cNvCxnSpPr>
          <p:nvPr/>
        </p:nvCxnSpPr>
        <p:spPr>
          <a:xfrm>
            <a:off x="7269018" y="3914486"/>
            <a:ext cx="0" cy="1000398"/>
          </a:xfrm>
          <a:prstGeom prst="straightConnector1">
            <a:avLst/>
          </a:prstGeom>
          <a:ln w="25400">
            <a:solidFill>
              <a:schemeClr val="accent6"/>
            </a:solidFill>
            <a:prstDash val="soli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54069AC1-9B78-4D4F-A641-05903190ED59}"/>
              </a:ext>
            </a:extLst>
          </p:cNvPr>
          <p:cNvSpPr txBox="1"/>
          <p:nvPr/>
        </p:nvSpPr>
        <p:spPr>
          <a:xfrm>
            <a:off x="6687690" y="4580567"/>
            <a:ext cx="623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chemeClr val="accent6"/>
                </a:solidFill>
              </a:rPr>
              <a:t>doTick</a:t>
            </a:r>
            <a:endParaRPr lang="en-US" sz="1200" dirty="0">
              <a:solidFill>
                <a:schemeClr val="accent6"/>
              </a:solidFill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D9D18EE-3FC1-4E5F-9313-F54BE3AF173C}"/>
              </a:ext>
            </a:extLst>
          </p:cNvPr>
          <p:cNvSpPr txBox="1"/>
          <p:nvPr/>
        </p:nvSpPr>
        <p:spPr>
          <a:xfrm>
            <a:off x="7933693" y="1155118"/>
            <a:ext cx="23634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u="sng" dirty="0"/>
              <a:t>Legend</a:t>
            </a:r>
            <a:endParaRPr lang="en-SG" sz="1600" u="sng" dirty="0"/>
          </a:p>
        </p:txBody>
      </p:sp>
    </p:spTree>
    <p:extLst>
      <p:ext uri="{BB962C8B-B14F-4D97-AF65-F5344CB8AC3E}">
        <p14:creationId xmlns:p14="http://schemas.microsoft.com/office/powerpoint/2010/main" val="1622299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</TotalTime>
  <Words>67</Words>
  <Application>Microsoft Office PowerPoint</Application>
  <PresentationFormat>Widescreen</PresentationFormat>
  <Paragraphs>37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FY</dc:creator>
  <cp:lastModifiedBy>FY</cp:lastModifiedBy>
  <cp:revision>27</cp:revision>
  <dcterms:created xsi:type="dcterms:W3CDTF">2018-12-24T09:42:00Z</dcterms:created>
  <dcterms:modified xsi:type="dcterms:W3CDTF">2020-10-26T12:45:10Z</dcterms:modified>
</cp:coreProperties>
</file>