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6D2C-D2C5-4AAC-5322-BCF30AFD8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650F-88F2-F46A-7CE9-E19708A4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B57E-EB69-2203-D6A6-4044F3F6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E969-6497-D307-FF44-5CF5F873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8AD4-A527-4269-0DE1-E51B43C3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FC1-85D5-7D0D-18B2-57D7F991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BF5CD-9367-83AD-8CD5-D4CA16E5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8081-164D-7E8D-D0C9-163A37B9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D977-3E7C-12C9-E6D8-1E8AD93E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2126-30AF-2863-78BC-03A5C910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4969-D1BC-3340-8837-E37601C6E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783AC-7CC7-2624-1AB5-62C6370FF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D0BB-13C4-5106-1DE7-3FB6FD76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4A67-72FF-7FC3-8D2B-4E20CE05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5D0C-8E2C-7610-46A6-42358417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5FF5-DF75-10B3-E2F5-3123F34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272B-76CB-842B-5464-F9CBFF24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F343-A195-7F1A-171B-D3699A3F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D91B-ADEA-B855-DB54-C8A9322E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F62F-372B-0CD1-6EC5-89572244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7BB6-9EE8-627A-4621-B2106902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A584-42AC-5BF6-7B4C-08CB0C91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5DEB-F550-191D-95B0-6793E615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E2E7-9D85-A8D1-1579-1FACEC12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9CC4-8DB4-7DB3-AC3C-C0E67647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1D9B-9B90-9CE4-8377-488EB59D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3BAC-539A-36DE-ADD7-71B9C9599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A56E7-6C83-9EA9-4173-E2CC6C823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9FE15-89F8-2463-253D-1FEF4ECF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B11DA-3932-39A9-74B0-E567A938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19849-CE1B-A831-DB0F-58361DE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807B-5970-4483-26B8-098F0D8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D231-A770-3397-335A-569CD7B0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3DB47-71E0-7746-F5B3-3D8CDB7E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131B7-A51B-501E-5CC5-1C61BA665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5FE9A-E218-A584-DD84-EA8212EC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0761A-6348-7951-1A2A-117DC178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F9992-BF65-9F06-69CD-EDB930BA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510BC-1D0A-11A9-3E60-96E633FC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6A9C-90D9-B128-38EB-F3C77063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2FA2A-B795-793E-0BD6-AE92C5B7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87D1-32BC-29AC-E372-766060B2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DADBA-F7C8-E9D8-4AE2-C1C26591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BB3E9-E0DC-35F3-C4B3-1C00D14B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72DCD-BBC4-48B3-55D9-5ECD018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5F67-B047-2731-9B25-2CC562BC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6A3F-FDD4-BCCB-020D-6486DB6E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B36A-A031-B47B-830E-28CDAF70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983C7-F1E6-9558-B397-9661D220C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1F617-91E2-CEA8-FE2F-1E29CE15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B291-F095-8294-2E9E-AE6F7E85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FB40F-88B7-FA3A-0BD3-8515064E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3F8A-8218-1E1F-25FD-DB19B052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3A3D2-5818-064A-9AE1-6E261D30F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8AEE9-BE55-AC20-47D9-256173013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8517-4C82-99A8-DC80-C85D3846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6F10-EFEF-F57D-F1CB-7793A1D5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CAE55-B6C0-A596-052D-194C7E9E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6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904A4-6776-5918-93D8-8D2590F3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B3AC-A4B3-825D-4FA7-B516D5DD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DEA2-BB7F-499D-CAE5-99F7CB14C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DBB8-513C-426D-9590-C72C0267A43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CEE64-ABD9-3B90-6239-DF23C0061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EB34-BB18-D667-AA03-554BFC29D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5370-632E-4DC2-84B8-FE9A428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6608-7039-8B30-6DEF-D83B1C3D3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BC0E7-30AF-F78D-6FD8-76E71878D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Kauppila</dc:creator>
  <cp:lastModifiedBy>Mary Kauppila</cp:lastModifiedBy>
  <cp:revision>1</cp:revision>
  <dcterms:created xsi:type="dcterms:W3CDTF">2023-12-05T17:48:55Z</dcterms:created>
  <dcterms:modified xsi:type="dcterms:W3CDTF">2023-12-05T17:49:09Z</dcterms:modified>
</cp:coreProperties>
</file>