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9A7A4C5-BBDD-446A-94B1-9AA23C935DE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489FF8-B19A-4197-90E7-83B7A729042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42"/>
            <a:ext cx="6516216" cy="407263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4221088"/>
            <a:ext cx="7315200" cy="890561"/>
          </a:xfrm>
        </p:spPr>
        <p:txBody>
          <a:bodyPr/>
          <a:lstStyle/>
          <a:p>
            <a:r>
              <a:rPr lang="es-ES" dirty="0" smtClean="0"/>
              <a:t>API </a:t>
            </a:r>
            <a:r>
              <a:rPr lang="es-ES" dirty="0" err="1" smtClean="0"/>
              <a:t>Bloomerang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effectLst>
            <a:softEdge rad="12700"/>
          </a:effectLst>
        </p:spPr>
        <p:txBody>
          <a:bodyPr/>
          <a:lstStyle/>
          <a:p>
            <a:r>
              <a:rPr lang="es-ES" sz="1800" i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desingned</a:t>
            </a:r>
            <a:r>
              <a:rPr lang="es-ES" sz="1800" i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 </a:t>
            </a:r>
            <a:r>
              <a:rPr lang="es-ES" sz="1800" i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by</a:t>
            </a:r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b="1" dirty="0" smtClean="0">
                <a:ln>
                  <a:solidFill>
                    <a:schemeClr val="bg1"/>
                  </a:solidFill>
                </a:ln>
                <a:solidFill>
                  <a:srgbClr val="FF8C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 Juice</a:t>
            </a:r>
          </a:p>
          <a:p>
            <a:r>
              <a:rPr lang="es-ES" sz="1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powered</a:t>
            </a:r>
            <a:r>
              <a:rPr lang="es-ES" sz="1800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 </a:t>
            </a:r>
            <a:r>
              <a:rPr lang="es-ES" sz="1800" i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by</a:t>
            </a:r>
            <a:r>
              <a:rPr lang="es-ES" sz="18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 </a:t>
            </a:r>
            <a:r>
              <a:rPr lang="es-ES" sz="18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 </a:t>
            </a:r>
            <a:r>
              <a:rPr lang="es-ES" b="1" dirty="0" smtClean="0">
                <a:ln w="3175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NASA</a:t>
            </a:r>
            <a:endParaRPr lang="es-ES" dirty="0">
              <a:ln w="3175">
                <a:solidFill>
                  <a:schemeClr val="bg1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1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Índice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060848"/>
            <a:ext cx="7315200" cy="3539527"/>
          </a:xfrm>
        </p:spPr>
        <p:txBody>
          <a:bodyPr>
            <a:normAutofit/>
          </a:bodyPr>
          <a:lstStyle/>
          <a:p>
            <a:r>
              <a:rPr lang="es-ES" dirty="0" err="1" smtClean="0"/>
              <a:t>Challenge</a:t>
            </a:r>
            <a:r>
              <a:rPr lang="es-ES" dirty="0" smtClean="0"/>
              <a:t>: Bloom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Bloom.</a:t>
            </a:r>
            <a:endParaRPr lang="es-ES" dirty="0" smtClean="0"/>
          </a:p>
          <a:p>
            <a:r>
              <a:rPr lang="es-ES" dirty="0" smtClean="0"/>
              <a:t>El problema y sus consecuencias.</a:t>
            </a:r>
            <a:endParaRPr lang="es-ES" dirty="0" smtClean="0"/>
          </a:p>
          <a:p>
            <a:r>
              <a:rPr lang="es-ES" dirty="0" smtClean="0"/>
              <a:t>Causas y factores.</a:t>
            </a:r>
            <a:endParaRPr lang="es-ES" dirty="0" smtClean="0"/>
          </a:p>
          <a:p>
            <a:r>
              <a:rPr lang="es-ES" dirty="0" smtClean="0"/>
              <a:t>La solución: Api </a:t>
            </a:r>
            <a:r>
              <a:rPr lang="es-ES" dirty="0" err="1" smtClean="0"/>
              <a:t>Bloomerang</a:t>
            </a:r>
            <a:endParaRPr lang="es-ES" dirty="0" smtClean="0"/>
          </a:p>
          <a:p>
            <a:r>
              <a:rPr lang="es-ES" dirty="0" smtClean="0"/>
              <a:t>La funcionalidad.</a:t>
            </a:r>
          </a:p>
          <a:p>
            <a:r>
              <a:rPr lang="es-ES" dirty="0" smtClean="0"/>
              <a:t>Algoritmo.</a:t>
            </a:r>
          </a:p>
          <a:p>
            <a:r>
              <a:rPr lang="es-ES" dirty="0" smtClean="0"/>
              <a:t>Proyección.</a:t>
            </a:r>
          </a:p>
        </p:txBody>
      </p:sp>
    </p:spTree>
    <p:extLst>
      <p:ext uri="{BB962C8B-B14F-4D97-AF65-F5344CB8AC3E}">
        <p14:creationId xmlns:p14="http://schemas.microsoft.com/office/powerpoint/2010/main" val="142513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CHALLEGE: BLOOM OR NOT BLOOM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02777"/>
            <a:ext cx="7315200" cy="515522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s-ES" dirty="0"/>
          </a:p>
          <a:p>
            <a:r>
              <a:rPr lang="es-ES" dirty="0" smtClean="0"/>
              <a:t>Una </a:t>
            </a:r>
            <a:r>
              <a:rPr lang="es-ES" b="1" dirty="0"/>
              <a:t>proliferación de </a:t>
            </a:r>
            <a:r>
              <a:rPr lang="es-ES" b="1" dirty="0" smtClean="0"/>
              <a:t>algas:</a:t>
            </a:r>
            <a:r>
              <a:rPr lang="es-ES" dirty="0" smtClean="0"/>
              <a:t> </a:t>
            </a:r>
            <a:r>
              <a:rPr lang="es-ES" dirty="0"/>
              <a:t>es un incremento rápido o acumulación de la población </a:t>
            </a:r>
            <a:r>
              <a:rPr lang="es-ES" dirty="0" smtClean="0"/>
              <a:t>de organismos microscópicos </a:t>
            </a:r>
            <a:r>
              <a:rPr lang="es-ES" dirty="0"/>
              <a:t>denominados </a:t>
            </a:r>
            <a:r>
              <a:rPr lang="es-ES" i="1" dirty="0" err="1"/>
              <a:t>P</a:t>
            </a:r>
            <a:r>
              <a:rPr lang="es-ES" i="1" dirty="0" err="1" smtClean="0"/>
              <a:t>hytoplankton</a:t>
            </a:r>
            <a:r>
              <a:rPr lang="es-ES" dirty="0" smtClean="0"/>
              <a:t> en</a:t>
            </a:r>
            <a:r>
              <a:rPr lang="es-ES" dirty="0" smtClean="0"/>
              <a:t> </a:t>
            </a:r>
            <a:r>
              <a:rPr lang="es-ES" dirty="0"/>
              <a:t>un sistema </a:t>
            </a:r>
            <a:r>
              <a:rPr lang="es-ES" dirty="0" smtClean="0"/>
              <a:t>acuático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Objetivo : Predecir cuando ocurren estos crecimientos de algas y definir las causas que los producen.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39933"/>
            <a:ext cx="3276003" cy="18752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09" y="3339933"/>
            <a:ext cx="3294991" cy="18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El</a:t>
            </a:r>
            <a:r>
              <a:rPr lang="es-ES" dirty="0" smtClean="0"/>
              <a:t> </a:t>
            </a:r>
            <a:r>
              <a:rPr lang="es-ES" sz="3600" dirty="0" smtClean="0"/>
              <a:t>problema</a:t>
            </a:r>
            <a:r>
              <a:rPr lang="es-ES" dirty="0" smtClean="0"/>
              <a:t> y sus consecuencias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Hipoxia :                  </a:t>
            </a:r>
            <a:r>
              <a:rPr lang="es-ES" dirty="0" smtClean="0">
                <a:solidFill>
                  <a:schemeClr val="tx2"/>
                </a:solidFill>
              </a:rPr>
              <a:t>2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Ausencia de luz.</a:t>
            </a:r>
          </a:p>
          <a:p>
            <a:endParaRPr lang="es-ES" dirty="0"/>
          </a:p>
          <a:p>
            <a:r>
              <a:rPr lang="es-ES" dirty="0"/>
              <a:t>A</a:t>
            </a:r>
            <a:r>
              <a:rPr lang="es-ES" dirty="0" smtClean="0"/>
              <a:t>gua potable contaminada.</a:t>
            </a:r>
          </a:p>
          <a:p>
            <a:endParaRPr lang="es-ES" dirty="0"/>
          </a:p>
          <a:p>
            <a:r>
              <a:rPr lang="es-ES" dirty="0" smtClean="0"/>
              <a:t>Toxinas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Flecha abajo 3"/>
          <p:cNvSpPr/>
          <p:nvPr/>
        </p:nvSpPr>
        <p:spPr>
          <a:xfrm>
            <a:off x="2771800" y="2622060"/>
            <a:ext cx="268608" cy="70522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131840" y="2622060"/>
            <a:ext cx="307456" cy="4320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54" y="4041563"/>
            <a:ext cx="3245346" cy="24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Causas y factores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2300428"/>
            <a:ext cx="7315200" cy="4080900"/>
          </a:xfrm>
        </p:spPr>
        <p:txBody>
          <a:bodyPr>
            <a:normAutofit/>
          </a:bodyPr>
          <a:lstStyle/>
          <a:p>
            <a:r>
              <a:rPr lang="es-ES" dirty="0" smtClean="0"/>
              <a:t>Incremento de nutrientes orgánicos</a:t>
            </a:r>
          </a:p>
          <a:p>
            <a:endParaRPr lang="es-ES" dirty="0" smtClean="0"/>
          </a:p>
          <a:p>
            <a:r>
              <a:rPr lang="es-ES" dirty="0" smtClean="0"/>
              <a:t>Eutrofización.</a:t>
            </a:r>
          </a:p>
          <a:p>
            <a:endParaRPr lang="es-ES" dirty="0" smtClean="0"/>
          </a:p>
          <a:p>
            <a:r>
              <a:rPr lang="es-ES" dirty="0" smtClean="0"/>
              <a:t>Temperatura. </a:t>
            </a:r>
          </a:p>
          <a:p>
            <a:pPr marL="45720" indent="0">
              <a:buNone/>
            </a:pPr>
            <a:endParaRPr lang="es-ES" dirty="0" smtClean="0"/>
          </a:p>
          <a:p>
            <a:r>
              <a:rPr lang="es-ES" dirty="0" smtClean="0"/>
              <a:t>Desastres naturales.</a:t>
            </a:r>
          </a:p>
          <a:p>
            <a:endParaRPr lang="es-ES" dirty="0" smtClean="0"/>
          </a:p>
          <a:p>
            <a:r>
              <a:rPr lang="es-ES" dirty="0" smtClean="0"/>
              <a:t>Corrientes.</a:t>
            </a:r>
          </a:p>
          <a:p>
            <a:endParaRPr lang="es-ES" dirty="0" smtClean="0"/>
          </a:p>
          <a:p>
            <a:r>
              <a:rPr lang="es-ES" dirty="0" smtClean="0"/>
              <a:t>Desajustes en la salinidad.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56" y="2017941"/>
            <a:ext cx="756200" cy="7713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017941"/>
            <a:ext cx="756200" cy="771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32" y="3399751"/>
            <a:ext cx="672703" cy="9055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85184"/>
            <a:ext cx="792088" cy="7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1905" y="404664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La solución: Api </a:t>
            </a:r>
            <a:r>
              <a:rPr lang="es-ES" sz="3200" dirty="0" err="1" smtClean="0"/>
              <a:t>Bloomerang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988841"/>
            <a:ext cx="7315200" cy="4320520"/>
          </a:xfrm>
        </p:spPr>
        <p:txBody>
          <a:bodyPr/>
          <a:lstStyle/>
          <a:p>
            <a:r>
              <a:rPr lang="es-ES" dirty="0" smtClean="0"/>
              <a:t>Calcula el % de riesgo en una zona determinada que se produzca la proliferación de este tipo de algas.</a:t>
            </a:r>
          </a:p>
          <a:p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17032"/>
            <a:ext cx="5400600" cy="2852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71731"/>
            <a:ext cx="2181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8409" y="260648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Funcionalidad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8409" y="1484784"/>
            <a:ext cx="7315200" cy="4536504"/>
          </a:xfrm>
        </p:spPr>
        <p:txBody>
          <a:bodyPr>
            <a:normAutofit/>
          </a:bodyPr>
          <a:lstStyle/>
          <a:p>
            <a:r>
              <a:rPr lang="es-ES" dirty="0" smtClean="0"/>
              <a:t>Analiza los datos recopilados por diferentes satélites de la NASA y otras organizaciones de muestreo como NOAA.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valores a analizar</a:t>
            </a:r>
            <a:r>
              <a:rPr lang="es-ES" dirty="0" smtClean="0"/>
              <a:t> N, P, temperatura, salinidad, clorofila y oxigeno.</a:t>
            </a:r>
          </a:p>
          <a:p>
            <a:pPr marL="4572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48880"/>
            <a:ext cx="4516253" cy="24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3399" y="332656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Algoritmo y escalabilidad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486753"/>
            <a:ext cx="7315200" cy="4822608"/>
          </a:xfrm>
        </p:spPr>
        <p:txBody>
          <a:bodyPr/>
          <a:lstStyle/>
          <a:p>
            <a:r>
              <a:rPr lang="es-ES" dirty="0" smtClean="0"/>
              <a:t>Se cotejan estos valores en relación con las condiciones mas adecuadas para el crecimiento de estos tipos de alga.</a:t>
            </a:r>
          </a:p>
          <a:p>
            <a:endParaRPr lang="es-ES" dirty="0" smtClean="0"/>
          </a:p>
          <a:p>
            <a:endParaRPr lang="es-ES" dirty="0"/>
          </a:p>
          <a:p>
            <a:pPr lvl="1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54320"/>
            <a:ext cx="2320734" cy="37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315200" cy="1154097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Proyección: Escalabilidad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88840"/>
            <a:ext cx="7315200" cy="3960440"/>
          </a:xfrm>
        </p:spPr>
        <p:txBody>
          <a:bodyPr/>
          <a:lstStyle/>
          <a:p>
            <a:r>
              <a:rPr lang="es-ES" dirty="0"/>
              <a:t>Tiene la capacidad de leer los archivos CSV proporcionados por los satélites.</a:t>
            </a:r>
          </a:p>
          <a:p>
            <a:endParaRPr lang="es-ES" dirty="0"/>
          </a:p>
          <a:p>
            <a:pPr lvl="1"/>
            <a:r>
              <a:rPr lang="es-ES" dirty="0"/>
              <a:t>Versatilidad </a:t>
            </a:r>
            <a:endParaRPr lang="es-ES" dirty="0" smtClean="0"/>
          </a:p>
          <a:p>
            <a:pPr lvl="1"/>
            <a:r>
              <a:rPr lang="es-ES" dirty="0" smtClean="0"/>
              <a:t>Modular </a:t>
            </a:r>
          </a:p>
          <a:p>
            <a:pPr lvl="1"/>
            <a:r>
              <a:rPr lang="es-ES" dirty="0" smtClean="0"/>
              <a:t>Adaptabilidad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71345"/>
            <a:ext cx="3914056" cy="21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333</TotalTime>
  <Words>227</Words>
  <Application>Microsoft Office PowerPoint</Application>
  <PresentationFormat>Presentación en pantalla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Bahnschrift SemiLight Condensed</vt:lpstr>
      <vt:lpstr>Wingdings</vt:lpstr>
      <vt:lpstr>Perspectiva</vt:lpstr>
      <vt:lpstr>API Bloomerang</vt:lpstr>
      <vt:lpstr>Índice</vt:lpstr>
      <vt:lpstr>CHALLEGE: BLOOM OR NOT BLOOM</vt:lpstr>
      <vt:lpstr>El problema y sus consecuencias</vt:lpstr>
      <vt:lpstr>Causas y factores</vt:lpstr>
      <vt:lpstr>La solución: Api Bloomerang.</vt:lpstr>
      <vt:lpstr>Funcionalidad</vt:lpstr>
      <vt:lpstr>Algoritmo y escalabilidad</vt:lpstr>
      <vt:lpstr>Proyección: Escalabilidad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</dc:title>
  <dc:creator>Usuario de Windows</dc:creator>
  <cp:lastModifiedBy>Carlos Samper Torralba</cp:lastModifiedBy>
  <cp:revision>35</cp:revision>
  <dcterms:created xsi:type="dcterms:W3CDTF">2019-10-19T17:45:49Z</dcterms:created>
  <dcterms:modified xsi:type="dcterms:W3CDTF">2019-10-20T11:51:20Z</dcterms:modified>
</cp:coreProperties>
</file>