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9e6a0b3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9e6a0b3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9e6a0b3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9e6a0b3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9e6a0b3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9e6a0b3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9e6a0b36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9e6a0b36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9e6a0b3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9e6a0b3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9e6a0b36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9e6a0b36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9e6a0b36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9e6a0b36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9e6a0b36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9e6a0b36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Portfolio Slides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Chen_Zhang_T1A2</a:t>
            </a:r>
            <a:endParaRPr/>
          </a:p>
          <a:p>
            <a:pPr indent="0" lvl="0" marL="0" rtl="0" algn="ctr">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Web Site Map</a:t>
            </a:r>
            <a:endParaRPr/>
          </a:p>
          <a:p>
            <a:pPr indent="0" lvl="0" marL="0" rtl="0" algn="l">
              <a:spcBef>
                <a:spcPts val="0"/>
              </a:spcBef>
              <a:spcAft>
                <a:spcPts val="0"/>
              </a:spcAft>
              <a:buNone/>
            </a:pPr>
            <a:r>
              <a:t/>
            </a:r>
            <a:endParaRPr/>
          </a:p>
        </p:txBody>
      </p:sp>
      <p:sp>
        <p:nvSpPr>
          <p:cNvPr id="69" name="Google Shape;69;p14"/>
          <p:cNvSpPr txBox="1"/>
          <p:nvPr>
            <p:ph idx="1" type="body"/>
          </p:nvPr>
        </p:nvSpPr>
        <p:spPr>
          <a:xfrm>
            <a:off x="311700" y="8435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is the structure of my Portfolio</a:t>
            </a:r>
            <a:endParaRPr/>
          </a:p>
        </p:txBody>
      </p:sp>
      <p:pic>
        <p:nvPicPr>
          <p:cNvPr id="70" name="Google Shape;70;p14"/>
          <p:cNvPicPr preferRelativeResize="0"/>
          <p:nvPr/>
        </p:nvPicPr>
        <p:blipFill>
          <a:blip r:embed="rId3">
            <a:alphaModFix/>
          </a:blip>
          <a:stretch>
            <a:fillRect/>
          </a:stretch>
        </p:blipFill>
        <p:spPr>
          <a:xfrm>
            <a:off x="633500" y="1505475"/>
            <a:ext cx="8449423" cy="28661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64750" y="1137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Home Page</a:t>
            </a:r>
            <a:endParaRPr/>
          </a:p>
          <a:p>
            <a:pPr indent="0" lvl="0" marL="0" rtl="0" algn="l">
              <a:spcBef>
                <a:spcPts val="0"/>
              </a:spcBef>
              <a:spcAft>
                <a:spcPts val="0"/>
              </a:spcAft>
              <a:buNone/>
            </a:pPr>
            <a:r>
              <a:t/>
            </a:r>
            <a:endParaRPr/>
          </a:p>
        </p:txBody>
      </p:sp>
      <p:sp>
        <p:nvSpPr>
          <p:cNvPr id="76" name="Google Shape;76;p15"/>
          <p:cNvSpPr txBox="1"/>
          <p:nvPr>
            <p:ph idx="1" type="body"/>
          </p:nvPr>
        </p:nvSpPr>
        <p:spPr>
          <a:xfrm>
            <a:off x="311700" y="642400"/>
            <a:ext cx="8520600" cy="43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the home page layout.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Simply with a image as </a:t>
            </a:r>
            <a:r>
              <a:rPr lang="en-GB"/>
              <a:t>background</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And the buttom “About Me” will nav to </a:t>
            </a:r>
            <a:endParaRPr/>
          </a:p>
          <a:p>
            <a:pPr indent="0" lvl="0" marL="0" rtl="0" algn="l">
              <a:spcBef>
                <a:spcPts val="1200"/>
              </a:spcBef>
              <a:spcAft>
                <a:spcPts val="0"/>
              </a:spcAft>
              <a:buNone/>
            </a:pPr>
            <a:r>
              <a:rPr lang="en-GB"/>
              <a:t> the about page.</a:t>
            </a:r>
            <a:endParaRPr/>
          </a:p>
          <a:p>
            <a:pPr indent="0" lvl="0" marL="0" rtl="0" algn="l">
              <a:spcBef>
                <a:spcPts val="1200"/>
              </a:spcBef>
              <a:spcAft>
                <a:spcPts val="0"/>
              </a:spcAft>
              <a:buNone/>
            </a:pPr>
            <a:r>
              <a:rPr lang="en-GB"/>
              <a:t>Trouble is when use the mobile devices </a:t>
            </a:r>
            <a:endParaRPr/>
          </a:p>
          <a:p>
            <a:pPr indent="0" lvl="0" marL="0" rtl="0" algn="l">
              <a:spcBef>
                <a:spcPts val="1200"/>
              </a:spcBef>
              <a:spcAft>
                <a:spcPts val="0"/>
              </a:spcAft>
              <a:buNone/>
            </a:pPr>
            <a:r>
              <a:rPr lang="en-GB"/>
              <a:t> change the nav bar into a nav buttom.</a:t>
            </a:r>
            <a:endParaRPr/>
          </a:p>
          <a:p>
            <a:pPr indent="0" lvl="0" marL="0" rtl="0" algn="l">
              <a:spcBef>
                <a:spcPts val="1200"/>
              </a:spcBef>
              <a:spcAft>
                <a:spcPts val="1200"/>
              </a:spcAft>
              <a:buNone/>
            </a:pPr>
            <a:r>
              <a:rPr lang="en-GB"/>
              <a:t>(still working on it)  </a:t>
            </a:r>
            <a:endParaRPr/>
          </a:p>
        </p:txBody>
      </p:sp>
      <p:pic>
        <p:nvPicPr>
          <p:cNvPr id="77" name="Google Shape;77;p15"/>
          <p:cNvPicPr preferRelativeResize="0"/>
          <p:nvPr/>
        </p:nvPicPr>
        <p:blipFill>
          <a:blip r:embed="rId3">
            <a:alphaModFix/>
          </a:blip>
          <a:stretch>
            <a:fillRect/>
          </a:stretch>
        </p:blipFill>
        <p:spPr>
          <a:xfrm>
            <a:off x="5345850" y="642400"/>
            <a:ext cx="3177002" cy="4314624"/>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About Page</a:t>
            </a:r>
            <a:endParaRPr/>
          </a:p>
          <a:p>
            <a:pPr indent="0" lvl="0" marL="0" rtl="0" algn="l">
              <a:spcBef>
                <a:spcPts val="0"/>
              </a:spcBef>
              <a:spcAft>
                <a:spcPts val="0"/>
              </a:spcAft>
              <a:buNone/>
            </a:pPr>
            <a:r>
              <a:t/>
            </a:r>
            <a:endParaRPr/>
          </a:p>
        </p:txBody>
      </p:sp>
      <p:sp>
        <p:nvSpPr>
          <p:cNvPr id="83" name="Google Shape;83;p16"/>
          <p:cNvSpPr txBox="1"/>
          <p:nvPr>
            <p:ph idx="1" type="body"/>
          </p:nvPr>
        </p:nvSpPr>
        <p:spPr>
          <a:xfrm>
            <a:off x="386950" y="1262650"/>
            <a:ext cx="4633200" cy="316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This page includes three parts:</a:t>
            </a:r>
            <a:r>
              <a:rPr lang="en-GB"/>
              <a:t>Introduce myself, Skill set and personality.</a:t>
            </a:r>
            <a:endParaRPr/>
          </a:p>
          <a:p>
            <a:pPr indent="0" lvl="0" marL="0" rtl="0" algn="l">
              <a:spcBef>
                <a:spcPts val="1200"/>
              </a:spcBef>
              <a:spcAft>
                <a:spcPts val="0"/>
              </a:spcAft>
              <a:buNone/>
            </a:pPr>
            <a:r>
              <a:rPr lang="en-GB"/>
              <a:t>Intro and skill set as one container that can evenly layout at webpage.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When use the mobile device, the layout of them go column.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 “back to top” is hidden when the page is over 1250px then visible under it. </a:t>
            </a:r>
            <a:endParaRPr/>
          </a:p>
          <a:p>
            <a:pPr indent="0" lvl="0" marL="0" rtl="0" algn="l">
              <a:spcBef>
                <a:spcPts val="1200"/>
              </a:spcBef>
              <a:spcAft>
                <a:spcPts val="1200"/>
              </a:spcAft>
              <a:buNone/>
            </a:pPr>
            <a:r>
              <a:rPr lang="en-GB"/>
              <a:t>The skill set use the progress bar to show the stage I got.</a:t>
            </a:r>
            <a:endParaRPr/>
          </a:p>
        </p:txBody>
      </p:sp>
      <p:pic>
        <p:nvPicPr>
          <p:cNvPr id="84" name="Google Shape;84;p16"/>
          <p:cNvPicPr preferRelativeResize="0"/>
          <p:nvPr/>
        </p:nvPicPr>
        <p:blipFill>
          <a:blip r:embed="rId3">
            <a:alphaModFix/>
          </a:blip>
          <a:stretch>
            <a:fillRect/>
          </a:stretch>
        </p:blipFill>
        <p:spPr>
          <a:xfrm>
            <a:off x="5613701" y="606500"/>
            <a:ext cx="2329069" cy="4013399"/>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Portfolio</a:t>
            </a:r>
            <a:r>
              <a:rPr lang="en-GB"/>
              <a:t> Page</a:t>
            </a:r>
            <a:endParaRPr/>
          </a:p>
        </p:txBody>
      </p:sp>
      <p:sp>
        <p:nvSpPr>
          <p:cNvPr id="90" name="Google Shape;90;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1" name="Google Shape;91;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page include three Projects.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 text at text is hidden until the hover and the text area will slide down.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“Back to top” buttom will appear when use the mobile devices.</a:t>
            </a:r>
            <a:endParaRPr/>
          </a:p>
        </p:txBody>
      </p:sp>
      <p:pic>
        <p:nvPicPr>
          <p:cNvPr id="92" name="Google Shape;92;p17"/>
          <p:cNvPicPr preferRelativeResize="0"/>
          <p:nvPr/>
        </p:nvPicPr>
        <p:blipFill>
          <a:blip r:embed="rId3">
            <a:alphaModFix/>
          </a:blip>
          <a:stretch>
            <a:fillRect/>
          </a:stretch>
        </p:blipFill>
        <p:spPr>
          <a:xfrm>
            <a:off x="462525" y="1061550"/>
            <a:ext cx="2368249" cy="3972301"/>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Blogs	</a:t>
            </a:r>
            <a:endParaRPr/>
          </a:p>
        </p:txBody>
      </p:sp>
      <p:sp>
        <p:nvSpPr>
          <p:cNvPr id="98" name="Google Shape;98;p18"/>
          <p:cNvSpPr txBox="1"/>
          <p:nvPr>
            <p:ph idx="1" type="body"/>
          </p:nvPr>
        </p:nvSpPr>
        <p:spPr>
          <a:xfrm>
            <a:off x="311700" y="1399400"/>
            <a:ext cx="5105400" cy="319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page has 5 blogs.</a:t>
            </a:r>
            <a:endParaRPr/>
          </a:p>
          <a:p>
            <a:pPr indent="0" lvl="0" marL="0" rtl="0" algn="l">
              <a:spcBef>
                <a:spcPts val="1200"/>
              </a:spcBef>
              <a:spcAft>
                <a:spcPts val="0"/>
              </a:spcAft>
              <a:buNone/>
            </a:pPr>
            <a:r>
              <a:rPr lang="en-GB"/>
              <a:t>Each of them has </a:t>
            </a:r>
            <a:r>
              <a:rPr lang="en-GB"/>
              <a:t>image</a:t>
            </a:r>
            <a:r>
              <a:rPr lang="en-GB"/>
              <a:t> area and the text area.</a:t>
            </a:r>
            <a:endParaRPr/>
          </a:p>
          <a:p>
            <a:pPr indent="0" lvl="0" marL="0" rtl="0" algn="l">
              <a:spcBef>
                <a:spcPts val="1200"/>
              </a:spcBef>
              <a:spcAft>
                <a:spcPts val="0"/>
              </a:spcAft>
              <a:buNone/>
            </a:pPr>
            <a:r>
              <a:rPr lang="en-GB"/>
              <a:t>Image area is half lay on the text area, when page is about 1250px the image and text are flex inline.</a:t>
            </a:r>
            <a:endParaRPr/>
          </a:p>
          <a:p>
            <a:pPr indent="0" lvl="0" marL="0" rtl="0" algn="l">
              <a:spcBef>
                <a:spcPts val="1200"/>
              </a:spcBef>
              <a:spcAft>
                <a:spcPts val="0"/>
              </a:spcAft>
              <a:buNone/>
            </a:pPr>
            <a:r>
              <a:rPr lang="en-GB"/>
              <a:t>When use mobile devices or page is below 1250px, the image and text are in column layout.</a:t>
            </a:r>
            <a:endParaRPr/>
          </a:p>
          <a:p>
            <a:pPr indent="0" lvl="0" marL="0" rtl="0" algn="l">
              <a:spcBef>
                <a:spcPts val="1200"/>
              </a:spcBef>
              <a:spcAft>
                <a:spcPts val="0"/>
              </a:spcAft>
              <a:buNone/>
            </a:pPr>
            <a:r>
              <a:rPr lang="en-GB"/>
              <a:t>The blog will highlight when hover on it to make sure u can see it clearly.</a:t>
            </a:r>
            <a:endParaRPr/>
          </a:p>
          <a:p>
            <a:pPr indent="0" lvl="0" marL="0" rtl="0" algn="l">
              <a:spcBef>
                <a:spcPts val="1200"/>
              </a:spcBef>
              <a:spcAft>
                <a:spcPts val="0"/>
              </a:spcAft>
              <a:buNone/>
            </a:pPr>
            <a:r>
              <a:rPr lang="en-GB"/>
              <a:t>The “ back to top” </a:t>
            </a:r>
            <a:r>
              <a:rPr lang="en-GB"/>
              <a:t>button</a:t>
            </a:r>
            <a:r>
              <a:rPr lang="en-GB"/>
              <a:t> is always shows on this page.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5614100" y="783700"/>
            <a:ext cx="1880326" cy="40450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Contact Page</a:t>
            </a:r>
            <a:endParaRPr/>
          </a:p>
        </p:txBody>
      </p:sp>
      <p:pic>
        <p:nvPicPr>
          <p:cNvPr id="105" name="Google Shape;105;p19"/>
          <p:cNvPicPr preferRelativeResize="0"/>
          <p:nvPr/>
        </p:nvPicPr>
        <p:blipFill>
          <a:blip r:embed="rId3">
            <a:alphaModFix/>
          </a:blip>
          <a:stretch>
            <a:fillRect/>
          </a:stretch>
        </p:blipFill>
        <p:spPr>
          <a:xfrm>
            <a:off x="5381175" y="252425"/>
            <a:ext cx="2520900" cy="4638638"/>
          </a:xfrm>
          <a:prstGeom prst="rect">
            <a:avLst/>
          </a:prstGeom>
          <a:noFill/>
          <a:ln>
            <a:noFill/>
          </a:ln>
        </p:spPr>
      </p:pic>
      <p:sp>
        <p:nvSpPr>
          <p:cNvPr id="106" name="Google Shape;106;p19"/>
          <p:cNvSpPr txBox="1"/>
          <p:nvPr/>
        </p:nvSpPr>
        <p:spPr>
          <a:xfrm>
            <a:off x="1904150" y="295300"/>
            <a:ext cx="2952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Contact page as usual has four parts: Email, Address, Phone and Send message Page.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Set emails, address and phone as a part, show as one row when page is above 1250px and in colum when in mobile devices.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The “send message page” will </a:t>
            </a:r>
            <a:r>
              <a:rPr lang="en-GB">
                <a:latin typeface="Open Sans"/>
                <a:ea typeface="Open Sans"/>
                <a:cs typeface="Open Sans"/>
                <a:sym typeface="Open Sans"/>
              </a:rPr>
              <a:t>automatically</a:t>
            </a:r>
            <a:r>
              <a:rPr lang="en-GB">
                <a:latin typeface="Open Sans"/>
                <a:ea typeface="Open Sans"/>
                <a:cs typeface="Open Sans"/>
                <a:sym typeface="Open Sans"/>
              </a:rPr>
              <a:t> narrow when the page change.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The part will highlight and background chage color when hover on it.</a:t>
            </a:r>
            <a:endParaRPr>
              <a:latin typeface="Open Sans"/>
              <a:ea typeface="Open Sans"/>
              <a:cs typeface="Open Sans"/>
              <a:sym typeface="Open Sans"/>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Chanlleges, ethics issues and favourite parts.</a:t>
            </a:r>
            <a:endParaRPr/>
          </a:p>
        </p:txBody>
      </p:sp>
      <p:sp>
        <p:nvSpPr>
          <p:cNvPr id="112" name="Google Shape;112;p20"/>
          <p:cNvSpPr txBox="1"/>
          <p:nvPr>
            <p:ph idx="1" type="body"/>
          </p:nvPr>
        </p:nvSpPr>
        <p:spPr>
          <a:xfrm>
            <a:off x="311700" y="1225225"/>
            <a:ext cx="3999900" cy="358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8">
                <a:latin typeface="Arial"/>
                <a:ea typeface="Arial"/>
                <a:cs typeface="Arial"/>
                <a:sym typeface="Arial"/>
              </a:rPr>
              <a:t>The </a:t>
            </a:r>
            <a:r>
              <a:rPr lang="en-GB" sz="5608">
                <a:latin typeface="Arial"/>
                <a:ea typeface="Arial"/>
                <a:cs typeface="Arial"/>
                <a:sym typeface="Arial"/>
              </a:rPr>
              <a:t>challenge is always the responsive which I am still working on it. (Github 70% commits come from the responsive issue)</a:t>
            </a:r>
            <a:endParaRPr sz="5608">
              <a:latin typeface="Arial"/>
              <a:ea typeface="Arial"/>
              <a:cs typeface="Arial"/>
              <a:sym typeface="Arial"/>
            </a:endParaRPr>
          </a:p>
          <a:p>
            <a:pPr indent="0" lvl="0" marL="0" rtl="0" algn="l">
              <a:spcBef>
                <a:spcPts val="1200"/>
              </a:spcBef>
              <a:spcAft>
                <a:spcPts val="0"/>
              </a:spcAft>
              <a:buNone/>
            </a:pPr>
            <a:r>
              <a:t/>
            </a:r>
            <a:endParaRPr sz="4808">
              <a:latin typeface="Arial"/>
              <a:ea typeface="Arial"/>
              <a:cs typeface="Arial"/>
              <a:sym typeface="Arial"/>
            </a:endParaRPr>
          </a:p>
          <a:p>
            <a:pPr indent="0" lvl="0" marL="0" rtl="0" algn="l">
              <a:spcBef>
                <a:spcPts val="1200"/>
              </a:spcBef>
              <a:spcAft>
                <a:spcPts val="0"/>
              </a:spcAft>
              <a:buNone/>
            </a:pPr>
            <a:r>
              <a:rPr lang="en-GB" sz="5608">
                <a:latin typeface="Arial"/>
                <a:ea typeface="Arial"/>
                <a:cs typeface="Arial"/>
                <a:sym typeface="Arial"/>
              </a:rPr>
              <a:t>About the web site, spend most of time on the Portfolio page and Blog page that slider down animation of potfolio and layout issue of the blog page. And its also my favourite parts of the site.</a:t>
            </a:r>
            <a:endParaRPr sz="5608">
              <a:latin typeface="Arial"/>
              <a:ea typeface="Arial"/>
              <a:cs typeface="Arial"/>
              <a:sym typeface="Arial"/>
            </a:endParaRPr>
          </a:p>
          <a:p>
            <a:pPr indent="0" lvl="0" marL="0" rtl="0" algn="l">
              <a:spcBef>
                <a:spcPts val="1200"/>
              </a:spcBef>
              <a:spcAft>
                <a:spcPts val="0"/>
              </a:spcAft>
              <a:buNone/>
            </a:pPr>
            <a:r>
              <a:t/>
            </a:r>
            <a:endParaRPr sz="5608">
              <a:latin typeface="Arial"/>
              <a:ea typeface="Arial"/>
              <a:cs typeface="Arial"/>
              <a:sym typeface="Arial"/>
            </a:endParaRPr>
          </a:p>
          <a:p>
            <a:pPr indent="0" lvl="0" marL="0" rtl="0" algn="l">
              <a:spcBef>
                <a:spcPts val="1200"/>
              </a:spcBef>
              <a:spcAft>
                <a:spcPts val="0"/>
              </a:spcAft>
              <a:buNone/>
            </a:pPr>
            <a:r>
              <a:rPr lang="en-GB" sz="5608">
                <a:latin typeface="Arial"/>
                <a:ea typeface="Arial"/>
                <a:cs typeface="Arial"/>
                <a:sym typeface="Arial"/>
              </a:rPr>
              <a:t>Ethics issues: I did consult some other web sites like codepen and tailwind however, get the idea and try figue it out by myself is a really challenge and fun part of learning css and html.</a:t>
            </a:r>
            <a:endParaRPr sz="4808"/>
          </a:p>
          <a:p>
            <a:pPr indent="0" lvl="0" marL="0" rtl="0" algn="l">
              <a:spcBef>
                <a:spcPts val="1200"/>
              </a:spcBef>
              <a:spcAft>
                <a:spcPts val="1200"/>
              </a:spcAft>
              <a:buNone/>
            </a:pPr>
            <a:r>
              <a:t/>
            </a:r>
            <a:endParaRPr/>
          </a:p>
        </p:txBody>
      </p:sp>
      <p:sp>
        <p:nvSpPr>
          <p:cNvPr id="113" name="Google Shape;113;p20"/>
          <p:cNvSpPr txBox="1"/>
          <p:nvPr>
            <p:ph idx="2" type="body"/>
          </p:nvPr>
        </p:nvSpPr>
        <p:spPr>
          <a:xfrm>
            <a:off x="4832400" y="1225225"/>
            <a:ext cx="3999900" cy="374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List of Components:</a:t>
            </a:r>
            <a:endParaRPr/>
          </a:p>
          <a:p>
            <a:pPr indent="0" lvl="0" marL="0" rtl="0" algn="l">
              <a:spcBef>
                <a:spcPts val="1200"/>
              </a:spcBef>
              <a:spcAft>
                <a:spcPts val="0"/>
              </a:spcAft>
              <a:buNone/>
            </a:pPr>
            <a:r>
              <a:rPr lang="en-GB"/>
              <a:t>&lt;head&gt; &lt;body&gt; &lt;header&gt; &lt;section&gt; &lt;article&gt; &lt;footer&gt; </a:t>
            </a:r>
            <a:endParaRPr/>
          </a:p>
          <a:p>
            <a:pPr indent="0" lvl="0" marL="0" rtl="0" algn="l">
              <a:spcBef>
                <a:spcPts val="1200"/>
              </a:spcBef>
              <a:spcAft>
                <a:spcPts val="0"/>
              </a:spcAft>
              <a:buNone/>
            </a:pPr>
            <a:r>
              <a:rPr lang="en-GB" sz="1200"/>
              <a:t>&lt;a&gt;&lt;/a&gt; </a:t>
            </a:r>
            <a:endParaRPr sz="1200"/>
          </a:p>
          <a:p>
            <a:pPr indent="0" lvl="0" marL="0" rtl="0" algn="l">
              <a:spcBef>
                <a:spcPts val="1200"/>
              </a:spcBef>
              <a:spcAft>
                <a:spcPts val="0"/>
              </a:spcAft>
              <a:buNone/>
            </a:pPr>
            <a:r>
              <a:rPr lang="en-GB" sz="1200"/>
              <a:t>&lt;ul&gt;&lt;/ul&gt; &lt;li&gt;&lt;/li&gt;</a:t>
            </a:r>
            <a:endParaRPr sz="1200"/>
          </a:p>
          <a:p>
            <a:pPr indent="0" lvl="0" marL="0" rtl="0" algn="l">
              <a:spcBef>
                <a:spcPts val="1200"/>
              </a:spcBef>
              <a:spcAft>
                <a:spcPts val="0"/>
              </a:spcAft>
              <a:buNone/>
            </a:pPr>
            <a:r>
              <a:rPr lang="en-GB" sz="1200"/>
              <a:t>&lt;nav&gt;&lt;/nav&gt; and class=”” id=””</a:t>
            </a:r>
            <a:endParaRPr sz="1200"/>
          </a:p>
          <a:p>
            <a:pPr indent="0" lvl="0" marL="0" rtl="0" algn="l">
              <a:spcBef>
                <a:spcPts val="1200"/>
              </a:spcBef>
              <a:spcAft>
                <a:spcPts val="0"/>
              </a:spcAft>
              <a:buNone/>
            </a:pPr>
            <a:r>
              <a:rPr lang="en-GB" sz="1200"/>
              <a:t>@media </a:t>
            </a:r>
            <a:endParaRPr sz="1200"/>
          </a:p>
          <a:p>
            <a:pPr indent="0" lvl="0" marL="0" rtl="0" algn="l">
              <a:spcBef>
                <a:spcPts val="1200"/>
              </a:spcBef>
              <a:spcAft>
                <a:spcPts val="0"/>
              </a:spcAft>
              <a:buNone/>
            </a:pPr>
            <a:r>
              <a:rPr lang="en-GB" sz="1200"/>
              <a:t>:hover</a:t>
            </a:r>
            <a:endParaRPr sz="1200"/>
          </a:p>
          <a:p>
            <a:pPr indent="0" lvl="0" marL="0" rtl="0" algn="l">
              <a:spcBef>
                <a:spcPts val="1200"/>
              </a:spcBef>
              <a:spcAft>
                <a:spcPts val="0"/>
              </a:spcAft>
              <a:buNone/>
            </a:pPr>
            <a:r>
              <a:rPr lang="en-GB" sz="1200"/>
              <a:t>:nth-child()</a:t>
            </a:r>
            <a:endParaRPr sz="1200"/>
          </a:p>
          <a:p>
            <a:pPr indent="0" lvl="0" marL="0" rtl="0" algn="l">
              <a:spcBef>
                <a:spcPts val="1200"/>
              </a:spcBef>
              <a:spcAft>
                <a:spcPts val="0"/>
              </a:spcAft>
              <a:buNone/>
            </a:pPr>
            <a:r>
              <a:rPr lang="en-GB" sz="1200"/>
              <a:t>Visibility: hidden; visible;</a:t>
            </a:r>
            <a:endParaRPr sz="1200"/>
          </a:p>
          <a:p>
            <a:pPr indent="0" lvl="0" marL="0" rtl="0" algn="l">
              <a:spcBef>
                <a:spcPts val="1200"/>
              </a:spcBef>
              <a:spcAft>
                <a:spcPts val="0"/>
              </a:spcAft>
              <a:buNone/>
            </a:pPr>
            <a:r>
              <a:rPr lang="en-GB" sz="1200"/>
              <a:t>Display: none;</a:t>
            </a:r>
            <a:endParaRPr sz="1200"/>
          </a:p>
          <a:p>
            <a:pPr indent="0" lvl="0" marL="0" rtl="0" algn="l">
              <a:spcBef>
                <a:spcPts val="1200"/>
              </a:spcBef>
              <a:spcAft>
                <a:spcPts val="0"/>
              </a:spcAft>
              <a:buNone/>
            </a:pPr>
            <a:r>
              <a:rPr lang="en-GB" sz="1200"/>
              <a:t>box-shadow</a:t>
            </a:r>
            <a:endParaRPr sz="1200"/>
          </a:p>
          <a:p>
            <a:pPr indent="0" lvl="0" marL="0" rtl="0" algn="l">
              <a:spcBef>
                <a:spcPts val="1200"/>
              </a:spcBef>
              <a:spcAft>
                <a:spcPts val="0"/>
              </a:spcAft>
              <a:buNone/>
            </a:pPr>
            <a:r>
              <a:rPr lang="en-GB" sz="1200"/>
              <a:t>And the most important display: flex;</a:t>
            </a:r>
            <a:endParaRPr sz="1200"/>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119" name="Google Shape;119;p21"/>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