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10600030101010101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37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9e6a0b3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9e6a0b3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e6a0b3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e6a0b3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e6a0b3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e6a0b3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e6a0b36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e6a0b36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e6a0b36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e6a0b36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e6a0b36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e6a0b36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e6a0b3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e6a0b3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e6a0b36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e6a0b36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Slides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Chen_Zhang_T1A2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Site Map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8435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A9A35-DF82-4C23-8102-C74EA7E2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1" y="1331407"/>
            <a:ext cx="8626839" cy="2866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64750" y="11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642400"/>
            <a:ext cx="8520600" cy="43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home page layout.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Simply with a image as background.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 the buttom “About Me” will nav to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the about page.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Trouble is when use the mobile devices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change the nav bar into a nav buttom.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(still working on it) 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850" y="642400"/>
            <a:ext cx="3177002" cy="43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6950" y="1262650"/>
            <a:ext cx="4633200" cy="345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page includes three </a:t>
            </a:r>
            <a:r>
              <a:rPr lang="en-GB" dirty="0" err="1"/>
              <a:t>parts:Introduce</a:t>
            </a:r>
            <a:r>
              <a:rPr lang="en-GB" dirty="0"/>
              <a:t> myself, Skill set and personality.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Intro and skill set as one container that can evenly layout at webpage.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When use the mobile device, the layout of them go column.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“back to top”  will show up when using the mobile device.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skill set use the progress bar to show the stage I got. Which use :</a:t>
            </a:r>
            <a:r>
              <a:rPr lang="en-US" altLang="zh-CN" dirty="0"/>
              <a:t>nth-child</a:t>
            </a:r>
            <a:endParaRPr lang="en-GB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701" y="606500"/>
            <a:ext cx="2329069" cy="40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Blogs	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51054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page has 5 blogs.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Each of them has image area and the text area.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Image area is half lay on the text area in web </a:t>
            </a:r>
            <a:r>
              <a:rPr lang="en-GB" dirty="0" err="1"/>
              <a:t>brower</a:t>
            </a:r>
            <a:r>
              <a:rPr lang="en-GB" dirty="0"/>
              <a:t> the image and text are flex inline.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When use mobile devices or page when using the mobile devices, the image and text are in column layout.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blog will highlight when hover on it to make sure u can see it clearly.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“ back to top” button is always shows on this page.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100" y="783700"/>
            <a:ext cx="1880326" cy="40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Page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page include three Projects.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text at text is hidden until the hover and the text area will slide down.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“Back to top” </a:t>
            </a:r>
            <a:r>
              <a:rPr lang="en-GB" dirty="0" err="1"/>
              <a:t>buttom</a:t>
            </a:r>
            <a:r>
              <a:rPr lang="en-GB" dirty="0"/>
              <a:t> will appear when use the mobile devices.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" y="1061550"/>
            <a:ext cx="2368249" cy="39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Page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175" y="252425"/>
            <a:ext cx="2520900" cy="4638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904150" y="295300"/>
            <a:ext cx="2952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Contact page as usual has four parts: Email, Address, Phone and Send message Page.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Set emails, address and phone as a part, show as one row when page is above 1250px and in colum when in mobile devices.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The “send message page” will automatically narrow when the page change.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The part will highlight and background chage color when hover on it.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Chanlleges</a:t>
            </a:r>
            <a:r>
              <a:rPr lang="en-GB" dirty="0"/>
              <a:t> and favourite parts.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The challenge is always the </a:t>
            </a:r>
            <a:r>
              <a:rPr lang="en-US" altLang="zh-CN" sz="5608" dirty="0">
                <a:latin typeface="Arial"/>
                <a:ea typeface="Arial"/>
                <a:cs typeface="Arial"/>
                <a:sym typeface="Arial"/>
              </a:rPr>
              <a:t>flexbox</a:t>
            </a: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 responsive which I am still working on it, </a:t>
            </a:r>
            <a:r>
              <a:rPr lang="en-GB" sz="5608" dirty="0" err="1">
                <a:latin typeface="Arial"/>
                <a:ea typeface="Arial"/>
                <a:cs typeface="Arial"/>
                <a:sym typeface="Arial"/>
              </a:rPr>
              <a:t>Hambuger</a:t>
            </a: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 Menu and simplify the </a:t>
            </a:r>
            <a:r>
              <a:rPr lang="en-GB" sz="5608" dirty="0" err="1"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48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56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About the web site, spend most of time on the Portfolio page and Blog page that slider down animation of </a:t>
            </a:r>
            <a:r>
              <a:rPr lang="en-GB" sz="5608" dirty="0" err="1">
                <a:latin typeface="Arial"/>
                <a:ea typeface="Arial"/>
                <a:cs typeface="Arial"/>
                <a:sym typeface="Arial"/>
              </a:rPr>
              <a:t>potfolio</a:t>
            </a:r>
            <a:r>
              <a:rPr lang="en-GB" sz="5608" dirty="0">
                <a:latin typeface="Arial"/>
                <a:ea typeface="Arial"/>
                <a:cs typeface="Arial"/>
                <a:sym typeface="Arial"/>
              </a:rPr>
              <a:t> and layout issue of the blog page. And its also my favourite parts of the site.</a:t>
            </a:r>
            <a:endParaRPr sz="56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8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Components: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&lt;head&gt; &lt;body&gt; &lt;header&gt; &lt;section&gt; &lt;article&gt; &lt;footer&gt;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&lt;a&gt;&lt;/a&gt;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&lt;ul&gt;&lt;/ul&gt; &lt;li&gt;&lt;/li&gt;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&lt;nav&gt;&lt;/nav&gt; and class=”” id=””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@media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:hover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:nth-child()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Visibility: hidden; visible;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Display: none;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box-shadow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And the most important display: flex;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全屏显示(16:9)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Open Sans</vt:lpstr>
      <vt:lpstr>Arial</vt:lpstr>
      <vt:lpstr>Economica</vt:lpstr>
      <vt:lpstr>Luxe</vt:lpstr>
      <vt:lpstr>Portfolio Slides</vt:lpstr>
      <vt:lpstr> Site Map</vt:lpstr>
      <vt:lpstr>Home Page </vt:lpstr>
      <vt:lpstr>About Page </vt:lpstr>
      <vt:lpstr>Blogs </vt:lpstr>
      <vt:lpstr>Portfolio Page</vt:lpstr>
      <vt:lpstr>PowerPoint 演示文稿</vt:lpstr>
      <vt:lpstr>Chanlleges and favourite parts.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Slides</dc:title>
  <cp:lastModifiedBy>Zhang Chen</cp:lastModifiedBy>
  <cp:revision>1</cp:revision>
  <dcterms:modified xsi:type="dcterms:W3CDTF">2022-03-15T01:56:04Z</dcterms:modified>
</cp:coreProperties>
</file>