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8" y="2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4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7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03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4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27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0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38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2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7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9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F3AE-3C6A-49F6-9C30-FE902A68F63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52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tm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236A83-B3C2-468C-B96D-5D33B94A8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704" y="1105789"/>
            <a:ext cx="9121348" cy="2479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D81DC1-12F4-48D4-A357-BD9707DD4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27" y="4027779"/>
            <a:ext cx="6151825" cy="120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9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EEE220-AA98-43E1-85D2-231152E0A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" y="553613"/>
            <a:ext cx="3581710" cy="13717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96F5F64-DE0B-4577-B9E0-6824CF0B84E6}"/>
              </a:ext>
            </a:extLst>
          </p:cNvPr>
          <p:cNvSpPr txBox="1"/>
          <p:nvPr/>
        </p:nvSpPr>
        <p:spPr>
          <a:xfrm>
            <a:off x="1149292" y="2382473"/>
            <a:ext cx="8120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books or games that every decision made is by yourself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ending book, every ending is by your choice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22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BB9F0-832E-43D1-B927-DE78B290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703463" cy="1600200"/>
          </a:xfrm>
        </p:spPr>
        <p:txBody>
          <a:bodyPr>
            <a:normAutofit fontScale="90000"/>
          </a:bodyPr>
          <a:lstStyle/>
          <a:p>
            <a:r>
              <a:rPr lang="en-US" altLang="zh-CN" sz="6600" dirty="0"/>
              <a:t>Features of </a:t>
            </a:r>
            <a:r>
              <a:rPr lang="en-US" altLang="zh-CN" sz="6600" dirty="0" err="1"/>
              <a:t>Stroybooks</a:t>
            </a:r>
            <a:r>
              <a:rPr lang="en-US" altLang="zh-CN" sz="6600" dirty="0"/>
              <a:t> Adventure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DA8D7-CEF9-43E9-B880-F84E76A7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399"/>
            <a:ext cx="6172200" cy="3982673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7B8FB5-EE58-410E-848A-0482B8BE5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 menu to choose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to console when the books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for game like 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664847-B75F-464B-88A6-BEE956CC0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057398"/>
            <a:ext cx="5464013" cy="11507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0971F14-D83D-46E4-A94B-95D6E93C8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3217591"/>
            <a:ext cx="4027924" cy="14065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90C16DD-5B16-461F-881F-DC4688A44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778752"/>
            <a:ext cx="5464013" cy="162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5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68772-C933-4D0E-9521-B8DE90CF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Flowchart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9E00F0-8941-4A99-95C2-A9D8160B3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39" y="214971"/>
            <a:ext cx="3456264" cy="6256880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7EBCF6-068E-4AC9-8A2C-1D115E817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flow chart for the console</a:t>
            </a:r>
          </a:p>
          <a:p>
            <a:r>
              <a:rPr lang="en-US" altLang="zh-CN" dirty="0"/>
              <a:t>Start </a:t>
            </a:r>
          </a:p>
          <a:p>
            <a:endParaRPr lang="en-US" altLang="zh-CN" dirty="0"/>
          </a:p>
          <a:p>
            <a:r>
              <a:rPr lang="en-US" altLang="zh-CN" dirty="0"/>
              <a:t>Choose Books</a:t>
            </a:r>
          </a:p>
          <a:p>
            <a:endParaRPr lang="en-US" altLang="zh-CN" dirty="0"/>
          </a:p>
          <a:p>
            <a:r>
              <a:rPr lang="en-US" altLang="zh-CN" dirty="0"/>
              <a:t>Chosen Book	   choose other books</a:t>
            </a:r>
          </a:p>
          <a:p>
            <a:endParaRPr lang="en-US" altLang="zh-CN" dirty="0"/>
          </a:p>
          <a:p>
            <a:r>
              <a:rPr lang="en-US" altLang="zh-CN" dirty="0"/>
              <a:t>Book End</a:t>
            </a:r>
          </a:p>
          <a:p>
            <a:endParaRPr lang="en-US" altLang="zh-CN" dirty="0"/>
          </a:p>
          <a:p>
            <a:r>
              <a:rPr lang="en-US" altLang="zh-CN" dirty="0"/>
              <a:t>Exit App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B16BB4B-72FF-4992-A7F3-6884536A4D4C}"/>
              </a:ext>
            </a:extLst>
          </p:cNvPr>
          <p:cNvCxnSpPr/>
          <p:nvPr/>
        </p:nvCxnSpPr>
        <p:spPr>
          <a:xfrm>
            <a:off x="1224793" y="2701255"/>
            <a:ext cx="0" cy="32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A32A565-4E76-43F0-81E9-743CC53EE638}"/>
              </a:ext>
            </a:extLst>
          </p:cNvPr>
          <p:cNvCxnSpPr/>
          <p:nvPr/>
        </p:nvCxnSpPr>
        <p:spPr>
          <a:xfrm>
            <a:off x="1224793" y="3429000"/>
            <a:ext cx="0" cy="40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4A6C8C7-D7A0-48BA-896D-70438CFABBA1}"/>
              </a:ext>
            </a:extLst>
          </p:cNvPr>
          <p:cNvCxnSpPr/>
          <p:nvPr/>
        </p:nvCxnSpPr>
        <p:spPr>
          <a:xfrm>
            <a:off x="1224793" y="4085439"/>
            <a:ext cx="0" cy="42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2765F3D-FF1B-42B1-AC27-6D7ACEA8763A}"/>
              </a:ext>
            </a:extLst>
          </p:cNvPr>
          <p:cNvCxnSpPr/>
          <p:nvPr/>
        </p:nvCxnSpPr>
        <p:spPr>
          <a:xfrm>
            <a:off x="1224793" y="4800601"/>
            <a:ext cx="0" cy="44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A152283-CE28-4232-8E8B-BB4CF15AD2B6}"/>
              </a:ext>
            </a:extLst>
          </p:cNvPr>
          <p:cNvCxnSpPr/>
          <p:nvPr/>
        </p:nvCxnSpPr>
        <p:spPr>
          <a:xfrm>
            <a:off x="1837189" y="4630723"/>
            <a:ext cx="99829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96270FF-68B7-489A-A7BB-2371B00792E1}"/>
              </a:ext>
            </a:extLst>
          </p:cNvPr>
          <p:cNvCxnSpPr/>
          <p:nvPr/>
        </p:nvCxnSpPr>
        <p:spPr>
          <a:xfrm flipV="1">
            <a:off x="2852257" y="3212983"/>
            <a:ext cx="0" cy="14345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82DE41B-AAF1-4F42-8A88-C775F80E124B}"/>
              </a:ext>
            </a:extLst>
          </p:cNvPr>
          <p:cNvCxnSpPr/>
          <p:nvPr/>
        </p:nvCxnSpPr>
        <p:spPr>
          <a:xfrm flipH="1">
            <a:off x="2206305" y="3229761"/>
            <a:ext cx="629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8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9B4FC0-40AF-4108-A900-75C04A1B5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5" y="280525"/>
            <a:ext cx="4663844" cy="11964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34E8BB-C5FA-4D1E-A297-195227438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18" y="1476969"/>
            <a:ext cx="3440889" cy="53634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A3C0DD9-48E2-4002-A573-BEBAAA703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352" y="128220"/>
            <a:ext cx="3566725" cy="77205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9287CA-5334-441E-9D8D-12364DA4B9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075" y="304389"/>
            <a:ext cx="7082925" cy="117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9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A3F3F5-76C2-4EDA-A2A2-E95002A79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519" y="3429000"/>
            <a:ext cx="7110076" cy="15546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842433-FDBA-44F5-9E11-31117E2BD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72" y="1616036"/>
            <a:ext cx="4488569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2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67</Words>
  <Application>Microsoft Office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PowerPoint 演示文稿</vt:lpstr>
      <vt:lpstr>PowerPoint 演示文稿</vt:lpstr>
      <vt:lpstr>Features of Stroybooks Adventure </vt:lpstr>
      <vt:lpstr>Main Flowchart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Chen</dc:creator>
  <cp:lastModifiedBy>Zhang Chen</cp:lastModifiedBy>
  <cp:revision>1</cp:revision>
  <dcterms:created xsi:type="dcterms:W3CDTF">2022-04-18T12:15:30Z</dcterms:created>
  <dcterms:modified xsi:type="dcterms:W3CDTF">2022-04-18T13:05:16Z</dcterms:modified>
</cp:coreProperties>
</file>