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7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75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7AAA9-1D0F-EB9A-4B68-14D5177CB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Wompwomp</a:t>
            </a:r>
            <a:endParaRPr lang="en-SI" dirty="0">
              <a:latin typeface="Lato" panose="020F0502020204030204" pitchFamily="34" charset="0"/>
              <a:ea typeface="Lato" panose="020F0502020204030204" pitchFamily="34" charset="0"/>
              <a:cs typeface="Lat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D6CC-AA51-2E7D-D7DE-564A5A9B0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2114550"/>
            <a:ext cx="6381749" cy="38100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Projekt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predmetu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spletno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programiranje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0D3D6DAB-10A6-4649-D374-9C8662CB4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4" r="18953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264F6-302D-9B35-1D4C-6F34377CCAEF}"/>
              </a:ext>
            </a:extLst>
          </p:cNvPr>
          <p:cNvSpPr txBox="1"/>
          <p:nvPr/>
        </p:nvSpPr>
        <p:spPr>
          <a:xfrm>
            <a:off x="1143000" y="554354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Amar Ibrahimović, Vid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Šafranko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Mišel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Vešligaj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13.6.2024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9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F7A8-1DAE-A8CA-09E5-353D56A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Uvod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B60B-55F6-2CFF-3197-E444D087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Pregled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letov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Enostaven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pregled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letov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</a:t>
            </a: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Tehnologije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Js, react js, logo, react, react native icon - Free download">
            <a:extLst>
              <a:ext uri="{FF2B5EF4-FFF2-40B4-BE49-F238E27FC236}">
                <a16:creationId xmlns:a16="http://schemas.microsoft.com/office/drawing/2014/main" id="{D50A720F-D834-5BDB-924B-F460D9B43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4889493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ight - Free transportation icons">
            <a:extLst>
              <a:ext uri="{FF2B5EF4-FFF2-40B4-BE49-F238E27FC236}">
                <a16:creationId xmlns:a16="http://schemas.microsoft.com/office/drawing/2014/main" id="{4E7C4B95-1006-350D-5EFF-8FC8E7AE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99" y="958856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de.js&quot; Icon - Download for free – Iconduck">
            <a:extLst>
              <a:ext uri="{FF2B5EF4-FFF2-40B4-BE49-F238E27FC236}">
                <a16:creationId xmlns:a16="http://schemas.microsoft.com/office/drawing/2014/main" id="{267D9481-2C5F-4AA6-3920-3B64F591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19" y="4990334"/>
            <a:ext cx="716440" cy="8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xpressjs logo - Social media &amp; Logos Icons">
            <a:extLst>
              <a:ext uri="{FF2B5EF4-FFF2-40B4-BE49-F238E27FC236}">
                <a16:creationId xmlns:a16="http://schemas.microsoft.com/office/drawing/2014/main" id="{FF01C3F1-E11D-48DE-74FA-3B6A532D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99" y="4889491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ongodb Logo PNG Vectors Free Download">
            <a:extLst>
              <a:ext uri="{FF2B5EF4-FFF2-40B4-BE49-F238E27FC236}">
                <a16:creationId xmlns:a16="http://schemas.microsoft.com/office/drawing/2014/main" id="{A4326058-41D1-7718-621A-1718212D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29" y="4889493"/>
            <a:ext cx="408964" cy="9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terial Icons - Material-UI">
            <a:extLst>
              <a:ext uri="{FF2B5EF4-FFF2-40B4-BE49-F238E27FC236}">
                <a16:creationId xmlns:a16="http://schemas.microsoft.com/office/drawing/2014/main" id="{E48C0D43-C8F7-CAAB-FA8C-F3162EB6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36" y="4747189"/>
            <a:ext cx="1287396" cy="12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hartjs Logo &amp; Brand Assets (SVG, PNG and vector) - Brandfetch">
            <a:extLst>
              <a:ext uri="{FF2B5EF4-FFF2-40B4-BE49-F238E27FC236}">
                <a16:creationId xmlns:a16="http://schemas.microsoft.com/office/drawing/2014/main" id="{0AA49194-959F-C651-C4C4-2102CFE6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39" y="4841746"/>
            <a:ext cx="1098282" cy="10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bout – Google Maps">
            <a:extLst>
              <a:ext uri="{FF2B5EF4-FFF2-40B4-BE49-F238E27FC236}">
                <a16:creationId xmlns:a16="http://schemas.microsoft.com/office/drawing/2014/main" id="{14F4677F-7D6E-9BAE-A842-863C6ECE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21" y="4920724"/>
            <a:ext cx="953123" cy="95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WT (JSON Web Tokens) Icon · Issue #1363 · twbs/icons · GitHub">
            <a:extLst>
              <a:ext uri="{FF2B5EF4-FFF2-40B4-BE49-F238E27FC236}">
                <a16:creationId xmlns:a16="http://schemas.microsoft.com/office/drawing/2014/main" id="{C8E5EE0B-A1B0-4C12-6D48-A80A294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20000" y1="12857" x2="20000" y2="12857"/>
                        <a14:backgroundMark x1="26786" y1="7143" x2="7143" y2="17500"/>
                        <a14:backgroundMark x1="7143" y1="17500" x2="1429" y2="39643"/>
                        <a14:backgroundMark x1="1429" y1="39643" x2="6071" y2="82143"/>
                        <a14:backgroundMark x1="6071" y1="82143" x2="61786" y2="94286"/>
                        <a14:backgroundMark x1="61786" y1="94286" x2="87857" y2="82857"/>
                        <a14:backgroundMark x1="87857" y1="82857" x2="94643" y2="61786"/>
                        <a14:backgroundMark x1="94643" y1="61786" x2="91429" y2="36786"/>
                        <a14:backgroundMark x1="91429" y1="36786" x2="62500" y2="11429"/>
                        <a14:backgroundMark x1="62500" y1="11429" x2="26429" y2="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44" y="4848144"/>
            <a:ext cx="1098282" cy="10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6889-D812-E97A-A7DD-B2BE13BE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Definicija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problema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3A8-1965-2C9F-5824-0901E21F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All-in-one</a:t>
            </a: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Ciljna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publika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Nekaj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nimamo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All-In-One Icons - Free SVG &amp; PNG All-In-One Images - Noun Project">
            <a:extLst>
              <a:ext uri="{FF2B5EF4-FFF2-40B4-BE49-F238E27FC236}">
                <a16:creationId xmlns:a16="http://schemas.microsoft.com/office/drawing/2014/main" id="{2CD136A6-8B3D-62FF-9F81-419AB44C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51" y="23320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8A2B-0E8D-FAC1-9013-09E94481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Arhitektura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sistema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4" descr="Js, react js, logo, react, react native icon - Free download">
            <a:extLst>
              <a:ext uri="{FF2B5EF4-FFF2-40B4-BE49-F238E27FC236}">
                <a16:creationId xmlns:a16="http://schemas.microsoft.com/office/drawing/2014/main" id="{FAAA7A91-9C74-4DFE-05F7-FB47D604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07" y="4450581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2" descr="About – Google Maps">
            <a:extLst>
              <a:ext uri="{FF2B5EF4-FFF2-40B4-BE49-F238E27FC236}">
                <a16:creationId xmlns:a16="http://schemas.microsoft.com/office/drawing/2014/main" id="{3157155F-1DA5-ADB9-FA85-C709E04E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70" y="2714815"/>
            <a:ext cx="953123" cy="95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Mongodb Logo PNG Vectors Free Download">
            <a:extLst>
              <a:ext uri="{FF2B5EF4-FFF2-40B4-BE49-F238E27FC236}">
                <a16:creationId xmlns:a16="http://schemas.microsoft.com/office/drawing/2014/main" id="{E7E4279D-52DA-ED7C-F88A-35777C0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38" y="4501001"/>
            <a:ext cx="408964" cy="9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Node.js&quot; Icon - Download for free – Iconduck">
            <a:extLst>
              <a:ext uri="{FF2B5EF4-FFF2-40B4-BE49-F238E27FC236}">
                <a16:creationId xmlns:a16="http://schemas.microsoft.com/office/drawing/2014/main" id="{15028650-68EA-9B8F-2D42-FF2AB969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24" y="4551422"/>
            <a:ext cx="716440" cy="8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Expressjs logo - Social media &amp; Logos Icons">
            <a:extLst>
              <a:ext uri="{FF2B5EF4-FFF2-40B4-BE49-F238E27FC236}">
                <a16:creationId xmlns:a16="http://schemas.microsoft.com/office/drawing/2014/main" id="{D93A5F51-F27C-CFE7-9C3C-3DA8469C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376" y="4450581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E7412C-CFA0-B57B-21F1-2247179B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16" y="2735721"/>
            <a:ext cx="908808" cy="90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A6DC28-DB57-38C1-F92E-2985C9FD1FF7}"/>
              </a:ext>
            </a:extLst>
          </p:cNvPr>
          <p:cNvSpPr/>
          <p:nvPr/>
        </p:nvSpPr>
        <p:spPr>
          <a:xfrm>
            <a:off x="4905982" y="4450581"/>
            <a:ext cx="2002536" cy="100965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F3D482-E431-5D6C-DE5B-75BE93CA3B0E}"/>
              </a:ext>
            </a:extLst>
          </p:cNvPr>
          <p:cNvCxnSpPr>
            <a:cxnSpLocks/>
          </p:cNvCxnSpPr>
          <p:nvPr/>
        </p:nvCxnSpPr>
        <p:spPr>
          <a:xfrm flipV="1">
            <a:off x="3433338" y="3724466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E89129-2EF6-8919-849B-C07F03BCF4B6}"/>
              </a:ext>
            </a:extLst>
          </p:cNvPr>
          <p:cNvCxnSpPr>
            <a:cxnSpLocks/>
          </p:cNvCxnSpPr>
          <p:nvPr/>
        </p:nvCxnSpPr>
        <p:spPr>
          <a:xfrm>
            <a:off x="3561354" y="3733610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74DFD6-9031-E4F2-5E58-E1855AC20115}"/>
              </a:ext>
            </a:extLst>
          </p:cNvPr>
          <p:cNvCxnSpPr>
            <a:cxnSpLocks/>
          </p:cNvCxnSpPr>
          <p:nvPr/>
        </p:nvCxnSpPr>
        <p:spPr>
          <a:xfrm rot="5400000" flipV="1">
            <a:off x="4442058" y="4532783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D03BB-C73F-4332-C442-182FBFC95020}"/>
              </a:ext>
            </a:extLst>
          </p:cNvPr>
          <p:cNvCxnSpPr>
            <a:cxnSpLocks/>
          </p:cNvCxnSpPr>
          <p:nvPr/>
        </p:nvCxnSpPr>
        <p:spPr>
          <a:xfrm rot="5400000">
            <a:off x="4420997" y="4673881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4B403D-A39A-0842-231F-71B871971EA3}"/>
              </a:ext>
            </a:extLst>
          </p:cNvPr>
          <p:cNvCxnSpPr>
            <a:cxnSpLocks/>
          </p:cNvCxnSpPr>
          <p:nvPr/>
        </p:nvCxnSpPr>
        <p:spPr>
          <a:xfrm rot="5400000" flipV="1">
            <a:off x="7446855" y="4519049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52147B-11C7-4245-1615-404307F37D23}"/>
              </a:ext>
            </a:extLst>
          </p:cNvPr>
          <p:cNvCxnSpPr>
            <a:cxnSpLocks/>
          </p:cNvCxnSpPr>
          <p:nvPr/>
        </p:nvCxnSpPr>
        <p:spPr>
          <a:xfrm rot="5400000">
            <a:off x="7425794" y="4660147"/>
            <a:ext cx="0" cy="7261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046E6B-4C6E-3693-3AF4-801B65EABF0F}"/>
              </a:ext>
            </a:extLst>
          </p:cNvPr>
          <p:cNvCxnSpPr>
            <a:cxnSpLocks/>
          </p:cNvCxnSpPr>
          <p:nvPr/>
        </p:nvCxnSpPr>
        <p:spPr>
          <a:xfrm flipV="1">
            <a:off x="6908518" y="3659576"/>
            <a:ext cx="745010" cy="700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81807D-2297-058A-E949-BF59DDA5B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3411" y="3765868"/>
            <a:ext cx="745010" cy="700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3D80DD-E854-B435-6CDC-503C78795D2B}"/>
              </a:ext>
            </a:extLst>
          </p:cNvPr>
          <p:cNvCxnSpPr>
            <a:cxnSpLocks/>
          </p:cNvCxnSpPr>
          <p:nvPr/>
        </p:nvCxnSpPr>
        <p:spPr>
          <a:xfrm>
            <a:off x="4047455" y="3577136"/>
            <a:ext cx="745010" cy="700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2D7664-E3ED-E543-F478-00B7B6412505}"/>
              </a:ext>
            </a:extLst>
          </p:cNvPr>
          <p:cNvCxnSpPr>
            <a:cxnSpLocks/>
          </p:cNvCxnSpPr>
          <p:nvPr/>
        </p:nvCxnSpPr>
        <p:spPr>
          <a:xfrm rot="10800000">
            <a:off x="3943788" y="3657334"/>
            <a:ext cx="745010" cy="700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33E-3413-4F5C-451D-62A40C7E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Implementacija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4537-A296-11A2-C31B-2018D3F6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Zemljevid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Letališča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priljubljeni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leti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Povezave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letalo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Prometne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informacije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Vremenski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pogoji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Analitika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4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4DD7-541E-05C1-CCCF-1B71CE3A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Demonstracija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E8F1-68E5-C493-99A8-4335C8E8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8E6E-D098-815C-EE2D-BD251BCC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prihodnosti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FCC4-0A55-4327-F7F3-BD937D24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UI/UX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popravki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Manj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tabov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Brisanje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letov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baze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SI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574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Walbaum Display</vt:lpstr>
      <vt:lpstr>Wingdings</vt:lpstr>
      <vt:lpstr>RegattaVTI</vt:lpstr>
      <vt:lpstr>Wompwomp</vt:lpstr>
      <vt:lpstr>Uvod</vt:lpstr>
      <vt:lpstr>Definicija problema</vt:lpstr>
      <vt:lpstr>Arhitektura sistema</vt:lpstr>
      <vt:lpstr>Implementacija</vt:lpstr>
      <vt:lpstr>Demonstracija</vt:lpstr>
      <vt:lpstr>V prihodnosti…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Ibrahimović</dc:creator>
  <cp:lastModifiedBy>Amar Ibrahimović</cp:lastModifiedBy>
  <cp:revision>2</cp:revision>
  <dcterms:created xsi:type="dcterms:W3CDTF">2024-06-09T21:02:04Z</dcterms:created>
  <dcterms:modified xsi:type="dcterms:W3CDTF">2024-06-10T17:09:30Z</dcterms:modified>
</cp:coreProperties>
</file>