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70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68F0-E25D-4ED3-A980-1D0A06FCA39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DAA6-6385-48F7-8070-0101D7C1A9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78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892109-BEB7-463C-8EDB-1151BC51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2" y="880532"/>
            <a:ext cx="3835130" cy="5418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E87758-27D7-4D77-90C1-63C5BD4F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12" y="880532"/>
            <a:ext cx="3835130" cy="5418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2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892109-BEB7-463C-8EDB-1151BC511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23281" r="66300" b="43594"/>
          <a:stretch/>
        </p:blipFill>
        <p:spPr>
          <a:xfrm>
            <a:off x="905932" y="610642"/>
            <a:ext cx="3031068" cy="5636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E87758-27D7-4D77-90C1-63C5BD4F2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22969" r="66074" b="44375"/>
          <a:stretch/>
        </p:blipFill>
        <p:spPr>
          <a:xfrm>
            <a:off x="7603066" y="641219"/>
            <a:ext cx="3031068" cy="5606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3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736804-5504-48D6-B950-365DD4AA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43" y="304178"/>
            <a:ext cx="4423265" cy="6249644"/>
          </a:xfrm>
          <a:prstGeom prst="rect">
            <a:avLst/>
          </a:prstGeom>
        </p:spPr>
      </p:pic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4AE777-AA67-4424-8518-39BAB0A8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9" y="335763"/>
            <a:ext cx="4423265" cy="6249645"/>
          </a:xfrm>
        </p:spPr>
      </p:pic>
    </p:spTree>
    <p:extLst>
      <p:ext uri="{BB962C8B-B14F-4D97-AF65-F5344CB8AC3E}">
        <p14:creationId xmlns:p14="http://schemas.microsoft.com/office/powerpoint/2010/main" val="86906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AE23D57-F1A6-422B-B76E-781586F2E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647983"/>
            <a:ext cx="4052954" cy="5562033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70B98FB-20B0-4C1E-BF0E-1B40AAB69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43" y="647982"/>
            <a:ext cx="4052954" cy="55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Lukáš Salak</dc:creator>
  <cp:lastModifiedBy>Lukáš Salak</cp:lastModifiedBy>
  <cp:revision>1</cp:revision>
  <dcterms:created xsi:type="dcterms:W3CDTF">2023-02-20T11:40:33Z</dcterms:created>
  <dcterms:modified xsi:type="dcterms:W3CDTF">2023-02-20T11:46:27Z</dcterms:modified>
</cp:coreProperties>
</file>