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5508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3166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691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0943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8666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9539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41957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2762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9082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8692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5605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1170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8801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5986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9079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3004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8/7/2020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35190738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fontScale="92500" lnSpcReduction="10000"/>
          </a:bodyPr>
          <a:lstStyle/>
          <a:p>
            <a:r>
              <a:rPr lang="en-US" dirty="0"/>
              <a:t>Applied Data Science Capstone</a:t>
            </a:r>
          </a:p>
          <a:p>
            <a:endParaRPr lang="en-US" dirty="0"/>
          </a:p>
          <a:p>
            <a:pPr algn="r"/>
            <a:r>
              <a:rPr lang="en-US" b="1" dirty="0"/>
              <a:t>Baraa Ismail</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rgbClr val="FF0000"/>
                </a:solidFill>
                <a:latin typeface="AR DARLING" panose="02000000000000000000" pitchFamily="2"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sp>
        <p:nvSpPr>
          <p:cNvPr id="5" name="Content Placeholder 4">
            <a:extLst>
              <a:ext uri="{FF2B5EF4-FFF2-40B4-BE49-F238E27FC236}">
                <a16:creationId xmlns:a16="http://schemas.microsoft.com/office/drawing/2014/main" id="{D2623292-CF40-4837-9C67-4022D3BC43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328</TotalTime>
  <Words>578</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 DARLING</vt:lpstr>
      <vt:lpstr>Arial</vt:lpstr>
      <vt:lpstr>Trebuchet MS</vt:lpstr>
      <vt:lpstr>Wingdings 3</vt:lpstr>
      <vt:lpstr>Facet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Baraa Ismail</cp:lastModifiedBy>
  <cp:revision>12</cp:revision>
  <dcterms:created xsi:type="dcterms:W3CDTF">2018-09-09T09:14:01Z</dcterms:created>
  <dcterms:modified xsi:type="dcterms:W3CDTF">2020-08-07T16:00:34Z</dcterms:modified>
</cp:coreProperties>
</file>