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58" r:id="rId3"/>
    <p:sldId id="257" r:id="rId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63" userDrawn="1">
          <p15:clr>
            <a:srgbClr val="A4A3A4"/>
          </p15:clr>
        </p15:guide>
        <p15:guide id="3" pos="499" userDrawn="1">
          <p15:clr>
            <a:srgbClr val="A4A3A4"/>
          </p15:clr>
        </p15:guide>
        <p15:guide id="4" pos="5261" userDrawn="1">
          <p15:clr>
            <a:srgbClr val="A4A3A4"/>
          </p15:clr>
        </p15:guide>
        <p15:guide id="5" pos="1689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  <p15:guide id="7" orient="horz" pos="3793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2319" userDrawn="1">
          <p15:clr>
            <a:srgbClr val="A4A3A4"/>
          </p15:clr>
        </p15:guide>
        <p15:guide id="11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3CB8"/>
    <a:srgbClr val="A139AE"/>
    <a:srgbClr val="5960E8"/>
    <a:srgbClr val="9836A3"/>
    <a:srgbClr val="C044CD"/>
    <a:srgbClr val="D792BC"/>
    <a:srgbClr val="9CAAC9"/>
    <a:srgbClr val="A5B4D6"/>
    <a:srgbClr val="EEA68B"/>
    <a:srgbClr val="FDB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7" autoAdjust="0"/>
    <p:restoredTop sz="76762" autoAdjust="0"/>
  </p:normalViewPr>
  <p:slideViewPr>
    <p:cSldViewPr snapToGrid="0">
      <p:cViewPr varScale="1">
        <p:scale>
          <a:sx n="78" d="100"/>
          <a:sy n="78" d="100"/>
        </p:scale>
        <p:origin x="1493" y="45"/>
      </p:cViewPr>
      <p:guideLst>
        <p:guide orient="horz" pos="2183"/>
        <p:guide pos="2863"/>
        <p:guide pos="499"/>
        <p:guide pos="5261"/>
        <p:guide pos="1689"/>
        <p:guide orient="horz" pos="1344"/>
        <p:guide orient="horz" pos="3793"/>
        <p:guide pos="3748"/>
        <p:guide pos="2319"/>
        <p:guide orient="horz" pos="109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42C6F-61F0-4565-82FC-57217F9F55CD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D33A-102B-4EAE-B83F-3CB603A8E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88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E7F0-B892-4533-A580-82F5640A19FF}" type="datetimeFigureOut">
              <a:rPr lang="zh-CN" altLang="en-US" smtClean="0"/>
              <a:t>2019/12/26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B04E6-3F05-4733-B89A-AE756CE5B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0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组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B04E6-3F05-4733-B89A-AE756CE5BE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B04E6-3F05-4733-B89A-AE756CE5BE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8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gradFill flip="none" rotWithShape="1">
          <a:gsLst>
            <a:gs pos="100000">
              <a:schemeClr val="accent1">
                <a:lumMod val="0"/>
                <a:lumOff val="100000"/>
              </a:schemeClr>
            </a:gs>
            <a:gs pos="100000">
              <a:srgbClr val="ECEFF1">
                <a:lumMod val="80000"/>
                <a:lumOff val="20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310FF51-E958-7D42-9076-B8AD0584D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20" y="-2257"/>
            <a:ext cx="7116252" cy="6858001"/>
          </a:xfrm>
          <a:prstGeom prst="rect">
            <a:avLst/>
          </a:prstGeom>
        </p:spPr>
      </p:pic>
      <p:sp>
        <p:nvSpPr>
          <p:cNvPr id="18" name="任意多边形 17"/>
          <p:cNvSpPr/>
          <p:nvPr userDrawn="1"/>
        </p:nvSpPr>
        <p:spPr>
          <a:xfrm>
            <a:off x="2" y="-4763"/>
            <a:ext cx="5972174" cy="6863015"/>
          </a:xfrm>
          <a:custGeom>
            <a:avLst/>
            <a:gdLst>
              <a:gd name="connsiteX0" fmla="*/ 6783355 w 6783355"/>
              <a:gd name="connsiteY0" fmla="*/ 9331 h 6671388"/>
              <a:gd name="connsiteX1" fmla="*/ 65314 w 6783355"/>
              <a:gd name="connsiteY1" fmla="*/ 0 h 6671388"/>
              <a:gd name="connsiteX2" fmla="*/ 0 w 6783355"/>
              <a:gd name="connsiteY2" fmla="*/ 6578082 h 6671388"/>
              <a:gd name="connsiteX3" fmla="*/ 3694922 w 6783355"/>
              <a:gd name="connsiteY3" fmla="*/ 6671388 h 6671388"/>
              <a:gd name="connsiteX4" fmla="*/ 6783355 w 6783355"/>
              <a:gd name="connsiteY4" fmla="*/ 9331 h 6671388"/>
              <a:gd name="connsiteX0" fmla="*/ 6904653 w 6904653"/>
              <a:gd name="connsiteY0" fmla="*/ 27993 h 6690050"/>
              <a:gd name="connsiteX1" fmla="*/ 0 w 6904653"/>
              <a:gd name="connsiteY1" fmla="*/ 0 h 6690050"/>
              <a:gd name="connsiteX2" fmla="*/ 121298 w 6904653"/>
              <a:gd name="connsiteY2" fmla="*/ 6596744 h 6690050"/>
              <a:gd name="connsiteX3" fmla="*/ 3816220 w 6904653"/>
              <a:gd name="connsiteY3" fmla="*/ 6690050 h 6690050"/>
              <a:gd name="connsiteX4" fmla="*/ 6904653 w 6904653"/>
              <a:gd name="connsiteY4" fmla="*/ 27993 h 6690050"/>
              <a:gd name="connsiteX0" fmla="*/ 6891807 w 6891807"/>
              <a:gd name="connsiteY0" fmla="*/ 5197 h 6690050"/>
              <a:gd name="connsiteX1" fmla="*/ 0 w 6891807"/>
              <a:gd name="connsiteY1" fmla="*/ 0 h 6690050"/>
              <a:gd name="connsiteX2" fmla="*/ 121298 w 6891807"/>
              <a:gd name="connsiteY2" fmla="*/ 6596744 h 6690050"/>
              <a:gd name="connsiteX3" fmla="*/ 3816220 w 6891807"/>
              <a:gd name="connsiteY3" fmla="*/ 6690050 h 6690050"/>
              <a:gd name="connsiteX4" fmla="*/ 6891807 w 6891807"/>
              <a:gd name="connsiteY4" fmla="*/ 5197 h 6690050"/>
              <a:gd name="connsiteX0" fmla="*/ 6891807 w 6891807"/>
              <a:gd name="connsiteY0" fmla="*/ 5197 h 6832307"/>
              <a:gd name="connsiteX1" fmla="*/ 0 w 6891807"/>
              <a:gd name="connsiteY1" fmla="*/ 0 h 6832307"/>
              <a:gd name="connsiteX2" fmla="*/ 5685 w 6891807"/>
              <a:gd name="connsiteY2" fmla="*/ 6832307 h 6832307"/>
              <a:gd name="connsiteX3" fmla="*/ 3816220 w 6891807"/>
              <a:gd name="connsiteY3" fmla="*/ 6690050 h 6832307"/>
              <a:gd name="connsiteX4" fmla="*/ 6891807 w 6891807"/>
              <a:gd name="connsiteY4" fmla="*/ 5197 h 6832307"/>
              <a:gd name="connsiteX0" fmla="*/ 6891807 w 6891807"/>
              <a:gd name="connsiteY0" fmla="*/ 5197 h 6834427"/>
              <a:gd name="connsiteX1" fmla="*/ 0 w 6891807"/>
              <a:gd name="connsiteY1" fmla="*/ 0 h 6834427"/>
              <a:gd name="connsiteX2" fmla="*/ 5685 w 6891807"/>
              <a:gd name="connsiteY2" fmla="*/ 6832307 h 6834427"/>
              <a:gd name="connsiteX3" fmla="*/ 4297940 w 6891807"/>
              <a:gd name="connsiteY3" fmla="*/ 6834427 h 6834427"/>
              <a:gd name="connsiteX4" fmla="*/ 6891807 w 6891807"/>
              <a:gd name="connsiteY4" fmla="*/ 5197 h 6834427"/>
              <a:gd name="connsiteX0" fmla="*/ 6891807 w 6891807"/>
              <a:gd name="connsiteY0" fmla="*/ 5197 h 6834427"/>
              <a:gd name="connsiteX1" fmla="*/ 0 w 6891807"/>
              <a:gd name="connsiteY1" fmla="*/ 0 h 6834427"/>
              <a:gd name="connsiteX2" fmla="*/ 24954 w 6891807"/>
              <a:gd name="connsiteY2" fmla="*/ 6741121 h 6834427"/>
              <a:gd name="connsiteX3" fmla="*/ 4297940 w 6891807"/>
              <a:gd name="connsiteY3" fmla="*/ 6834427 h 6834427"/>
              <a:gd name="connsiteX4" fmla="*/ 6891807 w 6891807"/>
              <a:gd name="connsiteY4" fmla="*/ 5197 h 6834427"/>
              <a:gd name="connsiteX0" fmla="*/ 6891807 w 6891807"/>
              <a:gd name="connsiteY0" fmla="*/ 5197 h 6834427"/>
              <a:gd name="connsiteX1" fmla="*/ 0 w 6891807"/>
              <a:gd name="connsiteY1" fmla="*/ 0 h 6834427"/>
              <a:gd name="connsiteX2" fmla="*/ 5685 w 6891807"/>
              <a:gd name="connsiteY2" fmla="*/ 6832307 h 6834427"/>
              <a:gd name="connsiteX3" fmla="*/ 4297940 w 6891807"/>
              <a:gd name="connsiteY3" fmla="*/ 6834427 h 6834427"/>
              <a:gd name="connsiteX4" fmla="*/ 6891807 w 6891807"/>
              <a:gd name="connsiteY4" fmla="*/ 5197 h 6834427"/>
              <a:gd name="connsiteX0" fmla="*/ 6891807 w 6891807"/>
              <a:gd name="connsiteY0" fmla="*/ 0 h 6829230"/>
              <a:gd name="connsiteX1" fmla="*/ 0 w 6891807"/>
              <a:gd name="connsiteY1" fmla="*/ 4107 h 6829230"/>
              <a:gd name="connsiteX2" fmla="*/ 5685 w 6891807"/>
              <a:gd name="connsiteY2" fmla="*/ 6827110 h 6829230"/>
              <a:gd name="connsiteX3" fmla="*/ 4297940 w 6891807"/>
              <a:gd name="connsiteY3" fmla="*/ 6829230 h 6829230"/>
              <a:gd name="connsiteX4" fmla="*/ 6891807 w 6891807"/>
              <a:gd name="connsiteY4" fmla="*/ 0 h 6829230"/>
              <a:gd name="connsiteX0" fmla="*/ 6886122 w 6886122"/>
              <a:gd name="connsiteY0" fmla="*/ 0 h 6829230"/>
              <a:gd name="connsiteX1" fmla="*/ 96558 w 6886122"/>
              <a:gd name="connsiteY1" fmla="*/ 59934 h 6829230"/>
              <a:gd name="connsiteX2" fmla="*/ 0 w 6886122"/>
              <a:gd name="connsiteY2" fmla="*/ 6827110 h 6829230"/>
              <a:gd name="connsiteX3" fmla="*/ 4292255 w 6886122"/>
              <a:gd name="connsiteY3" fmla="*/ 6829230 h 6829230"/>
              <a:gd name="connsiteX4" fmla="*/ 6886122 w 6886122"/>
              <a:gd name="connsiteY4" fmla="*/ 0 h 6829230"/>
              <a:gd name="connsiteX0" fmla="*/ 6886122 w 6886122"/>
              <a:gd name="connsiteY0" fmla="*/ 0 h 6829230"/>
              <a:gd name="connsiteX1" fmla="*/ 2181 w 6886122"/>
              <a:gd name="connsiteY1" fmla="*/ 4107 h 6829230"/>
              <a:gd name="connsiteX2" fmla="*/ 0 w 6886122"/>
              <a:gd name="connsiteY2" fmla="*/ 6827110 h 6829230"/>
              <a:gd name="connsiteX3" fmla="*/ 4292255 w 6886122"/>
              <a:gd name="connsiteY3" fmla="*/ 6829230 h 6829230"/>
              <a:gd name="connsiteX4" fmla="*/ 6886122 w 6886122"/>
              <a:gd name="connsiteY4" fmla="*/ 0 h 6829230"/>
              <a:gd name="connsiteX0" fmla="*/ 6492703 w 6492703"/>
              <a:gd name="connsiteY0" fmla="*/ 5384 h 6825123"/>
              <a:gd name="connsiteX1" fmla="*/ 2181 w 6492703"/>
              <a:gd name="connsiteY1" fmla="*/ 0 h 6825123"/>
              <a:gd name="connsiteX2" fmla="*/ 0 w 6492703"/>
              <a:gd name="connsiteY2" fmla="*/ 6823003 h 6825123"/>
              <a:gd name="connsiteX3" fmla="*/ 4292255 w 6492703"/>
              <a:gd name="connsiteY3" fmla="*/ 6825123 h 6825123"/>
              <a:gd name="connsiteX4" fmla="*/ 6492703 w 6492703"/>
              <a:gd name="connsiteY4" fmla="*/ 5384 h 6825123"/>
              <a:gd name="connsiteX0" fmla="*/ 6492703 w 6492703"/>
              <a:gd name="connsiteY0" fmla="*/ 5384 h 6823003"/>
              <a:gd name="connsiteX1" fmla="*/ 2181 w 6492703"/>
              <a:gd name="connsiteY1" fmla="*/ 0 h 6823003"/>
              <a:gd name="connsiteX2" fmla="*/ 0 w 6492703"/>
              <a:gd name="connsiteY2" fmla="*/ 6823003 h 6823003"/>
              <a:gd name="connsiteX3" fmla="*/ 4596598 w 6492703"/>
              <a:gd name="connsiteY3" fmla="*/ 6730210 h 6823003"/>
              <a:gd name="connsiteX4" fmla="*/ 6492703 w 6492703"/>
              <a:gd name="connsiteY4" fmla="*/ 5384 h 6823003"/>
              <a:gd name="connsiteX0" fmla="*/ 6492703 w 6492703"/>
              <a:gd name="connsiteY0" fmla="*/ 5384 h 6834615"/>
              <a:gd name="connsiteX1" fmla="*/ 2181 w 6492703"/>
              <a:gd name="connsiteY1" fmla="*/ 0 h 6834615"/>
              <a:gd name="connsiteX2" fmla="*/ 0 w 6492703"/>
              <a:gd name="connsiteY2" fmla="*/ 6823003 h 6834615"/>
              <a:gd name="connsiteX3" fmla="*/ 4559483 w 6492703"/>
              <a:gd name="connsiteY3" fmla="*/ 6834615 h 6834615"/>
              <a:gd name="connsiteX4" fmla="*/ 6492703 w 6492703"/>
              <a:gd name="connsiteY4" fmla="*/ 5384 h 6834615"/>
              <a:gd name="connsiteX0" fmla="*/ 6492703 w 6492703"/>
              <a:gd name="connsiteY0" fmla="*/ 5384 h 6834615"/>
              <a:gd name="connsiteX1" fmla="*/ 2181 w 6492703"/>
              <a:gd name="connsiteY1" fmla="*/ 0 h 6834615"/>
              <a:gd name="connsiteX2" fmla="*/ 0 w 6492703"/>
              <a:gd name="connsiteY2" fmla="*/ 6823003 h 6834615"/>
              <a:gd name="connsiteX3" fmla="*/ 4559483 w 6492703"/>
              <a:gd name="connsiteY3" fmla="*/ 6834615 h 6834615"/>
              <a:gd name="connsiteX4" fmla="*/ 6492703 w 6492703"/>
              <a:gd name="connsiteY4" fmla="*/ 5384 h 6834615"/>
              <a:gd name="connsiteX0" fmla="*/ 6185826 w 6185826"/>
              <a:gd name="connsiteY0" fmla="*/ 5384 h 6834615"/>
              <a:gd name="connsiteX1" fmla="*/ 2181 w 6185826"/>
              <a:gd name="connsiteY1" fmla="*/ 0 h 6834615"/>
              <a:gd name="connsiteX2" fmla="*/ 0 w 6185826"/>
              <a:gd name="connsiteY2" fmla="*/ 6823003 h 6834615"/>
              <a:gd name="connsiteX3" fmla="*/ 4559483 w 6185826"/>
              <a:gd name="connsiteY3" fmla="*/ 6834615 h 6834615"/>
              <a:gd name="connsiteX4" fmla="*/ 6185826 w 6185826"/>
              <a:gd name="connsiteY4" fmla="*/ 5384 h 6834615"/>
              <a:gd name="connsiteX0" fmla="*/ 6196170 w 6196170"/>
              <a:gd name="connsiteY0" fmla="*/ 5384 h 6834615"/>
              <a:gd name="connsiteX1" fmla="*/ 2181 w 6196170"/>
              <a:gd name="connsiteY1" fmla="*/ 0 h 6834615"/>
              <a:gd name="connsiteX2" fmla="*/ 0 w 6196170"/>
              <a:gd name="connsiteY2" fmla="*/ 6823003 h 6834615"/>
              <a:gd name="connsiteX3" fmla="*/ 4559483 w 6196170"/>
              <a:gd name="connsiteY3" fmla="*/ 6834615 h 6834615"/>
              <a:gd name="connsiteX4" fmla="*/ 6196170 w 6196170"/>
              <a:gd name="connsiteY4" fmla="*/ 5384 h 6834615"/>
              <a:gd name="connsiteX0" fmla="*/ 6196170 w 6196170"/>
              <a:gd name="connsiteY0" fmla="*/ 638 h 6834615"/>
              <a:gd name="connsiteX1" fmla="*/ 2181 w 6196170"/>
              <a:gd name="connsiteY1" fmla="*/ 0 h 6834615"/>
              <a:gd name="connsiteX2" fmla="*/ 0 w 6196170"/>
              <a:gd name="connsiteY2" fmla="*/ 6823003 h 6834615"/>
              <a:gd name="connsiteX3" fmla="*/ 4559483 w 6196170"/>
              <a:gd name="connsiteY3" fmla="*/ 6834615 h 6834615"/>
              <a:gd name="connsiteX4" fmla="*/ 6196170 w 6196170"/>
              <a:gd name="connsiteY4" fmla="*/ 638 h 6834615"/>
              <a:gd name="connsiteX0" fmla="*/ 6196170 w 6196170"/>
              <a:gd name="connsiteY0" fmla="*/ 638 h 6829869"/>
              <a:gd name="connsiteX1" fmla="*/ 2181 w 6196170"/>
              <a:gd name="connsiteY1" fmla="*/ 0 h 6829869"/>
              <a:gd name="connsiteX2" fmla="*/ 0 w 6196170"/>
              <a:gd name="connsiteY2" fmla="*/ 6823003 h 6829869"/>
              <a:gd name="connsiteX3" fmla="*/ 4862913 w 6196170"/>
              <a:gd name="connsiteY3" fmla="*/ 6829869 h 6829869"/>
              <a:gd name="connsiteX4" fmla="*/ 6196170 w 6196170"/>
              <a:gd name="connsiteY4" fmla="*/ 638 h 6829869"/>
              <a:gd name="connsiteX0" fmla="*/ 6453625 w 6453625"/>
              <a:gd name="connsiteY0" fmla="*/ 0 h 6838723"/>
              <a:gd name="connsiteX1" fmla="*/ 2181 w 6453625"/>
              <a:gd name="connsiteY1" fmla="*/ 8854 h 6838723"/>
              <a:gd name="connsiteX2" fmla="*/ 0 w 6453625"/>
              <a:gd name="connsiteY2" fmla="*/ 6831857 h 6838723"/>
              <a:gd name="connsiteX3" fmla="*/ 4862913 w 6453625"/>
              <a:gd name="connsiteY3" fmla="*/ 6838723 h 6838723"/>
              <a:gd name="connsiteX4" fmla="*/ 6453625 w 6453625"/>
              <a:gd name="connsiteY4" fmla="*/ 0 h 6838723"/>
              <a:gd name="connsiteX0" fmla="*/ 6453625 w 6453625"/>
              <a:gd name="connsiteY0" fmla="*/ 0 h 6838723"/>
              <a:gd name="connsiteX1" fmla="*/ 2181 w 6453625"/>
              <a:gd name="connsiteY1" fmla="*/ 8854 h 6838723"/>
              <a:gd name="connsiteX2" fmla="*/ 0 w 6453625"/>
              <a:gd name="connsiteY2" fmla="*/ 6831857 h 6838723"/>
              <a:gd name="connsiteX3" fmla="*/ 4679017 w 6453625"/>
              <a:gd name="connsiteY3" fmla="*/ 6838723 h 6838723"/>
              <a:gd name="connsiteX4" fmla="*/ 6453625 w 6453625"/>
              <a:gd name="connsiteY4" fmla="*/ 0 h 6838723"/>
              <a:gd name="connsiteX0" fmla="*/ 6569056 w 6569056"/>
              <a:gd name="connsiteY0" fmla="*/ 0 h 6857706"/>
              <a:gd name="connsiteX1" fmla="*/ 2181 w 6569056"/>
              <a:gd name="connsiteY1" fmla="*/ 27837 h 6857706"/>
              <a:gd name="connsiteX2" fmla="*/ 0 w 6569056"/>
              <a:gd name="connsiteY2" fmla="*/ 6850840 h 6857706"/>
              <a:gd name="connsiteX3" fmla="*/ 4679017 w 6569056"/>
              <a:gd name="connsiteY3" fmla="*/ 6857706 h 6857706"/>
              <a:gd name="connsiteX4" fmla="*/ 6569056 w 6569056"/>
              <a:gd name="connsiteY4" fmla="*/ 0 h 6857706"/>
              <a:gd name="connsiteX0" fmla="*/ 6569056 w 6569056"/>
              <a:gd name="connsiteY0" fmla="*/ 0 h 6857706"/>
              <a:gd name="connsiteX1" fmla="*/ 2181 w 6569056"/>
              <a:gd name="connsiteY1" fmla="*/ 27837 h 6857706"/>
              <a:gd name="connsiteX2" fmla="*/ 0 w 6569056"/>
              <a:gd name="connsiteY2" fmla="*/ 6850840 h 6857706"/>
              <a:gd name="connsiteX3" fmla="*/ 4553093 w 6569056"/>
              <a:gd name="connsiteY3" fmla="*/ 6857706 h 6857706"/>
              <a:gd name="connsiteX4" fmla="*/ 6569056 w 6569056"/>
              <a:gd name="connsiteY4" fmla="*/ 0 h 6857706"/>
              <a:gd name="connsiteX0" fmla="*/ 6579550 w 6579550"/>
              <a:gd name="connsiteY0" fmla="*/ 0 h 6857706"/>
              <a:gd name="connsiteX1" fmla="*/ 2181 w 6579550"/>
              <a:gd name="connsiteY1" fmla="*/ 27837 h 6857706"/>
              <a:gd name="connsiteX2" fmla="*/ 0 w 6579550"/>
              <a:gd name="connsiteY2" fmla="*/ 6850840 h 6857706"/>
              <a:gd name="connsiteX3" fmla="*/ 4553093 w 6579550"/>
              <a:gd name="connsiteY3" fmla="*/ 6857706 h 6857706"/>
              <a:gd name="connsiteX4" fmla="*/ 6579550 w 6579550"/>
              <a:gd name="connsiteY4" fmla="*/ 0 h 6857706"/>
              <a:gd name="connsiteX0" fmla="*/ 6600537 w 6600537"/>
              <a:gd name="connsiteY0" fmla="*/ 0 h 6857706"/>
              <a:gd name="connsiteX1" fmla="*/ 2181 w 6600537"/>
              <a:gd name="connsiteY1" fmla="*/ 27837 h 6857706"/>
              <a:gd name="connsiteX2" fmla="*/ 0 w 6600537"/>
              <a:gd name="connsiteY2" fmla="*/ 6850840 h 6857706"/>
              <a:gd name="connsiteX3" fmla="*/ 4553093 w 6600537"/>
              <a:gd name="connsiteY3" fmla="*/ 6857706 h 6857706"/>
              <a:gd name="connsiteX4" fmla="*/ 6600537 w 6600537"/>
              <a:gd name="connsiteY4" fmla="*/ 0 h 6857706"/>
              <a:gd name="connsiteX0" fmla="*/ 6590043 w 6590043"/>
              <a:gd name="connsiteY0" fmla="*/ 0 h 6857706"/>
              <a:gd name="connsiteX1" fmla="*/ 2181 w 6590043"/>
              <a:gd name="connsiteY1" fmla="*/ 27837 h 6857706"/>
              <a:gd name="connsiteX2" fmla="*/ 0 w 6590043"/>
              <a:gd name="connsiteY2" fmla="*/ 6850840 h 6857706"/>
              <a:gd name="connsiteX3" fmla="*/ 4553093 w 6590043"/>
              <a:gd name="connsiteY3" fmla="*/ 6857706 h 6857706"/>
              <a:gd name="connsiteX4" fmla="*/ 6590043 w 6590043"/>
              <a:gd name="connsiteY4" fmla="*/ 0 h 6857706"/>
              <a:gd name="connsiteX0" fmla="*/ 6579549 w 6579549"/>
              <a:gd name="connsiteY0" fmla="*/ 0 h 6838723"/>
              <a:gd name="connsiteX1" fmla="*/ 2181 w 6579549"/>
              <a:gd name="connsiteY1" fmla="*/ 8854 h 6838723"/>
              <a:gd name="connsiteX2" fmla="*/ 0 w 6579549"/>
              <a:gd name="connsiteY2" fmla="*/ 6831857 h 6838723"/>
              <a:gd name="connsiteX3" fmla="*/ 4553093 w 6579549"/>
              <a:gd name="connsiteY3" fmla="*/ 6838723 h 6838723"/>
              <a:gd name="connsiteX4" fmla="*/ 6579549 w 6579549"/>
              <a:gd name="connsiteY4" fmla="*/ 0 h 68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9549" h="6838723">
                <a:moveTo>
                  <a:pt x="6579549" y="0"/>
                </a:moveTo>
                <a:lnTo>
                  <a:pt x="2181" y="8854"/>
                </a:lnTo>
                <a:lnTo>
                  <a:pt x="0" y="6831857"/>
                </a:lnTo>
                <a:lnTo>
                  <a:pt x="4553093" y="6838723"/>
                </a:lnTo>
                <a:lnTo>
                  <a:pt x="6579549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5000"/>
                  <a:lumOff val="75000"/>
                </a:schemeClr>
              </a:gs>
              <a:gs pos="8300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8C0C79-2C88-564C-9803-050D17C9E5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0008" y="3105847"/>
            <a:ext cx="6066515" cy="6066515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 rot="900000">
            <a:off x="5056131" y="-637640"/>
            <a:ext cx="95537" cy="8085661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43" b="4002"/>
          <a:stretch/>
        </p:blipFill>
        <p:spPr>
          <a:xfrm>
            <a:off x="658039" y="718850"/>
            <a:ext cx="2200449" cy="70224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9CA92-232A-9D41-BA58-C1651F395B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622" y="3780903"/>
            <a:ext cx="2981325" cy="457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kumimoji="1" lang="en-US" altLang="zh-CN" dirty="0"/>
              <a:t>Lecturer's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4589D56-CF51-2348-B471-CE2AEF41F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496" y="2108193"/>
            <a:ext cx="5127081" cy="1311128"/>
          </a:xfrm>
        </p:spPr>
        <p:txBody>
          <a:bodyPr anchor="t" anchorCtr="0">
            <a:spAutoFit/>
          </a:bodyPr>
          <a:lstStyle>
            <a:lvl1pPr marL="0" algn="l" defTabSz="914400" rtl="0" eaLnBrk="1" latinLnBrk="0" hangingPunct="1">
              <a:defRPr lang="zh-CN" altLang="en-US" sz="4400" b="1" i="0" kern="1200" dirty="0">
                <a:solidFill>
                  <a:schemeClr val="accent1"/>
                </a:solidFill>
                <a:latin typeface="Gill Sans SemiBold" panose="020B0502020104020203" pitchFamily="34" charset="-79"/>
                <a:ea typeface="+mn-ea"/>
                <a:cs typeface="Gill Sans SemiBold" panose="020B0502020104020203" pitchFamily="34" charset="-79"/>
              </a:defRPr>
            </a:lvl1pPr>
          </a:lstStyle>
          <a:p>
            <a:r>
              <a:rPr kumimoji="1" lang="en-US" altLang="zh-CN" dirty="0"/>
              <a:t>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br>
              <a:rPr kumimoji="1" lang="en-US" altLang="zh-CN" dirty="0"/>
            </a:br>
            <a:r>
              <a:rPr kumimoji="1" lang="en-US" altLang="zh-CN" dirty="0"/>
              <a:t>Placeholder</a:t>
            </a:r>
            <a:endParaRPr kumimoji="1" lang="zh-CN" altLang="en-US" dirty="0"/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EC23F7CA-B8FB-8C44-B7C1-09839A9018A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121" y="4300076"/>
            <a:ext cx="2733675" cy="147161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i="1"/>
            </a:lvl1pPr>
          </a:lstStyle>
          <a:p>
            <a:r>
              <a:rPr kumimoji="1" lang="en-US" altLang="zh-CN" dirty="0"/>
              <a:t>Lecturer's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BA60EB-9556-C347-9F8D-8BFD6DA77748}"/>
              </a:ext>
            </a:extLst>
          </p:cNvPr>
          <p:cNvSpPr txBox="1"/>
          <p:nvPr userDrawn="1"/>
        </p:nvSpPr>
        <p:spPr>
          <a:xfrm>
            <a:off x="627121" y="1799338"/>
            <a:ext cx="380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b="1" i="0" dirty="0">
                <a:solidFill>
                  <a:schemeClr val="tx2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DATA VISUALIZATION SERIES</a:t>
            </a:r>
            <a:endParaRPr kumimoji="1" lang="zh-CN" altLang="en-US" sz="1100" b="1" i="0" dirty="0">
              <a:solidFill>
                <a:schemeClr val="tx2"/>
              </a:solidFill>
              <a:latin typeface="Gill Sans SemiBold" panose="020B0502020104020203" pitchFamily="34" charset="-79"/>
              <a:cs typeface="Gill Sans SemiBold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2568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99" y="403226"/>
            <a:ext cx="8215604" cy="844550"/>
          </a:xfrm>
        </p:spPr>
        <p:txBody>
          <a:bodyPr/>
          <a:lstStyle>
            <a:lvl1pPr>
              <a:defRPr b="0" i="0" baseline="0">
                <a:latin typeface="Gill Sans SemiBold" panose="020B0502020104020203" pitchFamily="34" charset="-79"/>
                <a:ea typeface="微软雅黑 Light" panose="020B0502040204020203" pitchFamily="34" charset="-122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74638" indent="-274638">
              <a:tabLst/>
              <a:defRPr b="0" i="0" baseline="0">
                <a:latin typeface="Gill Sans Light" panose="020B0302020104020203" pitchFamily="34" charset="-79"/>
                <a:ea typeface="微软雅黑 Light" panose="020B0502040204020203" pitchFamily="34" charset="-122"/>
                <a:cs typeface="Gill Sans Light" panose="020B0302020104020203" pitchFamily="34" charset="-79"/>
              </a:defRPr>
            </a:lvl1pPr>
            <a:lvl2pPr marL="539750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2pPr>
            <a:lvl3pPr marL="804863" indent="-268288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3pPr>
            <a:lvl4pPr marL="1069975" indent="-26352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4pPr>
            <a:lvl5pPr marL="1335088" indent="-257175">
              <a:tabLst/>
              <a:defRPr b="0" i="0">
                <a:latin typeface="Gill Sans Light" panose="020B0302020104020203" pitchFamily="34" charset="-79"/>
                <a:cs typeface="Gill Sans Light" panose="020B0302020104020203" pitchFamily="34" charset="-79"/>
              </a:defRPr>
            </a:lvl5pPr>
          </a:lstStyle>
          <a:p>
            <a:pPr lvl="0"/>
            <a:r>
              <a:rPr lang="en-US" altLang="zh-CN" dirty="0"/>
              <a:t>first</a:t>
            </a:r>
            <a:r>
              <a:rPr lang="zh-CN" altLang="en-US" dirty="0"/>
              <a:t>
</a:t>
            </a:r>
            <a:r>
              <a:rPr lang="en-US" altLang="zh-CN" dirty="0"/>
              <a:t>second</a:t>
            </a:r>
            <a:r>
              <a:rPr lang="zh-CN" altLang="en-US" dirty="0"/>
              <a:t>
</a:t>
            </a:r>
            <a:r>
              <a:rPr lang="en-US" altLang="zh-CN" dirty="0"/>
              <a:t>third</a:t>
            </a:r>
            <a:r>
              <a:rPr lang="zh-CN" altLang="en-US" dirty="0"/>
              <a:t>
</a:t>
            </a:r>
            <a:r>
              <a:rPr lang="en-US" altLang="zh-CN" dirty="0"/>
              <a:t>fourth</a:t>
            </a:r>
            <a:r>
              <a:rPr lang="zh-CN" altLang="en-US" dirty="0"/>
              <a:t>
</a:t>
            </a:r>
            <a:r>
              <a:rPr lang="en-US" altLang="zh-CN" dirty="0"/>
              <a:t>fifth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96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3557586"/>
          </a:xfrm>
        </p:spPr>
        <p:txBody>
          <a:bodyPr anchor="b"/>
          <a:lstStyle>
            <a:lvl1pPr algn="l">
              <a:defRPr sz="4500" b="0" i="0">
                <a:latin typeface="Gill Sans SemiBold" panose="020B0502020104020203" pitchFamily="34" charset="-79"/>
                <a:cs typeface="Gill Sans SemiBold" panose="020B0502020104020203" pitchFamily="34" charset="-79"/>
              </a:defRPr>
            </a:lvl1pPr>
          </a:lstStyle>
          <a:p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5267325"/>
            <a:ext cx="7886700" cy="822326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A55EDA-CB5F-2B4E-8A2C-3B360D300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30" y="-2494853"/>
            <a:ext cx="6066515" cy="606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1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rgbClr val="ECEFF1">
                <a:lumMod val="80000"/>
                <a:lumOff val="20000"/>
              </a:srgb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4199" y="460376"/>
            <a:ext cx="8215604" cy="84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4199" y="1581152"/>
            <a:ext cx="8215604" cy="467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First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endParaRPr lang="zh-CN" altLang="en-US" dirty="0"/>
          </a:p>
          <a:p>
            <a:pPr lvl="3"/>
            <a:r>
              <a:rPr lang="en-US" altLang="zh-CN" dirty="0"/>
              <a:t>Fourth</a:t>
            </a:r>
            <a:endParaRPr lang="zh-CN" altLang="en-US" dirty="0"/>
          </a:p>
          <a:p>
            <a:pPr lvl="4"/>
            <a:r>
              <a:rPr lang="en-US" altLang="zh-CN" dirty="0"/>
              <a:t>Fifth</a:t>
            </a: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0" y="6764613"/>
            <a:ext cx="9144000" cy="952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747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Gill Sans SemiBold" panose="020B0502020104020203" pitchFamily="34" charset="-79"/>
          <a:ea typeface="+mj-ea"/>
          <a:cs typeface="Gill Sans SemiBold" panose="020B0502020104020203" pitchFamily="34" charset="-79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1pPr>
      <a:lvl2pPr marL="471488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2pPr>
      <a:lvl3pPr marL="742950" indent="-207169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3pPr>
      <a:lvl4pPr marL="1007269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4pPr>
      <a:lvl5pPr marL="1278731" indent="-20002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Gill Sans Light" panose="020B0302020104020203" pitchFamily="34" charset="-79"/>
          <a:ea typeface="+mn-ea"/>
          <a:cs typeface="Gill Sans Light" panose="020B03020201040202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79E636-3B31-924E-8770-00FD74F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项目答辩事项（实验室项目）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097829-3E4E-EE48-909C-89252842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000" dirty="0"/>
              <a:t>地点：紫金港蒙民伟楼</a:t>
            </a:r>
            <a:r>
              <a:rPr kumimoji="1" lang="en-US" altLang="zh-CN" sz="2000" dirty="0"/>
              <a:t>527</a:t>
            </a:r>
          </a:p>
          <a:p>
            <a:pPr marL="0" indent="0">
              <a:buNone/>
            </a:pPr>
            <a:r>
              <a:rPr kumimoji="1" lang="zh-CN" altLang="en-US" sz="2000" dirty="0"/>
              <a:t>时间：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月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日，</a:t>
            </a:r>
            <a:r>
              <a:rPr kumimoji="1" lang="en-US" altLang="zh-CN" sz="2000" dirty="0"/>
              <a:t>15:00-17:00</a:t>
            </a:r>
          </a:p>
          <a:p>
            <a:pPr marL="0" indent="0">
              <a:buNone/>
            </a:pPr>
            <a:r>
              <a:rPr kumimoji="1" lang="zh-CN" altLang="en-US" sz="2000" dirty="0"/>
              <a:t>时长：每组</a:t>
            </a:r>
            <a:r>
              <a:rPr kumimoji="1" lang="en-US" altLang="zh-CN" sz="2000" dirty="0"/>
              <a:t>5</a:t>
            </a:r>
            <a:r>
              <a:rPr kumimoji="1" lang="zh-CN" altLang="en-US" sz="2000" dirty="0"/>
              <a:t>分钟（剩余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分钟时会有时间提醒，到时间将直接叫停）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注意事项：</a:t>
            </a:r>
            <a:endParaRPr kumimoji="1" lang="en-US" altLang="zh-CN" sz="2000" dirty="0"/>
          </a:p>
          <a:p>
            <a:r>
              <a:rPr kumimoji="1" lang="zh-CN" altLang="en-US" sz="2000" dirty="0"/>
              <a:t>项目成员均需在场。缺席者，大作业成绩为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分。</a:t>
            </a:r>
            <a:endParaRPr kumimoji="1" lang="en-US" altLang="zh-CN" sz="2000" dirty="0"/>
          </a:p>
          <a:p>
            <a:r>
              <a:rPr kumimoji="1" lang="zh-CN" altLang="en-US" sz="2000" dirty="0"/>
              <a:t>组队项目请额外添加一页内容讲述：小组成员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组内分工</a:t>
            </a:r>
            <a:endParaRPr kumimoji="1" lang="en-US" altLang="zh-CN" sz="2000" dirty="0"/>
          </a:p>
          <a:p>
            <a:r>
              <a:rPr kumimoji="1" lang="zh-CN" altLang="en-US" sz="2000" dirty="0"/>
              <a:t>请提前将</a:t>
            </a:r>
            <a:r>
              <a:rPr kumimoji="1" lang="en-US" altLang="zh-CN" sz="2000" dirty="0" err="1"/>
              <a:t>ppt</a:t>
            </a:r>
            <a:r>
              <a:rPr kumimoji="1" lang="zh-CN" altLang="en-US" sz="2000" dirty="0"/>
              <a:t>上传至交作业的</a:t>
            </a:r>
            <a:r>
              <a:rPr kumimoji="1" lang="en-US" altLang="zh-CN" sz="2000" dirty="0"/>
              <a:t>ftp</a:t>
            </a:r>
            <a:r>
              <a:rPr kumimoji="1" lang="zh-CN" altLang="en-US" sz="2000" dirty="0"/>
              <a:t>服务器（组队项目以队长学号命名），答辩时一律使用助教电脑。为节省时间，建议做系统的同学，提前录好系统的演示视频，插入</a:t>
            </a:r>
            <a:r>
              <a:rPr kumimoji="1" lang="en-US" altLang="zh-CN" sz="2000" dirty="0" err="1"/>
              <a:t>ppt</a:t>
            </a:r>
            <a:r>
              <a:rPr kumimoji="1" lang="zh-CN" altLang="en-US" sz="2000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79104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79E636-3B31-924E-8770-00FD74F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项目答辩事项（信息可视化）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097829-3E4E-EE48-909C-89252842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99" y="1581151"/>
            <a:ext cx="8215604" cy="50403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sz="2000" dirty="0"/>
              <a:t>地点：玉泉曹光彪二期</a:t>
            </a:r>
            <a:r>
              <a:rPr kumimoji="1" lang="en-US" altLang="zh-CN" sz="2000" dirty="0"/>
              <a:t>-104</a:t>
            </a:r>
          </a:p>
          <a:p>
            <a:pPr marL="0" indent="0">
              <a:buNone/>
            </a:pPr>
            <a:r>
              <a:rPr kumimoji="1" lang="zh-CN" altLang="en-US" sz="2000" dirty="0"/>
              <a:t>时间：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月</a:t>
            </a:r>
            <a:r>
              <a:rPr kumimoji="1" lang="en-US" altLang="zh-CN" sz="2000" dirty="0"/>
              <a:t>6</a:t>
            </a:r>
            <a:r>
              <a:rPr kumimoji="1" lang="zh-CN" altLang="en-US" sz="2000" dirty="0"/>
              <a:t>日，</a:t>
            </a:r>
            <a:r>
              <a:rPr kumimoji="1" lang="en-US" altLang="zh-CN" sz="2000" dirty="0"/>
              <a:t>18:30-20:05</a:t>
            </a:r>
          </a:p>
          <a:p>
            <a:pPr marL="0" indent="0">
              <a:buNone/>
            </a:pPr>
            <a:r>
              <a:rPr kumimoji="1" lang="zh-CN" altLang="en-US" sz="2000" dirty="0"/>
              <a:t>时长：每组</a:t>
            </a:r>
            <a:r>
              <a:rPr kumimoji="1" lang="en-US" altLang="zh-CN" sz="2000" dirty="0"/>
              <a:t>5</a:t>
            </a:r>
            <a:r>
              <a:rPr kumimoji="1" lang="zh-CN" altLang="en-US" sz="2000" dirty="0"/>
              <a:t>分钟（剩余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分钟时会有时间提醒，到时间将直接叫停）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奖励：根据项目完成情况，将评选出一等奖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名，二等奖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名，三等奖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名，并授予获奖证书。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注意事项：</a:t>
            </a:r>
            <a:endParaRPr kumimoji="1" lang="en-US" altLang="zh-CN" sz="2000" dirty="0"/>
          </a:p>
          <a:p>
            <a:r>
              <a:rPr kumimoji="1" lang="zh-CN" altLang="en-US" sz="2000" dirty="0"/>
              <a:t>项目成员均需在场。缺席者，大作业成绩为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分。</a:t>
            </a:r>
            <a:endParaRPr kumimoji="1" lang="en-US" altLang="zh-CN" sz="2000" dirty="0"/>
          </a:p>
          <a:p>
            <a:r>
              <a:rPr kumimoji="1" lang="zh-CN" altLang="en-US" sz="2000" dirty="0"/>
              <a:t>组队项目请额外添加一页内容讲述：小组成员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组内分工。</a:t>
            </a:r>
            <a:endParaRPr kumimoji="1" lang="en-US" altLang="zh-CN" sz="2000" dirty="0"/>
          </a:p>
          <a:p>
            <a:r>
              <a:rPr kumimoji="1" lang="zh-CN" altLang="en-US" sz="2000" dirty="0"/>
              <a:t>请提前将</a:t>
            </a:r>
            <a:r>
              <a:rPr kumimoji="1" lang="en-US" altLang="zh-CN" sz="2000" dirty="0" err="1"/>
              <a:t>ppt</a:t>
            </a:r>
            <a:r>
              <a:rPr kumimoji="1" lang="zh-CN" altLang="en-US" sz="2000" dirty="0"/>
              <a:t>上传至交作业的</a:t>
            </a:r>
            <a:r>
              <a:rPr kumimoji="1" lang="en-US" altLang="zh-CN" sz="2000" dirty="0"/>
              <a:t>ftp</a:t>
            </a:r>
            <a:r>
              <a:rPr kumimoji="1" lang="zh-CN" altLang="en-US" sz="2000" dirty="0"/>
              <a:t>服务器（组队项目以队长学号命名），答辩时一律使用助教电脑。为节省时间，建议做系统的同学，提前录好系统的演示视频，插入</a:t>
            </a:r>
            <a:r>
              <a:rPr kumimoji="1" lang="en-US" altLang="zh-CN" sz="2000" dirty="0" err="1"/>
              <a:t>ppt</a:t>
            </a:r>
            <a:r>
              <a:rPr kumimoji="1" lang="zh-CN" altLang="en-US" sz="2000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64663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79E636-3B31-924E-8770-00FD74F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项目答辩事项（跨媒体数据可视化）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097829-3E4E-EE48-909C-89252842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99" y="1581152"/>
            <a:ext cx="8215604" cy="50613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sz="2000" dirty="0"/>
              <a:t>地点：玉泉外经贸楼</a:t>
            </a:r>
            <a:r>
              <a:rPr kumimoji="1" lang="en-US" altLang="zh-CN" sz="2000" dirty="0"/>
              <a:t>-520</a:t>
            </a:r>
          </a:p>
          <a:p>
            <a:pPr marL="0" indent="0">
              <a:buNone/>
            </a:pPr>
            <a:r>
              <a:rPr kumimoji="1" lang="zh-CN" altLang="en-US" sz="2000" dirty="0"/>
              <a:t>时间：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月</a:t>
            </a:r>
            <a:r>
              <a:rPr kumimoji="1" lang="en-US" altLang="zh-CN" sz="2000" dirty="0"/>
              <a:t>6</a:t>
            </a:r>
            <a:r>
              <a:rPr kumimoji="1" lang="zh-CN" altLang="en-US" sz="2000" dirty="0"/>
              <a:t>日，</a:t>
            </a:r>
            <a:r>
              <a:rPr kumimoji="1" lang="en-US" altLang="zh-CN" sz="2000" dirty="0"/>
              <a:t>15:55-17:30</a:t>
            </a:r>
          </a:p>
          <a:p>
            <a:pPr marL="0" indent="0">
              <a:buNone/>
            </a:pPr>
            <a:r>
              <a:rPr kumimoji="1" lang="zh-CN" altLang="en-US" sz="2000" dirty="0"/>
              <a:t>时长：每组</a:t>
            </a:r>
            <a:r>
              <a:rPr kumimoji="1" lang="en-US" altLang="zh-CN" sz="2000" dirty="0"/>
              <a:t>5</a:t>
            </a:r>
            <a:r>
              <a:rPr kumimoji="1" lang="zh-CN" altLang="en-US" sz="2000" dirty="0"/>
              <a:t>分钟（剩余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分钟时会有时间提醒，到时间将直接叫停）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奖励：根据项目完成情况，将评选出一等奖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名，二等奖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名，三等奖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名，并授予获奖证书。</a:t>
            </a: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注意事项：</a:t>
            </a:r>
            <a:endParaRPr kumimoji="1" lang="en-US" altLang="zh-CN" sz="2000" dirty="0"/>
          </a:p>
          <a:p>
            <a:r>
              <a:rPr kumimoji="1" lang="zh-CN" altLang="en-US" sz="2000" dirty="0"/>
              <a:t>项目成员均需在场。缺席者，大作业成绩为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分。</a:t>
            </a:r>
            <a:endParaRPr kumimoji="1" lang="en-US" altLang="zh-CN" sz="2000" dirty="0"/>
          </a:p>
          <a:p>
            <a:r>
              <a:rPr kumimoji="1" lang="zh-CN" altLang="en-US" sz="2000" dirty="0"/>
              <a:t>组队项目请额外添加一页内容讲述：小组成员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组内分工</a:t>
            </a:r>
            <a:endParaRPr kumimoji="1" lang="en-US" altLang="zh-CN" sz="2000" dirty="0"/>
          </a:p>
          <a:p>
            <a:r>
              <a:rPr kumimoji="1" lang="zh-CN" altLang="en-US" sz="2000" dirty="0"/>
              <a:t>请提前将</a:t>
            </a:r>
            <a:r>
              <a:rPr kumimoji="1" lang="en-US" altLang="zh-CN" sz="2000" dirty="0" err="1"/>
              <a:t>ppt</a:t>
            </a:r>
            <a:r>
              <a:rPr kumimoji="1" lang="zh-CN" altLang="en-US" sz="2000" dirty="0"/>
              <a:t>上传至交作业的</a:t>
            </a:r>
            <a:r>
              <a:rPr kumimoji="1" lang="en-US" altLang="zh-CN" sz="2000" dirty="0"/>
              <a:t>ftp</a:t>
            </a:r>
            <a:r>
              <a:rPr kumimoji="1" lang="zh-CN" altLang="en-US" sz="2000" dirty="0"/>
              <a:t>服务器（组队项目以队长学号命名），答辩时一律使用助教电脑。为节省时间，建议做系统的同学，提前录好系统的演示视频，插入</a:t>
            </a:r>
            <a:r>
              <a:rPr kumimoji="1" lang="en-US" altLang="zh-CN" sz="2000" dirty="0" err="1"/>
              <a:t>ppt</a:t>
            </a:r>
            <a:r>
              <a:rPr kumimoji="1" lang="zh-CN" altLang="en-US" sz="2000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50736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800CA4EF-5E25-B346-9430-A6E643953D57}" vid="{E3EB2255-60A4-194D-A800-CA9F56E02AF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1190</TotalTime>
  <Words>456</Words>
  <Application>Microsoft Office PowerPoint</Application>
  <PresentationFormat>全屏显示(4:3)</PresentationFormat>
  <Paragraphs>32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Gill Sans Light</vt:lpstr>
      <vt:lpstr>Gill Sans SemiBold</vt:lpstr>
      <vt:lpstr>Office 主题​​</vt:lpstr>
      <vt:lpstr>项目答辩事项（实验室项目）</vt:lpstr>
      <vt:lpstr>项目答辩事项（信息可视化）</vt:lpstr>
      <vt:lpstr>项目答辩事项（跨媒体数据可视化）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 Visualization</dc:title>
  <dc:creator>crcrcry.hello@gmail.com</dc:creator>
  <cp:lastModifiedBy>Yingcai Wu</cp:lastModifiedBy>
  <cp:revision>196</cp:revision>
  <dcterms:created xsi:type="dcterms:W3CDTF">2018-11-20T11:36:55Z</dcterms:created>
  <dcterms:modified xsi:type="dcterms:W3CDTF">2019-12-26T12:03:59Z</dcterms:modified>
</cp:coreProperties>
</file>