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6"/>
  </p:notesMasterIdLst>
  <p:sldIdLst>
    <p:sldId id="888" r:id="rId4"/>
    <p:sldId id="8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F4E79"/>
    <a:srgbClr val="F88E24"/>
    <a:srgbClr val="F9A159"/>
    <a:srgbClr val="F5FEC6"/>
    <a:srgbClr val="A2FE4E"/>
    <a:srgbClr val="FFB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87084" autoAdjust="0"/>
  </p:normalViewPr>
  <p:slideViewPr>
    <p:cSldViewPr snapToGrid="0">
      <p:cViewPr varScale="1">
        <p:scale>
          <a:sx n="111" d="100"/>
          <a:sy n="111" d="100"/>
        </p:scale>
        <p:origin x="648" y="200"/>
      </p:cViewPr>
      <p:guideLst>
        <p:guide orient="horz" pos="22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5B40-7D72-4EE0-8EFC-308D96DEA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837E-4B88-443A-8FF8-C5914782A7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04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241E39-057E-45F1-9690-18077C070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7E992-CE49-4C6A-A72A-44DBB605F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04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241E39-057E-45F1-9690-18077C070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7E992-CE49-4C6A-A72A-44DBB605F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8087-22E8-4EA3-BF6A-AFD5DB1BD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790C-1045-4920-BFD7-2A4B70C3FA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145415" y="182880"/>
          <a:ext cx="19766280" cy="14766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190"/>
                <a:gridCol w="1648460"/>
                <a:gridCol w="1647190"/>
                <a:gridCol w="1647190"/>
                <a:gridCol w="1647825"/>
                <a:gridCol w="1648460"/>
                <a:gridCol w="1646555"/>
              </a:tblGrid>
              <a:tr h="219710">
                <a:tc>
                  <a:txBody>
                    <a:bodyPr/>
                    <a:p>
                      <a:pPr marL="426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初始访问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持久化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R="908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提权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L="4146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防御规避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L="455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凭证访问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R="349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发现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marL="762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Drive-by</a:t>
                      </a:r>
                      <a:r>
                        <a:rPr sz="7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Compromise，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水坑攻击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R="26670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计划任务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R="990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文件填充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网络嗅探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87325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利用联网的程序或服务的漏洞，如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网站、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SSH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Launchctl</a:t>
                      </a:r>
                      <a:r>
                        <a:rPr sz="7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4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macOS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操作访问令牌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2692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账户操作，如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Mimikatz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账户枚举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 vMerge="1"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R="1028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计划任务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at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cron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绕过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UAC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5048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Bash</a:t>
                      </a:r>
                      <a:r>
                        <a:rPr sz="75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History</a:t>
                      </a:r>
                      <a:endParaRPr sz="750" spc="10" dirty="0">
                        <a:solidFill>
                          <a:srgbClr val="FF0000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应用程序窗口枚举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p>
                      <a:pPr marL="196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外部远程访问服务，如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VPN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969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LSASS</a:t>
                      </a:r>
                      <a:r>
                        <a:rPr sz="7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Driver/lsass.exe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10452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Extra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Memory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注入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R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暴力破解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>
                  <a:txBody>
                    <a:bodyPr/>
                    <a:p>
                      <a:pPr marL="26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物理渗透硬件，如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Hak5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Wi-Fi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Pineapple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Trap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进程注入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凭证转储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浏览器书签枚举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通过可移动介质传播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7335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AppleScript</a:t>
                      </a:r>
                      <a:r>
                        <a:rPr sz="7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4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macOS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OS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R="1758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搜索劫持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2235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文件中的凭证，如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SAM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159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MS</a:t>
                      </a: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微软连接管理器配置文件安装程序</a:t>
                      </a: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映像劫持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IFEO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4089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注册表中的凭证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035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域信任枚举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p>
                      <a:pPr marL="1924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带有附件的鱼叉式钓鱼邮件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78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命令行界面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R="844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Plist</a:t>
                      </a:r>
                      <a:r>
                        <a:rPr sz="7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利用认证机制缺陷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94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文件和目录枚举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>
                  <a:txBody>
                    <a:bodyPr/>
                    <a:p>
                      <a:pPr marL="1098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带有恶意链接的鱼叉式钓鱼邮件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102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.chm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格式文件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R="2101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账户操作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vMerge="1"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768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网络服务枚举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>
                  <a:txBody>
                    <a:bodyPr/>
                    <a:p>
                      <a:pPr marL="1098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利用第三方服务进行网络钓鱼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49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控制面板项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9340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辅助功能，如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utilman.exe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1663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BITS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后台智能传输服务）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6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强制认证，如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强制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SMB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身份验证访问用户帐户哈希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70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网络共享枚举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>
                  <a:txBody>
                    <a:bodyPr/>
                    <a:p>
                      <a:pPr marL="3263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（软件）供应链入侵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34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动态数据交换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25" dirty="0">
                          <a:latin typeface="Arial" panose="020B0604020202020204"/>
                          <a:cs typeface="Arial" panose="020B0604020202020204"/>
                        </a:rPr>
                        <a:t>DDE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协议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AppCert</a:t>
                      </a:r>
                      <a:r>
                        <a:rPr sz="7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DLLs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4146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清除命令历史记录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Hooking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75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密码策略枚举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p>
                      <a:pPr marL="194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受信任的关系，如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受信任的第三方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通过API执行，如</a:t>
                      </a:r>
                      <a:r>
                        <a:rPr sz="45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CreateProcessA()</a:t>
                      </a:r>
                      <a:endParaRPr sz="45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AppInit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DLLs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406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550" dirty="0">
                          <a:latin typeface="Arial" panose="020B0604020202020204"/>
                          <a:cs typeface="Arial" panose="020B0604020202020204"/>
                        </a:rPr>
                        <a:t>CMSTP</a:t>
                      </a: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（微软连接管理器配置文件安装程序）</a:t>
                      </a:r>
                      <a:endParaRPr sz="5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输入捕获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65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外围设备枚举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>
                  <a:txBody>
                    <a:bodyPr/>
                    <a:p>
                      <a:pPr marL="513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合法账号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通过模块加载执行，如</a:t>
                      </a:r>
                      <a:r>
                        <a:rPr sz="6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oadLibraryExW()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3308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Application</a:t>
                      </a:r>
                      <a:r>
                        <a:rPr sz="65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Shimming（Microsoft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Windows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应用程序兼容性框架）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486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代码签名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输入提示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997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权限组枚举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rowSpan="26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1258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Dylib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3873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.chm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格式文件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6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Kerberoasting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一种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Kerberos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活动目录攻击方法）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609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进程枚举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 marL="2368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客户端执行的利用，如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WinRAR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1607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文件系统权限设置不当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2794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组件固件，如硬盘固件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429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Keychain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钥匙串）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959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查询注册表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Hooking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4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rowSpan="2">
                  <a:txBody>
                    <a:bodyPr/>
                    <a:p>
                      <a:pPr marL="4724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COM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009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LLMNR/NBT-NS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欺骗攻击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457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远端系统枚举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34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图形用户界面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9759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Launch</a:t>
                      </a: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Daemon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vMerge="1">
                  <a:tcPr marL="0" marR="0" marT="1009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3815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安全软件枚举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457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InstallUtil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命令行实用程序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新增服务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3028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控制面板项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9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Password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Filter</a:t>
                      </a:r>
                      <a:r>
                        <a:rPr sz="750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系统信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息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19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Mshta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HTA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的实用程序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路径拦截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1555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DCShadow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针对活动目录）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私钥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32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5334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PowerShell</a:t>
                      </a:r>
                      <a:endParaRPr sz="750" spc="10" dirty="0">
                        <a:solidFill>
                          <a:srgbClr val="FF0000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085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端口监视器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编码的文件或信息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771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Securityd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系统网络配置枚举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962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Regsvcs/Regasm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069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服务注册表权限设置不当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vMerge="1"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双因素身份验证拦截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Regsvr32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117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Setuid 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750" spc="-16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Setgid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2882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禁用安全产品或工具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系统网络连接枚举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Rundll32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系统启动时自动加载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1917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</a:t>
                      </a:r>
                      <a:r>
                        <a:rPr sz="75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Side-Loading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绕过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UAC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R="444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解释脚本，如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APT1使用批脚本自动执行命令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Web</a:t>
                      </a:r>
                      <a:r>
                        <a:rPr sz="75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Shell</a:t>
                      </a:r>
                      <a:endParaRPr sz="750" spc="10" dirty="0">
                        <a:solidFill>
                          <a:srgbClr val="FF0000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Execution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Guardrails</a:t>
                      </a:r>
                      <a:r>
                        <a:rPr sz="45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根据环境调整行为）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所有者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用户枚举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00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服务执行，如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net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start/stop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79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.bash_profile 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750" spc="-16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.bashrc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8455" marR="450215">
                        <a:lnSpc>
                          <a:spcPts val="730"/>
                        </a:lnSpc>
                      </a:pPr>
                      <a:r>
                        <a:rPr sz="7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操作系统漏洞利用 应用程序漏洞利用</a:t>
                      </a:r>
                      <a:endParaRPr sz="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防御规避漏洞利用，如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利用反病毒软件的漏洞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使用具有数字签名的程序代理执行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Msiexec.exe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06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账户操作，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APT3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将创建的帐户添加到本地管理组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337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系统服务枚举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Windows身份验证包（身份验证包由LSA进程在系统启动时加载）</a:t>
                      </a:r>
                      <a:endParaRPr sz="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84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10" dirty="0">
                          <a:latin typeface="Arial" panose="020B0604020202020204"/>
                          <a:cs typeface="Arial" panose="020B0604020202020204"/>
                        </a:rPr>
                        <a:t>SID-History</a:t>
                      </a:r>
                      <a:r>
                        <a:rPr sz="7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注入</a:t>
                      </a:r>
                      <a:endParaRPr sz="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2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09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删除文件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425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系统时间枚举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 marL="140335">
                        <a:lnSpc>
                          <a:spcPts val="730"/>
                        </a:lnSpc>
                        <a:spcBef>
                          <a:spcPts val="570"/>
                        </a:spcBef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使用具有数字签名的脚本代理执行，如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98755">
                        <a:lnSpc>
                          <a:spcPts val="490"/>
                        </a:lnSpc>
                      </a:pP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APT32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使用微软签名的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pubprn.vbs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来执行恶意软件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68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BITS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（后台智能传输服务）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60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84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700" spc="15" dirty="0">
                          <a:latin typeface="Arial" panose="020B0604020202020204"/>
                          <a:cs typeface="Arial" panose="020B0604020202020204"/>
                        </a:rPr>
                        <a:t>Sudo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21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修改文件权限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虚拟化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沙箱枚举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Bootkit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8455">
                        <a:lnSpc>
                          <a:spcPts val="760"/>
                        </a:lnSpc>
                        <a:spcBef>
                          <a:spcPts val="555"/>
                        </a:spcBef>
                      </a:pPr>
                      <a:r>
                        <a:rPr sz="700" spc="15" dirty="0">
                          <a:latin typeface="Arial" panose="020B0604020202020204"/>
                          <a:cs typeface="Arial" panose="020B0604020202020204"/>
                        </a:rPr>
                        <a:t>Sudo</a:t>
                      </a:r>
                      <a:r>
                        <a:rPr sz="70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缓存</a:t>
                      </a:r>
                      <a:endParaRPr sz="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04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32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15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Source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648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浏览器扩展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5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文件系统逻辑偏移量，如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绕过文件系统访问控制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4"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67790" marR="433705">
                        <a:lnSpc>
                          <a:spcPct val="172000"/>
                        </a:lnSpc>
                        <a:spcBef>
                          <a:spcPts val="2310"/>
                        </a:spcBef>
                      </a:pPr>
                      <a:endParaRPr sz="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44" hMerge="1">
                  <a:tcPr marL="0" marR="0" marT="0" marB="0"/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130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文件名后的空格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修改文件类型关联</a:t>
                      </a:r>
                      <a:endParaRPr sz="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绕过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Gatekeeper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130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第三方软件，如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SCCM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63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72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修改组策略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受信的开发工具，如</a:t>
                      </a:r>
                      <a:r>
                        <a:rPr sz="450" dirty="0">
                          <a:latin typeface="Arial" panose="020B0604020202020204"/>
                          <a:cs typeface="Arial" panose="020B0604020202020204"/>
                        </a:rPr>
                        <a:t>WinD</a:t>
                      </a:r>
                      <a:r>
                        <a:rPr sz="450" dirty="0">
                          <a:latin typeface="Arial" panose="020B0604020202020204"/>
                          <a:cs typeface="Arial" panose="020B0604020202020204"/>
                        </a:rPr>
                        <a:t>bg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450" dirty="0">
                          <a:latin typeface="Arial" panose="020B0604020202020204"/>
                          <a:cs typeface="Arial" panose="020B0604020202020204"/>
                        </a:rPr>
                        <a:t>MSBui</a:t>
                      </a:r>
                      <a:r>
                        <a:rPr sz="450" dirty="0">
                          <a:latin typeface="Arial" panose="020B0604020202020204"/>
                          <a:cs typeface="Arial" panose="020B0604020202020204"/>
                        </a:rPr>
                        <a:t>ld</a:t>
                      </a:r>
                      <a:endParaRPr sz="4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79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组件固件，如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硬盘固件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886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隐藏文件和目录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R="1301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用户执行,如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用户打开钓鱼邮件的附件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COM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隐藏用户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530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WMI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隐藏窗口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80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新增账户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8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2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50" spc="-5" dirty="0">
                          <a:latin typeface="Arial" panose="020B0604020202020204"/>
                          <a:cs typeface="Arial" panose="020B0604020202020204"/>
                        </a:rPr>
                        <a:t>HISTCONTRO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环境变量，跟踪</a:t>
                      </a:r>
                      <a:r>
                        <a:rPr sz="450" dirty="0">
                          <a:latin typeface="Arial" panose="020B0604020202020204"/>
                          <a:cs typeface="Arial" panose="020B0604020202020204"/>
                        </a:rPr>
                        <a:t>history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命令应保存的内容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远程管理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WinRM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61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外部远程访问服务，如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VPN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752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阻止主机信标上传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7208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60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隐藏文件和目录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Indicator</a:t>
                      </a:r>
                      <a:r>
                        <a:rPr sz="65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Removal</a:t>
                      </a:r>
                      <a:r>
                        <a:rPr sz="65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from</a:t>
                      </a:r>
                      <a:r>
                        <a:rPr sz="65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Tools，如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免杀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7145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845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XSL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脚本处理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400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安装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Hypervisor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Rootkit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rowSpan="25"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5" hMerge="1">
                  <a:tcPr marL="0" marR="0" marT="0" marB="0"/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内核模块和扩展，如内核模式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Rootkit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00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清理主机痕迹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Bash</a:t>
                      </a:r>
                      <a:r>
                        <a:rPr sz="4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History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间接命令执行，如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Forfiles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执行命令避免使用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CMD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028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Launch</a:t>
                      </a:r>
                      <a:r>
                        <a:rPr sz="75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Agent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629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安装根证书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8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33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LC_LOAD_DYLIB 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macOS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051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InstallUtil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命令行实用程序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285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登录项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81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Launchctl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057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使用登录脚本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1517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LC_MAIN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121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修改现有服务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60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伪装，如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psexec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服务名改为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mstdc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63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Netshell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执行恶意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DLL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43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修改注册表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229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</a:t>
                      </a: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Office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程序启动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Mshta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HTA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的实用程序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75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Port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Knocking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733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移除网络共享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[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记录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]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723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00" dirty="0">
                          <a:latin typeface="Arial" panose="020B0604020202020204"/>
                          <a:cs typeface="Arial" panose="020B0604020202020204"/>
                        </a:rPr>
                        <a:t>Rc.common</a:t>
                      </a:r>
                      <a:r>
                        <a:rPr sz="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（macOS系统启动时会执行此脚本）</a:t>
                      </a:r>
                      <a:endParaRPr sz="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3708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Redundant</a:t>
                      </a:r>
                      <a:r>
                        <a:rPr sz="75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Access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NTFS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文件属性，如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Alternate</a:t>
                      </a:r>
                      <a:r>
                        <a:rPr sz="4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Data Streams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778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注册表运行项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启动文件夹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861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混淆的文件或信息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605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R="3365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利用macOS系统重新打开的应用程序特性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76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Port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Knocking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506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屏幕保护程序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Process</a:t>
                      </a:r>
                      <a:r>
                        <a:rPr sz="650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Doppelgänging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代码注入技术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320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安全支持提供程序（</a:t>
                      </a: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SSP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120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Process</a:t>
                      </a:r>
                      <a:r>
                        <a:rPr sz="65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Hollowing，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类似于进程注入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210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修改快捷方式，如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LNK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714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Redundant</a:t>
                      </a:r>
                      <a:r>
                        <a:rPr sz="75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Access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SIP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和信任提供程序劫持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962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Regsvcs/Regasm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Regsvr32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R="1041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系统固件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Rootkit</a:t>
                      </a:r>
                      <a:endParaRPr sz="750" spc="10" dirty="0">
                        <a:solidFill>
                          <a:srgbClr val="FF0000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2501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Systemd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服务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（Linux）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Rundll32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393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时间提供程序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解释脚本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7655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WMI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事件订阅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76885" marR="405130" algn="just">
                        <a:lnSpc>
                          <a:spcPct val="84000"/>
                        </a:lnSpc>
                        <a:spcBef>
                          <a:spcPts val="590"/>
                        </a:spcBef>
                      </a:pPr>
                      <a:r>
                        <a:rPr sz="6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使用具有数字签名 的程序代理执行， 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650" spc="-5" dirty="0">
                          <a:latin typeface="Arial" panose="020B0604020202020204"/>
                          <a:cs typeface="Arial" panose="020B0604020202020204"/>
                        </a:rPr>
                        <a:t>Msiexec.exe</a:t>
                      </a:r>
                      <a:endParaRPr sz="6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49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0025" marR="222885" indent="-6985">
                        <a:lnSpc>
                          <a:spcPct val="80000"/>
                        </a:lnSpc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使用具有数字签名的脚本代理执行， 如APT32使用微软签名的pubprn.vbs  来执行恶意软件</a:t>
                      </a:r>
                      <a:endParaRPr sz="5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865">
                <a:tc vMerge="1" gridSpan="2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826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Winlogon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69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75285">
                <a:tc rowSpan="9" gridSpan="4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 hMerge="1">
                  <a:tcPr marL="0" marR="0" marT="0" marB="0"/>
                </a:tc>
                <a:tc rowSpan="9" hMerge="1">
                  <a:tcPr marL="0" marR="0" marT="0" marB="0"/>
                </a:tc>
                <a:tc rowSpan="9" hMerge="1"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SIP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和信任提供程序劫持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923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509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软件打包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8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325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347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文件名后的空格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3200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模板注入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(Office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327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Timestomp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修改文件时间戳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受信的开发工具，如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WinDbg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6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MSBuild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7592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反虚拟化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沙箱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8595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2076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Web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Service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Twiiter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用作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87960">
                <a:tc vMerge="1" gridSpan="4"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210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XSL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脚本处理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145415" y="182880"/>
          <a:ext cx="8233410" cy="1596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190"/>
                <a:gridCol w="1646555"/>
                <a:gridCol w="1647190"/>
                <a:gridCol w="1645920"/>
                <a:gridCol w="1646555"/>
              </a:tblGrid>
              <a:tr h="235585">
                <a:tc>
                  <a:txBody>
                    <a:bodyPr/>
                    <a:p>
                      <a:pPr marL="5054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横向移动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R="520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收集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L="4203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命令与控制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渗出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p>
                      <a:pPr marR="1485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影响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00660">
                <a:tc>
                  <a:txBody>
                    <a:bodyPr/>
                    <a:p>
                      <a:pPr marR="14351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App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Scri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750" spc="-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（macOS系统）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音频捕获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876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常用端口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0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利用脚本收集和过滤数据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470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销毁数据，如反取证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应用部署软件，如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McAfee</a:t>
                      </a:r>
                      <a:r>
                        <a:rPr sz="4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ePO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3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自动收集，如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使用脚本批量操作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384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使用可移动介质通信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数据压缩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64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加密数据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系统粘贴板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508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数据加密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070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“恶作剧”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755"/>
                        </a:lnSpc>
                        <a:spcBef>
                          <a:spcPts val="5"/>
                        </a:spcBef>
                      </a:pPr>
                      <a:r>
                        <a:rPr sz="650" spc="-10" dirty="0">
                          <a:latin typeface="Arial" panose="020B0604020202020204"/>
                          <a:cs typeface="Arial" panose="020B0604020202020204"/>
                        </a:rPr>
                        <a:t>DCOM</a:t>
                      </a:r>
                      <a:r>
                        <a:rPr sz="65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，如</a:t>
                      </a:r>
                      <a:endParaRPr sz="6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R="10795" algn="ctr">
                        <a:lnSpc>
                          <a:spcPts val="515"/>
                        </a:lnSpc>
                      </a:pP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Empire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Invoke-DCOM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利用远程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COM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执行进行横向移动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信息存储库中的数据，如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SharePoint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3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连接代理，如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SOCK5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46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数据传输大小限制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72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覆写数据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使用自定义“命令和控制”协议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通过其他网络媒体渗出，如蓝牙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52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擦除硬盘数据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 rowSpan="2">
                  <a:txBody>
                    <a:bodyPr/>
                    <a:p>
                      <a:pPr marR="16510" algn="ctr">
                        <a:lnSpc>
                          <a:spcPts val="850"/>
                        </a:lnSpc>
                        <a:spcBef>
                          <a:spcPts val="75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远程服务的漏洞利用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，如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R="8255" algn="ctr">
                        <a:lnSpc>
                          <a:spcPts val="490"/>
                        </a:lnSpc>
                      </a:pP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APT28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利用</a:t>
                      </a: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Windows SMB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远程执行代码漏洞进行横向移动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8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本地系统中的数据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60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主机拒绝服务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网络共享驱动器中的数据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7805">
                        <a:lnSpc>
                          <a:spcPts val="85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使用自定义加密协议，如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217805">
                        <a:lnSpc>
                          <a:spcPts val="490"/>
                        </a:lnSpc>
                      </a:pP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RTM用一个自定义的RC4变量来加密C2通信。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38785">
                        <a:lnSpc>
                          <a:spcPct val="100000"/>
                        </a:lnSpc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750" spc="1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信道回传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3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损坏固件，如刷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BIOS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登录脚本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2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破坏“系统恢复”功能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930">
                <a:tc>
                  <a:txBody>
                    <a:bodyPr/>
                    <a:p>
                      <a:pPr marL="4616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Pass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75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Hash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43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可移动介质中的数据，如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USB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数据编码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通过非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C2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信道回传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60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网络拒绝服务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p>
                      <a:pPr marL="4476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Pass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75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5" dirty="0">
                          <a:latin typeface="Arial" panose="020B0604020202020204"/>
                          <a:cs typeface="Arial" panose="020B0604020202020204"/>
                        </a:rPr>
                        <a:t>Ticket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6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暂存数据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876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数据混淆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559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降低性能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>
                  <a:txBody>
                    <a:bodyPr/>
                    <a:p>
                      <a:pPr marL="4819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1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RDP</a:t>
                      </a: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远程桌面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电子邮件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152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域前置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(Domain</a:t>
                      </a:r>
                      <a:r>
                        <a:rPr sz="7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Fronting)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通过物理介质渗出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20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运行时数据操作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>
                  <a:txBody>
                    <a:bodyPr/>
                    <a:p>
                      <a:pPr marR="202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远程文件复制，如scp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输入捕获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750" spc="2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DGA</a:t>
                      </a: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算法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40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停止或禁用服务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930">
                <a:tc>
                  <a:txBody>
                    <a:bodyPr/>
                    <a:p>
                      <a:pPr marL="407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远程服务，如</a:t>
                      </a:r>
                      <a:r>
                        <a:rPr sz="750" spc="1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SSH</a:t>
                      </a:r>
                      <a:endParaRPr sz="750" spc="15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213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浏览器中间人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105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有计划的传输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041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修改数据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 rowSpan="2">
                  <a:txBody>
                    <a:bodyPr/>
                    <a:p>
                      <a:pPr marL="2482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通过可移动介质进行复制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屏幕捕获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04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备用信道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 marL="318770">
                        <a:lnSpc>
                          <a:spcPts val="850"/>
                        </a:lnSpc>
                        <a:spcBef>
                          <a:spcPts val="75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传输数据操作，如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20015">
                        <a:lnSpc>
                          <a:spcPts val="490"/>
                        </a:lnSpc>
                      </a:pPr>
                      <a:r>
                        <a:rPr sz="4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LightNeuron</a:t>
                      </a:r>
                      <a:r>
                        <a:rPr sz="45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能够在传输过程中修改电子邮件内容。</a:t>
                      </a:r>
                      <a:endParaRPr sz="4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65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视频捕获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59105">
                        <a:lnSpc>
                          <a:spcPts val="855"/>
                        </a:lnSpc>
                        <a:spcBef>
                          <a:spcPts val="460"/>
                        </a:spcBef>
                      </a:pP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多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阶段通信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5">
                <a:tc>
                  <a:txBody>
                    <a:bodyPr/>
                    <a:p>
                      <a:pPr marL="4248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共享</a:t>
                      </a: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Webroot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419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使用多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层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12" hMerge="1">
                  <a:tcPr marL="0" marR="0" marT="0" marB="0"/>
                </a:tc>
              </a:tr>
              <a:tr h="202565">
                <a:tc>
                  <a:txBody>
                    <a:bodyPr/>
                    <a:p>
                      <a:pPr marR="64770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SSH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劫持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24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多层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加密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1295">
                <a:tc>
                  <a:txBody>
                    <a:bodyPr/>
                    <a:p>
                      <a:pPr marL="3181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感染网络共享文件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508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多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级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通道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1930">
                <a:tc>
                  <a:txBody>
                    <a:bodyPr/>
                    <a:p>
                      <a:pPr marL="3352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第三方软件，如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SCCM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762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50" spc="10" dirty="0">
                          <a:latin typeface="Arial" panose="020B0604020202020204"/>
                          <a:cs typeface="Arial" panose="020B0604020202020204"/>
                        </a:rPr>
                        <a:t>Port</a:t>
                      </a:r>
                      <a:r>
                        <a:rPr sz="7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Knocking</a:t>
                      </a:r>
                      <a:endParaRPr sz="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1295">
                <a:tc>
                  <a:txBody>
                    <a:bodyPr/>
                    <a:p>
                      <a:pPr marL="261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管理共享，</a:t>
                      </a: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如C$</a:t>
                      </a:r>
                      <a:endParaRPr sz="5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76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远程访问工具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1295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3190">
                        <a:lnSpc>
                          <a:spcPct val="100000"/>
                        </a:lnSpc>
                      </a:pPr>
                      <a:r>
                        <a:rPr sz="750" spc="15" dirty="0">
                          <a:latin typeface="Arial" panose="020B0604020202020204"/>
                          <a:cs typeface="Arial" panose="020B0604020202020204"/>
                        </a:rPr>
                        <a:t>Windows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远程管理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sz="750" spc="20" dirty="0">
                          <a:latin typeface="Arial" panose="020B0604020202020204"/>
                          <a:cs typeface="Arial" panose="020B0604020202020204"/>
                        </a:rPr>
                        <a:t>WinRM</a:t>
                      </a:r>
                      <a:r>
                        <a:rPr sz="750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marL="4876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远程文</a:t>
                      </a:r>
                      <a:r>
                        <a:rPr sz="7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件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复制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02260">
                <a:tc vMerge="1"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052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标准应用层协议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2565">
                <a:tc rowSpan="5"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 hMerge="1">
                  <a:tcPr marL="0" marR="0" marT="0" marB="0"/>
                </a:tc>
                <a:tc vMerge="1"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401955"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5605">
                        <a:lnSpc>
                          <a:spcPct val="100000"/>
                        </a:lnSpc>
                      </a:pP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使用标准加密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404495"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318135" marR="322580" indent="-99695">
                        <a:lnSpc>
                          <a:spcPts val="780"/>
                        </a:lnSpc>
                        <a:spcBef>
                          <a:spcPts val="610"/>
                        </a:spcBef>
                      </a:pPr>
                      <a:r>
                        <a:rPr sz="7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标准非应用层协议，如  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SOCKS</a:t>
                      </a:r>
                      <a:r>
                        <a:rPr sz="7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raw</a:t>
                      </a:r>
                      <a:r>
                        <a:rPr sz="75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750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socket</a:t>
                      </a:r>
                      <a:endParaRPr sz="7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202565"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509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50" spc="3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不常用端口</a:t>
                      </a:r>
                      <a:endParaRPr sz="750" spc="3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34645"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p>
                      <a:pPr marL="490855" marR="518160" algn="ctr">
                        <a:lnSpc>
                          <a:spcPts val="550"/>
                        </a:lnSpc>
                        <a:spcBef>
                          <a:spcPts val="210"/>
                        </a:spcBef>
                      </a:pP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Web</a:t>
                      </a:r>
                      <a:r>
                        <a:rPr sz="550" spc="-6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55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Service，</a:t>
                      </a:r>
                      <a:r>
                        <a:rPr sz="5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  Dropbox作C2</a:t>
                      </a:r>
                      <a:endParaRPr sz="5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9646920">
                <a:tc gridSpan="5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67790" marR="433705">
                        <a:lnSpc>
                          <a:spcPct val="172000"/>
                        </a:lnSpc>
                        <a:spcBef>
                          <a:spcPts val="2310"/>
                        </a:spcBef>
                      </a:pPr>
                      <a:endParaRPr sz="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4804</Words>
  <Application>WPS 演示</Application>
  <PresentationFormat>宽屏</PresentationFormat>
  <Paragraphs>1686</Paragraphs>
  <Slides>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Arial</vt:lpstr>
      <vt:lpstr>等线</vt:lpstr>
      <vt:lpstr>Arial Unicode MS</vt:lpstr>
      <vt:lpstr>Office 主题​​</vt:lpstr>
      <vt:lpstr>1_自定义设计方案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hqy</cp:lastModifiedBy>
  <cp:revision>169</cp:revision>
  <dcterms:created xsi:type="dcterms:W3CDTF">2018-02-27T06:19:00Z</dcterms:created>
  <dcterms:modified xsi:type="dcterms:W3CDTF">2021-08-11T14:16:47Z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9172792AFD3B47F2B12B9DAE74AEC440</vt:lpwstr>
  </property>
</Properties>
</file>