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3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9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3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5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2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2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0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9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20394-13EA-4177-AB91-19B37A448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31814"/>
            <a:ext cx="10058400" cy="267004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/>
              <a:t>幕布</a:t>
            </a:r>
            <a:br>
              <a:rPr lang="en-US" altLang="zh-CN" sz="6000" dirty="0"/>
            </a:br>
            <a:r>
              <a:rPr lang="en-US" altLang="zh-CN" sz="6000" dirty="0"/>
              <a:t>——</a:t>
            </a:r>
            <a:r>
              <a:rPr lang="zh-CN" altLang="en-US" sz="6000" dirty="0"/>
              <a:t>一款极简大纲笔记产品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3B078F-9C6A-40F0-8642-F4AC7423B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汇报人：环境与测绘学院 武成龙</a:t>
            </a:r>
            <a:endParaRPr lang="en-US" altLang="zh-CN" dirty="0"/>
          </a:p>
          <a:p>
            <a:r>
              <a:rPr lang="en-US" altLang="zh-CN" dirty="0"/>
              <a:t>2022.1.4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CFA6B2-000C-4E6D-B5B9-4F52B143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65" y="2133848"/>
            <a:ext cx="667797" cy="6677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3439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B1D4-6937-4746-B0A6-7BE36FE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记笔记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B35CA-97C4-49CD-AEA6-0F73C36F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我们为什么要记笔记？</a:t>
            </a:r>
            <a:endParaRPr lang="en-US" altLang="zh-CN" dirty="0"/>
          </a:p>
          <a:p>
            <a:r>
              <a:rPr lang="zh-CN" altLang="en-US" dirty="0"/>
              <a:t>在什么情况或场合下需要记笔记？</a:t>
            </a:r>
            <a:endParaRPr lang="en-US" altLang="zh-CN" dirty="0"/>
          </a:p>
          <a:p>
            <a:r>
              <a:rPr lang="zh-CN" altLang="en-US" dirty="0"/>
              <a:t>数字化是笔记的一个趋势吗？</a:t>
            </a:r>
            <a:endParaRPr lang="en-US" altLang="zh-CN" dirty="0"/>
          </a:p>
          <a:p>
            <a:r>
              <a:rPr lang="zh-CN" altLang="en-US" dirty="0"/>
              <a:t>那么可以使用什么笔记软件呢？</a:t>
            </a:r>
          </a:p>
        </p:txBody>
      </p:sp>
    </p:spTree>
    <p:extLst>
      <p:ext uri="{BB962C8B-B14F-4D97-AF65-F5344CB8AC3E}">
        <p14:creationId xmlns:p14="http://schemas.microsoft.com/office/powerpoint/2010/main" val="374095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615B-1563-432A-B12E-3AB2B1A4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思维导图与大纲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377E2-C391-4657-8C32-1A0442EE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各自有什么特点？</a:t>
            </a:r>
            <a:endParaRPr lang="en-US" altLang="zh-CN" dirty="0"/>
          </a:p>
          <a:p>
            <a:r>
              <a:rPr lang="zh-CN" altLang="en-US" dirty="0"/>
              <a:t>幕布的创新点在哪？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B001B0-6D3A-4000-A0DF-9A674692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05" y="908044"/>
            <a:ext cx="5570703" cy="4961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CAE6BB-6988-4669-BDE4-D7D2B1A8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7" y="113686"/>
            <a:ext cx="11141405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EA21D-07CA-407E-9BD3-11743358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幕布的使用方法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EFA53-54BF-4A4D-BA2C-A67C145B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基本技巧是这样的：每段文字前面都有一个小圆点，一个圆点为一个主题；主题内直接输入文字即可；使用</a:t>
            </a:r>
            <a:r>
              <a:rPr lang="en-US" altLang="zh-CN" sz="2400" dirty="0"/>
              <a:t>Enter</a:t>
            </a:r>
            <a:r>
              <a:rPr lang="zh-CN" altLang="en-US" sz="2400" dirty="0"/>
              <a:t>键</a:t>
            </a:r>
            <a:r>
              <a:rPr lang="en-US" altLang="zh-CN" sz="2400" dirty="0"/>
              <a:t>/</a:t>
            </a:r>
            <a:r>
              <a:rPr lang="zh-CN" altLang="en-US" sz="2400" dirty="0"/>
              <a:t>回车键即可创建新主题；</a:t>
            </a:r>
            <a:r>
              <a:rPr lang="en-US" altLang="zh-CN" sz="2400" dirty="0"/>
              <a:t>Tab</a:t>
            </a:r>
            <a:r>
              <a:rPr lang="zh-CN" altLang="en-US" sz="2400" dirty="0"/>
              <a:t>键可以缩进一级，</a:t>
            </a:r>
            <a:r>
              <a:rPr lang="en-US" altLang="zh-CN" sz="2400" dirty="0" err="1"/>
              <a:t>Shift+Tab</a:t>
            </a:r>
            <a:r>
              <a:rPr lang="zh-CN" altLang="en-US" sz="2400" dirty="0"/>
              <a:t>则可以提升一级。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5E59D7-6B4C-4AC7-8CE2-C1E779FE6A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09" y="3022631"/>
            <a:ext cx="4281533" cy="2634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5DE34-0A8E-4431-9CFF-825E44E1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更强大的功能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AC72D8-2D0E-44F2-B89C-7442F6A87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59" y="1878833"/>
            <a:ext cx="5935723" cy="40227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3599D3-A544-4D45-8853-A56F64DE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41" y="1878833"/>
            <a:ext cx="5311600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71532-162B-4507-8CB1-3E200DE8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活跃的社区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1DAE46-C6B2-415F-BD19-F6C27019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785" y="1846263"/>
            <a:ext cx="6410756" cy="4022725"/>
          </a:xfrm>
        </p:spPr>
      </p:pic>
    </p:spTree>
    <p:extLst>
      <p:ext uri="{BB962C8B-B14F-4D97-AF65-F5344CB8AC3E}">
        <p14:creationId xmlns:p14="http://schemas.microsoft.com/office/powerpoint/2010/main" val="418941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19DF-B35A-418C-A503-CFD60CB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核心就是极简！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F8CD8-AD46-40A7-BB15-EDAF5019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当然幕布也有其不擅长的方面，比如不能插入表格，不能插入代码块等。总而言之，瑕不掩瑜，幕布极简的风格是最大的亮点，我们可以发挥这个特性，和其他软件配合，提高我们的学习力、生产力。</a:t>
            </a:r>
          </a:p>
        </p:txBody>
      </p:sp>
    </p:spTree>
    <p:extLst>
      <p:ext uri="{BB962C8B-B14F-4D97-AF65-F5344CB8AC3E}">
        <p14:creationId xmlns:p14="http://schemas.microsoft.com/office/powerpoint/2010/main" val="12391773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201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回顾</vt:lpstr>
      <vt:lpstr>幕布 ——一款极简大纲笔记产品</vt:lpstr>
      <vt:lpstr>记笔记</vt:lpstr>
      <vt:lpstr>思维导图与大纲</vt:lpstr>
      <vt:lpstr>幕布的使用方法</vt:lpstr>
      <vt:lpstr>更强大的功能</vt:lpstr>
      <vt:lpstr>活跃的社区</vt:lpstr>
      <vt:lpstr>核心就是极简！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幕布 ——一款极简大纲笔记产品</dc:title>
  <dc:creator>shaw fene</dc:creator>
  <cp:lastModifiedBy>fene shaw</cp:lastModifiedBy>
  <cp:revision>2</cp:revision>
  <dcterms:created xsi:type="dcterms:W3CDTF">2022-01-04T06:53:39Z</dcterms:created>
  <dcterms:modified xsi:type="dcterms:W3CDTF">2022-01-04T07:06:23Z</dcterms:modified>
</cp:coreProperties>
</file>