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  <p:sldMasterId id="2147483682" r:id="rId2"/>
  </p:sldMasterIdLst>
  <p:notesMasterIdLst>
    <p:notesMasterId r:id="rId19"/>
  </p:notesMasterIdLst>
  <p:handoutMasterIdLst>
    <p:handoutMasterId r:id="rId20"/>
  </p:handoutMasterIdLst>
  <p:sldIdLst>
    <p:sldId id="302" r:id="rId3"/>
    <p:sldId id="303" r:id="rId4"/>
    <p:sldId id="304" r:id="rId5"/>
    <p:sldId id="305" r:id="rId6"/>
    <p:sldId id="306" r:id="rId7"/>
    <p:sldId id="331" r:id="rId8"/>
    <p:sldId id="307" r:id="rId9"/>
    <p:sldId id="327" r:id="rId10"/>
    <p:sldId id="328" r:id="rId11"/>
    <p:sldId id="314" r:id="rId12"/>
    <p:sldId id="329" r:id="rId13"/>
    <p:sldId id="330" r:id="rId14"/>
    <p:sldId id="317" r:id="rId15"/>
    <p:sldId id="332" r:id="rId16"/>
    <p:sldId id="326" r:id="rId17"/>
    <p:sldId id="319" r:id="rId18"/>
  </p:sldIdLst>
  <p:sldSz cx="9144000" cy="5143500" type="screen16x9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2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CB5"/>
    <a:srgbClr val="006BFF"/>
    <a:srgbClr val="33C6E2"/>
    <a:srgbClr val="4F81BD"/>
    <a:srgbClr val="2770C0"/>
    <a:srgbClr val="ED7C32"/>
    <a:srgbClr val="F3F3F3"/>
    <a:srgbClr val="93CDDD"/>
    <a:srgbClr val="6681BE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2" autoAdjust="0"/>
    <p:restoredTop sz="94847" autoAdjust="0"/>
  </p:normalViewPr>
  <p:slideViewPr>
    <p:cSldViewPr>
      <p:cViewPr varScale="1">
        <p:scale>
          <a:sx n="207" d="100"/>
          <a:sy n="207" d="100"/>
        </p:scale>
        <p:origin x="504" y="112"/>
      </p:cViewPr>
      <p:guideLst>
        <p:guide orient="horz" pos="1484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-84"/>
      </p:cViewPr>
      <p:guideLst>
        <p:guide orient="horz" pos="2898"/>
        <p:guide pos="22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9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4755F-4696-46C7-9640-F4A863CF9A24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99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9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68B4E-908F-4E19-9E0D-5D0C98D0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86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2285E-5C98-4406-90B3-2EE99A1A4BB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98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98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9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67DA-003F-4AF9-9F7F-332B37088F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267DA-003F-4AF9-9F7F-332B37088F88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7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7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31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67DA-003F-4AF9-9F7F-332B37088F8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67DA-003F-4AF9-9F7F-332B37088F8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67DA-003F-4AF9-9F7F-332B37088F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23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67DA-003F-4AF9-9F7F-332B37088F8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5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267DA-003F-4AF9-9F7F-332B37088F88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8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267DA-003F-4AF9-9F7F-332B37088F8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267DA-003F-4AF9-9F7F-332B37088F8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267DA-003F-4AF9-9F7F-332B37088F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0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67DA-003F-4AF9-9F7F-332B37088F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9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FD65D0D-CA72-4101-AC42-6BF2CA6DAE2E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57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57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74824" y="110445"/>
            <a:ext cx="558425" cy="273844"/>
          </a:xfrm>
          <a:prstGeom prst="rect">
            <a:avLst/>
          </a:prstGeom>
          <a:solidFill>
            <a:srgbClr val="0094DC"/>
          </a:solidFill>
          <a:effectLst>
            <a:glow rad="12700">
              <a:schemeClr val="accent1">
                <a:alpha val="6000"/>
              </a:schemeClr>
            </a:glow>
            <a:outerShdw blurRad="50800" dist="50800" dir="5400000" sx="3000" sy="3000" algn="ctr" rotWithShape="0">
              <a:srgbClr val="000000"/>
            </a:outerShdw>
            <a:reflection endPos="0" dist="50800" dir="5400000" sy="-100000" algn="bl" rotWithShape="0"/>
            <a:softEdge rad="50800"/>
          </a:effectLst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4BD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179D84-CB03-4761-9E0B-5D3CF7D5193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5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95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6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99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9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28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98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9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900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900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0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5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65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104896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6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96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71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9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60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5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9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79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5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5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10488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8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1D3630-FF52-49C8-B0A8-DFB6500EB4C9}" type="datetime1">
              <a:rPr lang="zh-CN" altLang="en-US" smtClean="0"/>
              <a:t>2022/6/16</a:t>
            </a:fld>
            <a:endParaRPr lang="zh-CN" altLang="en-US" dirty="0"/>
          </a:p>
        </p:txBody>
      </p:sp>
      <p:sp>
        <p:nvSpPr>
          <p:cNvPr id="104861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4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月光配路灯</a:t>
            </a: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9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60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96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7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7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9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1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2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98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4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88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90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9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99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9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6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29334" y="96475"/>
            <a:ext cx="558425" cy="273844"/>
          </a:xfrm>
          <a:prstGeom prst="rect">
            <a:avLst/>
          </a:prstGeom>
          <a:solidFill>
            <a:srgbClr val="0094DC"/>
          </a:solidFill>
          <a:effectLst>
            <a:glow rad="12700">
              <a:schemeClr val="accent1">
                <a:alpha val="6000"/>
              </a:schemeClr>
            </a:glow>
            <a:outerShdw blurRad="50800" dist="50800" dir="5400000" sx="3000" sy="3000" algn="ctr" rotWithShape="0">
              <a:srgbClr val="000000"/>
            </a:outerShdw>
            <a:reflection endPos="0" dist="50800" dir="5400000" sy="-100000" algn="bl" rotWithShape="0"/>
            <a:softEdge rad="50800"/>
          </a:effectLst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4BD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179D84-CB03-4761-9E0B-5D3CF7D5193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2097152" name="图片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2108"/>
            <a:ext cx="9144000" cy="5141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3A11-8F1A-4E3E-AFFE-2FBA61718A8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740093" y="435911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月光配路灯</a:t>
            </a: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7476-B47A-4C00-BEFE-C2890D057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8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0.xml"/><Relationship Id="rId7" Type="http://schemas.openxmlformats.org/officeDocument/2006/relationships/image" Target="../media/image2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任意多边形: 形状 67"/>
          <p:cNvSpPr/>
          <p:nvPr/>
        </p:nvSpPr>
        <p:spPr>
          <a:xfrm>
            <a:off x="0" y="699541"/>
            <a:ext cx="9144000" cy="3511672"/>
          </a:xfrm>
          <a:custGeom>
            <a:avLst/>
            <a:gdLst>
              <a:gd name="connsiteX0" fmla="*/ 0 w 9144000"/>
              <a:gd name="connsiteY0" fmla="*/ 25152 h 3135758"/>
              <a:gd name="connsiteX1" fmla="*/ 4572000 w 9144000"/>
              <a:gd name="connsiteY1" fmla="*/ 482352 h 3135758"/>
              <a:gd name="connsiteX2" fmla="*/ 9144000 w 9144000"/>
              <a:gd name="connsiteY2" fmla="*/ 25152 h 3135758"/>
              <a:gd name="connsiteX3" fmla="*/ 9144000 w 9144000"/>
              <a:gd name="connsiteY3" fmla="*/ 3135758 h 3135758"/>
              <a:gd name="connsiteX4" fmla="*/ 9088725 w 9144000"/>
              <a:gd name="connsiteY4" fmla="*/ 3135758 h 3135758"/>
              <a:gd name="connsiteX5" fmla="*/ 9051113 w 9144000"/>
              <a:gd name="connsiteY5" fmla="*/ 3110552 h 3135758"/>
              <a:gd name="connsiteX6" fmla="*/ 4572000 w 9144000"/>
              <a:gd name="connsiteY6" fmla="*/ 2737177 h 3135758"/>
              <a:gd name="connsiteX7" fmla="*/ 92887 w 9144000"/>
              <a:gd name="connsiteY7" fmla="*/ 3110552 h 3135758"/>
              <a:gd name="connsiteX8" fmla="*/ 55275 w 9144000"/>
              <a:gd name="connsiteY8" fmla="*/ 3135758 h 3135758"/>
              <a:gd name="connsiteX9" fmla="*/ 0 w 9144000"/>
              <a:gd name="connsiteY9" fmla="*/ 3135758 h 3135758"/>
              <a:gd name="connsiteX10" fmla="*/ 9131299 w 9144000"/>
              <a:gd name="connsiteY10" fmla="*/ 0 h 3135758"/>
              <a:gd name="connsiteX11" fmla="*/ 9144000 w 9144000"/>
              <a:gd name="connsiteY11" fmla="*/ 0 h 3135758"/>
              <a:gd name="connsiteX12" fmla="*/ 9144000 w 9144000"/>
              <a:gd name="connsiteY12" fmla="*/ 25152 h 3135758"/>
              <a:gd name="connsiteX13" fmla="*/ 0 w 9144000"/>
              <a:gd name="connsiteY13" fmla="*/ 0 h 3135758"/>
              <a:gd name="connsiteX14" fmla="*/ 12701 w 9144000"/>
              <a:gd name="connsiteY14" fmla="*/ 0 h 3135758"/>
              <a:gd name="connsiteX15" fmla="*/ 0 w 9144000"/>
              <a:gd name="connsiteY15" fmla="*/ 25152 h 313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4000" h="3135758">
                <a:moveTo>
                  <a:pt x="0" y="25152"/>
                </a:moveTo>
                <a:cubicBezTo>
                  <a:pt x="0" y="277657"/>
                  <a:pt x="2046954" y="482352"/>
                  <a:pt x="4572000" y="482352"/>
                </a:cubicBezTo>
                <a:cubicBezTo>
                  <a:pt x="7097046" y="482352"/>
                  <a:pt x="9144000" y="277657"/>
                  <a:pt x="9144000" y="25152"/>
                </a:cubicBezTo>
                <a:lnTo>
                  <a:pt x="9144000" y="3135758"/>
                </a:lnTo>
                <a:lnTo>
                  <a:pt x="9088725" y="3135758"/>
                </a:lnTo>
                <a:lnTo>
                  <a:pt x="9051113" y="3110552"/>
                </a:lnTo>
                <a:cubicBezTo>
                  <a:pt x="8624791" y="2897468"/>
                  <a:pt x="6781416" y="2737177"/>
                  <a:pt x="4572000" y="2737177"/>
                </a:cubicBezTo>
                <a:cubicBezTo>
                  <a:pt x="2362585" y="2737177"/>
                  <a:pt x="519209" y="2897468"/>
                  <a:pt x="92887" y="3110552"/>
                </a:cubicBezTo>
                <a:lnTo>
                  <a:pt x="55275" y="3135758"/>
                </a:lnTo>
                <a:lnTo>
                  <a:pt x="0" y="3135758"/>
                </a:lnTo>
                <a:close/>
                <a:moveTo>
                  <a:pt x="9131299" y="0"/>
                </a:moveTo>
                <a:lnTo>
                  <a:pt x="9144000" y="0"/>
                </a:lnTo>
                <a:lnTo>
                  <a:pt x="9144000" y="25152"/>
                </a:lnTo>
                <a:close/>
                <a:moveTo>
                  <a:pt x="0" y="0"/>
                </a:moveTo>
                <a:lnTo>
                  <a:pt x="12701" y="0"/>
                </a:lnTo>
                <a:lnTo>
                  <a:pt x="0" y="251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1" name="任意多边形: 形状 30"/>
          <p:cNvSpPr/>
          <p:nvPr/>
        </p:nvSpPr>
        <p:spPr>
          <a:xfrm>
            <a:off x="0" y="843558"/>
            <a:ext cx="9144000" cy="3188903"/>
          </a:xfrm>
          <a:custGeom>
            <a:avLst/>
            <a:gdLst>
              <a:gd name="connsiteX0" fmla="*/ 0 w 9144000"/>
              <a:gd name="connsiteY0" fmla="*/ 25152 h 3135758"/>
              <a:gd name="connsiteX1" fmla="*/ 4572000 w 9144000"/>
              <a:gd name="connsiteY1" fmla="*/ 482352 h 3135758"/>
              <a:gd name="connsiteX2" fmla="*/ 9144000 w 9144000"/>
              <a:gd name="connsiteY2" fmla="*/ 25152 h 3135758"/>
              <a:gd name="connsiteX3" fmla="*/ 9144000 w 9144000"/>
              <a:gd name="connsiteY3" fmla="*/ 3135758 h 3135758"/>
              <a:gd name="connsiteX4" fmla="*/ 9088725 w 9144000"/>
              <a:gd name="connsiteY4" fmla="*/ 3135758 h 3135758"/>
              <a:gd name="connsiteX5" fmla="*/ 9051113 w 9144000"/>
              <a:gd name="connsiteY5" fmla="*/ 3110552 h 3135758"/>
              <a:gd name="connsiteX6" fmla="*/ 4572000 w 9144000"/>
              <a:gd name="connsiteY6" fmla="*/ 2737177 h 3135758"/>
              <a:gd name="connsiteX7" fmla="*/ 92887 w 9144000"/>
              <a:gd name="connsiteY7" fmla="*/ 3110552 h 3135758"/>
              <a:gd name="connsiteX8" fmla="*/ 55275 w 9144000"/>
              <a:gd name="connsiteY8" fmla="*/ 3135758 h 3135758"/>
              <a:gd name="connsiteX9" fmla="*/ 0 w 9144000"/>
              <a:gd name="connsiteY9" fmla="*/ 3135758 h 3135758"/>
              <a:gd name="connsiteX10" fmla="*/ 9131299 w 9144000"/>
              <a:gd name="connsiteY10" fmla="*/ 0 h 3135758"/>
              <a:gd name="connsiteX11" fmla="*/ 9144000 w 9144000"/>
              <a:gd name="connsiteY11" fmla="*/ 0 h 3135758"/>
              <a:gd name="connsiteX12" fmla="*/ 9144000 w 9144000"/>
              <a:gd name="connsiteY12" fmla="*/ 25152 h 3135758"/>
              <a:gd name="connsiteX13" fmla="*/ 0 w 9144000"/>
              <a:gd name="connsiteY13" fmla="*/ 0 h 3135758"/>
              <a:gd name="connsiteX14" fmla="*/ 12701 w 9144000"/>
              <a:gd name="connsiteY14" fmla="*/ 0 h 3135758"/>
              <a:gd name="connsiteX15" fmla="*/ 0 w 9144000"/>
              <a:gd name="connsiteY15" fmla="*/ 25152 h 313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4000" h="3135758">
                <a:moveTo>
                  <a:pt x="0" y="25152"/>
                </a:moveTo>
                <a:cubicBezTo>
                  <a:pt x="0" y="277657"/>
                  <a:pt x="2046954" y="482352"/>
                  <a:pt x="4572000" y="482352"/>
                </a:cubicBezTo>
                <a:cubicBezTo>
                  <a:pt x="7097046" y="482352"/>
                  <a:pt x="9144000" y="277657"/>
                  <a:pt x="9144000" y="25152"/>
                </a:cubicBezTo>
                <a:lnTo>
                  <a:pt x="9144000" y="3135758"/>
                </a:lnTo>
                <a:lnTo>
                  <a:pt x="9088725" y="3135758"/>
                </a:lnTo>
                <a:lnTo>
                  <a:pt x="9051113" y="3110552"/>
                </a:lnTo>
                <a:cubicBezTo>
                  <a:pt x="8624791" y="2897468"/>
                  <a:pt x="6781416" y="2737177"/>
                  <a:pt x="4572000" y="2737177"/>
                </a:cubicBezTo>
                <a:cubicBezTo>
                  <a:pt x="2362585" y="2737177"/>
                  <a:pt x="519209" y="2897468"/>
                  <a:pt x="92887" y="3110552"/>
                </a:cubicBezTo>
                <a:lnTo>
                  <a:pt x="55275" y="3135758"/>
                </a:lnTo>
                <a:lnTo>
                  <a:pt x="0" y="3135758"/>
                </a:lnTo>
                <a:close/>
                <a:moveTo>
                  <a:pt x="9131299" y="0"/>
                </a:moveTo>
                <a:lnTo>
                  <a:pt x="9144000" y="0"/>
                </a:lnTo>
                <a:lnTo>
                  <a:pt x="9144000" y="25152"/>
                </a:lnTo>
                <a:close/>
                <a:moveTo>
                  <a:pt x="0" y="0"/>
                </a:moveTo>
                <a:lnTo>
                  <a:pt x="12701" y="0"/>
                </a:lnTo>
                <a:lnTo>
                  <a:pt x="0" y="25152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49000">
                <a:srgbClr val="2E6CB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10"/>
          <p:cNvGrpSpPr/>
          <p:nvPr/>
        </p:nvGrpSpPr>
        <p:grpSpPr>
          <a:xfrm>
            <a:off x="2949948" y="3990562"/>
            <a:ext cx="3307039" cy="707886"/>
            <a:chOff x="3778362" y="4068843"/>
            <a:chExt cx="2886406" cy="707886"/>
          </a:xfrm>
        </p:grpSpPr>
        <p:sp>
          <p:nvSpPr>
            <p:cNvPr id="1048582" name="文本框 34"/>
            <p:cNvSpPr txBox="1"/>
            <p:nvPr/>
          </p:nvSpPr>
          <p:spPr>
            <a:xfrm>
              <a:off x="4033366" y="4068843"/>
              <a:ext cx="26314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成员：武成龙 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07192329</a:t>
              </a:r>
            </a:p>
            <a:p>
              <a:pPr algn="r"/>
              <a:r>
                <a:rPr lang="zh-CN" altLang="en-US" sz="20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          康宇昊 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07192298</a:t>
              </a:r>
            </a:p>
          </p:txBody>
        </p:sp>
        <p:pic>
          <p:nvPicPr>
            <p:cNvPr id="2097153" name="图片 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8362" y="4079086"/>
              <a:ext cx="291132" cy="291132"/>
            </a:xfrm>
            <a:prstGeom prst="rect">
              <a:avLst/>
            </a:prstGeom>
          </p:spPr>
        </p:pic>
        <p:cxnSp>
          <p:nvCxnSpPr>
            <p:cNvPr id="3145728" name="直接连接符 123"/>
            <p:cNvCxnSpPr>
              <a:cxnSpLocks/>
            </p:cNvCxnSpPr>
            <p:nvPr/>
          </p:nvCxnSpPr>
          <p:spPr>
            <a:xfrm>
              <a:off x="3923928" y="4776729"/>
              <a:ext cx="2340612" cy="0"/>
            </a:xfrm>
            <a:prstGeom prst="line">
              <a:avLst/>
            </a:prstGeom>
            <a:ln>
              <a:solidFill>
                <a:srgbClr val="4144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7"/>
          <p:cNvGrpSpPr/>
          <p:nvPr/>
        </p:nvGrpSpPr>
        <p:grpSpPr>
          <a:xfrm>
            <a:off x="2757550" y="932287"/>
            <a:ext cx="609331" cy="703359"/>
            <a:chOff x="2757550" y="2715766"/>
            <a:chExt cx="609331" cy="703359"/>
          </a:xfrm>
        </p:grpSpPr>
        <p:grpSp>
          <p:nvGrpSpPr>
            <p:cNvPr id="24" name="组 32"/>
            <p:cNvGrpSpPr/>
            <p:nvPr/>
          </p:nvGrpSpPr>
          <p:grpSpPr>
            <a:xfrm>
              <a:off x="2757550" y="2715766"/>
              <a:ext cx="609331" cy="703359"/>
              <a:chOff x="3429320" y="1717342"/>
              <a:chExt cx="1119580" cy="1220560"/>
            </a:xfrm>
          </p:grpSpPr>
          <p:sp>
            <p:nvSpPr>
              <p:cNvPr id="1048583" name="矩形 10"/>
              <p:cNvSpPr>
                <a:spLocks noChangeAspect="1"/>
              </p:cNvSpPr>
              <p:nvPr/>
            </p:nvSpPr>
            <p:spPr>
              <a:xfrm>
                <a:off x="3429320" y="1717342"/>
                <a:ext cx="1119580" cy="1220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584" name="矩形 10"/>
              <p:cNvSpPr/>
              <p:nvPr/>
            </p:nvSpPr>
            <p:spPr>
              <a:xfrm>
                <a:off x="3632840" y="1948648"/>
                <a:ext cx="712539" cy="776806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097154" name="图片 6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0780" y="2894518"/>
              <a:ext cx="345852" cy="345852"/>
            </a:xfrm>
            <a:prstGeom prst="rect">
              <a:avLst/>
            </a:prstGeom>
          </p:spPr>
        </p:pic>
      </p:grpSp>
      <p:grpSp>
        <p:nvGrpSpPr>
          <p:cNvPr id="25" name="组合 5"/>
          <p:cNvGrpSpPr/>
          <p:nvPr/>
        </p:nvGrpSpPr>
        <p:grpSpPr>
          <a:xfrm>
            <a:off x="4298803" y="987574"/>
            <a:ext cx="609331" cy="703359"/>
            <a:chOff x="4298803" y="2715765"/>
            <a:chExt cx="609331" cy="703359"/>
          </a:xfrm>
        </p:grpSpPr>
        <p:grpSp>
          <p:nvGrpSpPr>
            <p:cNvPr id="26" name="组 35"/>
            <p:cNvGrpSpPr/>
            <p:nvPr/>
          </p:nvGrpSpPr>
          <p:grpSpPr>
            <a:xfrm>
              <a:off x="4298803" y="2715765"/>
              <a:ext cx="609331" cy="703359"/>
              <a:chOff x="3429320" y="1717342"/>
              <a:chExt cx="1119580" cy="1220560"/>
            </a:xfrm>
          </p:grpSpPr>
          <p:sp>
            <p:nvSpPr>
              <p:cNvPr id="1048585" name="矩形 10"/>
              <p:cNvSpPr>
                <a:spLocks noChangeAspect="1"/>
              </p:cNvSpPr>
              <p:nvPr/>
            </p:nvSpPr>
            <p:spPr>
              <a:xfrm>
                <a:off x="3429320" y="1717342"/>
                <a:ext cx="1119580" cy="1220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586" name="矩形 10"/>
              <p:cNvSpPr/>
              <p:nvPr/>
            </p:nvSpPr>
            <p:spPr>
              <a:xfrm>
                <a:off x="3632840" y="1948648"/>
                <a:ext cx="712539" cy="776806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097155" name="图片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9569" y="2894518"/>
              <a:ext cx="345852" cy="345852"/>
            </a:xfrm>
            <a:prstGeom prst="rect">
              <a:avLst/>
            </a:prstGeom>
          </p:spPr>
        </p:pic>
      </p:grpSp>
      <p:grpSp>
        <p:nvGrpSpPr>
          <p:cNvPr id="27" name="组合 4"/>
          <p:cNvGrpSpPr/>
          <p:nvPr/>
        </p:nvGrpSpPr>
        <p:grpSpPr>
          <a:xfrm>
            <a:off x="5834877" y="932287"/>
            <a:ext cx="609331" cy="703359"/>
            <a:chOff x="5834877" y="2715765"/>
            <a:chExt cx="609331" cy="703359"/>
          </a:xfrm>
        </p:grpSpPr>
        <p:grpSp>
          <p:nvGrpSpPr>
            <p:cNvPr id="28" name="组 46"/>
            <p:cNvGrpSpPr/>
            <p:nvPr/>
          </p:nvGrpSpPr>
          <p:grpSpPr>
            <a:xfrm>
              <a:off x="5834877" y="2715765"/>
              <a:ext cx="609331" cy="703359"/>
              <a:chOff x="3429320" y="1717342"/>
              <a:chExt cx="1119580" cy="1220560"/>
            </a:xfrm>
          </p:grpSpPr>
          <p:sp>
            <p:nvSpPr>
              <p:cNvPr id="1048587" name="矩形 10"/>
              <p:cNvSpPr>
                <a:spLocks noChangeAspect="1"/>
              </p:cNvSpPr>
              <p:nvPr/>
            </p:nvSpPr>
            <p:spPr>
              <a:xfrm>
                <a:off x="3429320" y="1717342"/>
                <a:ext cx="1119580" cy="1220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588" name="矩形 10"/>
              <p:cNvSpPr/>
              <p:nvPr/>
            </p:nvSpPr>
            <p:spPr>
              <a:xfrm>
                <a:off x="3632840" y="1948648"/>
                <a:ext cx="712539" cy="776806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097156" name="图片 6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7552" y="2910754"/>
              <a:ext cx="339502" cy="339502"/>
            </a:xfrm>
            <a:prstGeom prst="rect">
              <a:avLst/>
            </a:prstGeom>
          </p:spPr>
        </p:pic>
      </p:grpSp>
      <p:sp>
        <p:nvSpPr>
          <p:cNvPr id="1048590" name="TextBox 3"/>
          <p:cNvSpPr txBox="1"/>
          <p:nvPr/>
        </p:nvSpPr>
        <p:spPr>
          <a:xfrm>
            <a:off x="607024" y="1646513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基于机器学习的高分辨率遥感影像森林参数提取研究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矩形 17"/>
          <p:cNvSpPr/>
          <p:nvPr/>
        </p:nvSpPr>
        <p:spPr>
          <a:xfrm>
            <a:off x="0" y="0"/>
            <a:ext cx="9144000" cy="5143501"/>
          </a:xfrm>
          <a:prstGeom prst="rect">
            <a:avLst/>
          </a:prstGeom>
          <a:gradFill>
            <a:gsLst>
              <a:gs pos="0">
                <a:srgbClr val="0070C0"/>
              </a:gs>
              <a:gs pos="49000">
                <a:srgbClr val="2E6CB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7" tIns="54428" rIns="108857" bIns="54428" rtlCol="0" anchor="ctr"/>
          <a:lstStyle/>
          <a:p>
            <a:pPr algn="ctr"/>
            <a:endParaRPr lang="zh-CN" altLang="en-US"/>
          </a:p>
        </p:txBody>
      </p:sp>
      <p:sp>
        <p:nvSpPr>
          <p:cNvPr id="1048780" name="TextBox 11"/>
          <p:cNvSpPr txBox="1"/>
          <p:nvPr/>
        </p:nvSpPr>
        <p:spPr>
          <a:xfrm>
            <a:off x="4093286" y="2067694"/>
            <a:ext cx="3005951" cy="988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/>
                <a:ea typeface="微软雅黑"/>
              </a:rPr>
              <a:t>生物量反演</a:t>
            </a:r>
          </a:p>
        </p:txBody>
      </p:sp>
      <p:grpSp>
        <p:nvGrpSpPr>
          <p:cNvPr id="134" name="组合 3"/>
          <p:cNvGrpSpPr/>
          <p:nvPr/>
        </p:nvGrpSpPr>
        <p:grpSpPr>
          <a:xfrm>
            <a:off x="1907704" y="1831878"/>
            <a:ext cx="1815886" cy="1459952"/>
            <a:chOff x="2180050" y="1831878"/>
            <a:chExt cx="1815886" cy="1459952"/>
          </a:xfrm>
        </p:grpSpPr>
        <p:cxnSp>
          <p:nvCxnSpPr>
            <p:cNvPr id="3145792" name="直接连接符 22"/>
            <p:cNvCxnSpPr>
              <a:cxnSpLocks/>
            </p:cNvCxnSpPr>
            <p:nvPr/>
          </p:nvCxnSpPr>
          <p:spPr>
            <a:xfrm flipV="1">
              <a:off x="3995936" y="1831878"/>
              <a:ext cx="0" cy="145995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</p:cxnSp>
        <p:grpSp>
          <p:nvGrpSpPr>
            <p:cNvPr id="135" name="组 40"/>
            <p:cNvGrpSpPr/>
            <p:nvPr/>
          </p:nvGrpSpPr>
          <p:grpSpPr>
            <a:xfrm>
              <a:off x="2180050" y="1836617"/>
              <a:ext cx="1296138" cy="1455213"/>
              <a:chOff x="3429320" y="1717342"/>
              <a:chExt cx="1119580" cy="1220560"/>
            </a:xfrm>
          </p:grpSpPr>
          <p:sp>
            <p:nvSpPr>
              <p:cNvPr id="1048781" name="矩形 10"/>
              <p:cNvSpPr>
                <a:spLocks noChangeAspect="1"/>
              </p:cNvSpPr>
              <p:nvPr/>
            </p:nvSpPr>
            <p:spPr>
              <a:xfrm>
                <a:off x="3429320" y="1717342"/>
                <a:ext cx="1119580" cy="1220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782" name="矩形 10"/>
              <p:cNvSpPr/>
              <p:nvPr/>
            </p:nvSpPr>
            <p:spPr>
              <a:xfrm>
                <a:off x="3632840" y="1948648"/>
                <a:ext cx="712539" cy="776806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48783" name="矩形 1"/>
          <p:cNvSpPr/>
          <p:nvPr/>
        </p:nvSpPr>
        <p:spPr>
          <a:xfrm>
            <a:off x="4138876" y="1836861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/>
                <a:ea typeface="微软雅黑"/>
              </a:rPr>
              <a:t>PART 03</a:t>
            </a:r>
            <a:endParaRPr lang="zh-CN" altLang="en-US" sz="2400" dirty="0"/>
          </a:p>
        </p:txBody>
      </p:sp>
      <p:sp>
        <p:nvSpPr>
          <p:cNvPr id="1048784" name="矩形 36"/>
          <p:cNvSpPr/>
          <p:nvPr/>
        </p:nvSpPr>
        <p:spPr>
          <a:xfrm>
            <a:off x="4138876" y="2990621"/>
            <a:ext cx="16097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Biomass inversion</a:t>
            </a:r>
          </a:p>
        </p:txBody>
      </p:sp>
      <p:pic>
        <p:nvPicPr>
          <p:cNvPr id="2097168" name="图片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3314" y="2298526"/>
            <a:ext cx="622502" cy="5848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îşḷíḑè"/>
          <p:cNvSpPr txBox="1"/>
          <p:nvPr/>
        </p:nvSpPr>
        <p:spPr bwMode="auto">
          <a:xfrm>
            <a:off x="393319" y="4164035"/>
            <a:ext cx="8083698" cy="1043006"/>
          </a:xfrm>
          <a:prstGeom prst="roundRect">
            <a:avLst/>
          </a:prstGeom>
          <a:noFill/>
          <a:ln w="12700">
            <a:noFill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是指单位面积森林群落在一定时间内累计的有机质总量，是森林资源清查、规划管理中中必不可缺的参数。</a:t>
            </a:r>
          </a:p>
          <a:p>
            <a:pPr>
              <a:lnSpc>
                <a:spcPct val="120000"/>
              </a:lnSpc>
            </a:pPr>
            <a:endParaRPr lang="en-US" altLang="zh-CN" sz="1400" dirty="0"/>
          </a:p>
        </p:txBody>
      </p:sp>
      <p:grpSp>
        <p:nvGrpSpPr>
          <p:cNvPr id="168" name="组合 58"/>
          <p:cNvGrpSpPr/>
          <p:nvPr/>
        </p:nvGrpSpPr>
        <p:grpSpPr>
          <a:xfrm>
            <a:off x="251520" y="210918"/>
            <a:ext cx="360040" cy="344608"/>
            <a:chOff x="251520" y="210918"/>
            <a:chExt cx="360040" cy="344608"/>
          </a:xfrm>
        </p:grpSpPr>
        <p:sp>
          <p:nvSpPr>
            <p:cNvPr id="1048857" name="矩形 59"/>
            <p:cNvSpPr/>
            <p:nvPr/>
          </p:nvSpPr>
          <p:spPr>
            <a:xfrm>
              <a:off x="251520" y="210918"/>
              <a:ext cx="288032" cy="252477"/>
            </a:xfrm>
            <a:prstGeom prst="rect">
              <a:avLst/>
            </a:prstGeom>
            <a:noFill/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58" name="矩形 60"/>
            <p:cNvSpPr/>
            <p:nvPr/>
          </p:nvSpPr>
          <p:spPr>
            <a:xfrm>
              <a:off x="403920" y="354934"/>
              <a:ext cx="207640" cy="200592"/>
            </a:xfrm>
            <a:prstGeom prst="rect">
              <a:avLst/>
            </a:prstGeom>
            <a:solidFill>
              <a:srgbClr val="2E6CB5"/>
            </a:solidFill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806" name="直接连接符 61"/>
          <p:cNvCxnSpPr>
            <a:cxnSpLocks/>
          </p:cNvCxnSpPr>
          <p:nvPr/>
        </p:nvCxnSpPr>
        <p:spPr>
          <a:xfrm>
            <a:off x="679273" y="555526"/>
            <a:ext cx="8285215" cy="0"/>
          </a:xfrm>
          <a:prstGeom prst="line">
            <a:avLst/>
          </a:prstGeom>
          <a:ln w="15875">
            <a:solidFill>
              <a:srgbClr val="4F81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59" name="矩形 62"/>
          <p:cNvSpPr/>
          <p:nvPr/>
        </p:nvSpPr>
        <p:spPr>
          <a:xfrm>
            <a:off x="670843" y="62454"/>
            <a:ext cx="209063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生物量反演</a:t>
            </a:r>
            <a:r>
              <a:rPr lang="en-US" altLang="zh-CN" sz="2000" dirty="0">
                <a:solidFill>
                  <a:srgbClr val="2E6CB5"/>
                </a:solidFill>
                <a:latin typeface="微软雅黑"/>
                <a:ea typeface="微软雅黑"/>
              </a:rPr>
              <a:t>-</a:t>
            </a: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概述</a:t>
            </a:r>
          </a:p>
        </p:txBody>
      </p:sp>
      <p:sp>
        <p:nvSpPr>
          <p:cNvPr id="1048860" name="矩形 4"/>
          <p:cNvSpPr/>
          <p:nvPr/>
        </p:nvSpPr>
        <p:spPr>
          <a:xfrm>
            <a:off x="6008052" y="1898035"/>
            <a:ext cx="2884428" cy="154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陈传国等：东北地区生物量异速生长方程计算计算得到样地的实测地上生物量。</a:t>
            </a:r>
            <a:r>
              <a:rPr lang="en-US" altLang="zh-CN" sz="1600" dirty="0"/>
              <a:t>WT </a:t>
            </a:r>
            <a:r>
              <a:rPr lang="zh-CN" altLang="en-US" sz="1600" dirty="0"/>
              <a:t>为地上生物量，</a:t>
            </a:r>
            <a:r>
              <a:rPr lang="en-US" altLang="zh-CN" sz="1600" dirty="0"/>
              <a:t>D</a:t>
            </a:r>
            <a:r>
              <a:rPr lang="zh-CN" altLang="en-US" sz="1600" dirty="0"/>
              <a:t>为胸径，</a:t>
            </a:r>
            <a:r>
              <a:rPr lang="en-US" altLang="zh-CN" sz="1600" dirty="0"/>
              <a:t>H</a:t>
            </a:r>
            <a:r>
              <a:rPr lang="zh-CN" altLang="en-US" sz="1600" dirty="0"/>
              <a:t>为样木树高。</a:t>
            </a:r>
          </a:p>
        </p:txBody>
      </p:sp>
      <p:pic>
        <p:nvPicPr>
          <p:cNvPr id="2097172" name="图片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70921" y="4331297"/>
            <a:ext cx="867550" cy="855572"/>
          </a:xfrm>
          <a:prstGeom prst="rect">
            <a:avLst/>
          </a:prstGeom>
        </p:spPr>
      </p:pic>
      <p:grpSp>
        <p:nvGrpSpPr>
          <p:cNvPr id="169" name="组合 68"/>
          <p:cNvGrpSpPr/>
          <p:nvPr/>
        </p:nvGrpSpPr>
        <p:grpSpPr>
          <a:xfrm>
            <a:off x="7174409" y="3795886"/>
            <a:ext cx="1515380" cy="210303"/>
            <a:chOff x="7278680" y="4424384"/>
            <a:chExt cx="1037736" cy="163590"/>
          </a:xfrm>
        </p:grpSpPr>
        <p:grpSp>
          <p:nvGrpSpPr>
            <p:cNvPr id="170" name="组 40"/>
            <p:cNvGrpSpPr/>
            <p:nvPr/>
          </p:nvGrpSpPr>
          <p:grpSpPr>
            <a:xfrm>
              <a:off x="7278680" y="4424384"/>
              <a:ext cx="145707" cy="163590"/>
              <a:chOff x="3545444" y="1859086"/>
              <a:chExt cx="867502" cy="945747"/>
            </a:xfrm>
          </p:grpSpPr>
          <p:sp>
            <p:nvSpPr>
              <p:cNvPr id="1048861" name="矩形 10"/>
              <p:cNvSpPr>
                <a:spLocks noChangeAspect="1"/>
              </p:cNvSpPr>
              <p:nvPr/>
            </p:nvSpPr>
            <p:spPr>
              <a:xfrm>
                <a:off x="3545444" y="1859086"/>
                <a:ext cx="867502" cy="94574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862" name="矩形 10"/>
              <p:cNvSpPr/>
              <p:nvPr/>
            </p:nvSpPr>
            <p:spPr>
              <a:xfrm>
                <a:off x="3632840" y="1948648"/>
                <a:ext cx="712539" cy="776806"/>
              </a:xfrm>
              <a:prstGeom prst="ellipse">
                <a:avLst/>
              </a:pr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1" name="组 40"/>
            <p:cNvGrpSpPr/>
            <p:nvPr/>
          </p:nvGrpSpPr>
          <p:grpSpPr>
            <a:xfrm>
              <a:off x="7576023" y="4424384"/>
              <a:ext cx="145707" cy="163590"/>
              <a:chOff x="3545444" y="1859086"/>
              <a:chExt cx="867502" cy="945747"/>
            </a:xfrm>
          </p:grpSpPr>
          <p:sp>
            <p:nvSpPr>
              <p:cNvPr id="1048863" name="矩形 10"/>
              <p:cNvSpPr>
                <a:spLocks noChangeAspect="1"/>
              </p:cNvSpPr>
              <p:nvPr/>
            </p:nvSpPr>
            <p:spPr>
              <a:xfrm>
                <a:off x="3545444" y="1859086"/>
                <a:ext cx="867502" cy="94574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864" name="矩形 10"/>
              <p:cNvSpPr/>
              <p:nvPr/>
            </p:nvSpPr>
            <p:spPr>
              <a:xfrm>
                <a:off x="3632840" y="1948648"/>
                <a:ext cx="712539" cy="776806"/>
              </a:xfrm>
              <a:prstGeom prst="ellipse">
                <a:avLst/>
              </a:pr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2" name="组 40"/>
            <p:cNvGrpSpPr/>
            <p:nvPr/>
          </p:nvGrpSpPr>
          <p:grpSpPr>
            <a:xfrm>
              <a:off x="7873366" y="4424384"/>
              <a:ext cx="145707" cy="163590"/>
              <a:chOff x="3545444" y="1859086"/>
              <a:chExt cx="867502" cy="945747"/>
            </a:xfrm>
          </p:grpSpPr>
          <p:sp>
            <p:nvSpPr>
              <p:cNvPr id="1048865" name="矩形 10"/>
              <p:cNvSpPr>
                <a:spLocks noChangeAspect="1"/>
              </p:cNvSpPr>
              <p:nvPr/>
            </p:nvSpPr>
            <p:spPr>
              <a:xfrm>
                <a:off x="3545444" y="1859086"/>
                <a:ext cx="867502" cy="94574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866" name="矩形 10"/>
              <p:cNvSpPr/>
              <p:nvPr/>
            </p:nvSpPr>
            <p:spPr>
              <a:xfrm>
                <a:off x="3632840" y="1948648"/>
                <a:ext cx="712539" cy="776806"/>
              </a:xfrm>
              <a:prstGeom prst="ellipse">
                <a:avLst/>
              </a:pr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3" name="组 40"/>
            <p:cNvGrpSpPr/>
            <p:nvPr/>
          </p:nvGrpSpPr>
          <p:grpSpPr>
            <a:xfrm>
              <a:off x="8170709" y="4424384"/>
              <a:ext cx="145707" cy="163590"/>
              <a:chOff x="3545444" y="1859086"/>
              <a:chExt cx="867502" cy="945747"/>
            </a:xfrm>
          </p:grpSpPr>
          <p:sp>
            <p:nvSpPr>
              <p:cNvPr id="1048867" name="矩形 10"/>
              <p:cNvSpPr>
                <a:spLocks noChangeAspect="1"/>
              </p:cNvSpPr>
              <p:nvPr/>
            </p:nvSpPr>
            <p:spPr>
              <a:xfrm>
                <a:off x="3545444" y="1859086"/>
                <a:ext cx="867502" cy="94574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868" name="矩形 10"/>
              <p:cNvSpPr/>
              <p:nvPr/>
            </p:nvSpPr>
            <p:spPr>
              <a:xfrm>
                <a:off x="3632840" y="1948648"/>
                <a:ext cx="712539" cy="776806"/>
              </a:xfrm>
              <a:prstGeom prst="ellipse">
                <a:avLst/>
              </a:pr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48869" name="矩形 7"/>
          <p:cNvSpPr/>
          <p:nvPr/>
        </p:nvSpPr>
        <p:spPr>
          <a:xfrm>
            <a:off x="403920" y="1059582"/>
            <a:ext cx="207640" cy="1296268"/>
          </a:xfrm>
          <a:prstGeom prst="rect">
            <a:avLst/>
          </a:prstGeom>
          <a:solidFill>
            <a:srgbClr val="2E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4" name="组合 81"/>
          <p:cNvGrpSpPr/>
          <p:nvPr/>
        </p:nvGrpSpPr>
        <p:grpSpPr>
          <a:xfrm>
            <a:off x="6084168" y="1174660"/>
            <a:ext cx="2251050" cy="504055"/>
            <a:chOff x="5777334" y="1131589"/>
            <a:chExt cx="2971130" cy="671041"/>
          </a:xfrm>
        </p:grpSpPr>
        <p:grpSp>
          <p:nvGrpSpPr>
            <p:cNvPr id="175" name="组合 56"/>
            <p:cNvGrpSpPr/>
            <p:nvPr/>
          </p:nvGrpSpPr>
          <p:grpSpPr>
            <a:xfrm>
              <a:off x="5777334" y="1131589"/>
              <a:ext cx="2971130" cy="671041"/>
              <a:chOff x="4532138" y="2977854"/>
              <a:chExt cx="1564211" cy="379451"/>
            </a:xfrm>
          </p:grpSpPr>
          <p:sp>
            <p:nvSpPr>
              <p:cNvPr id="1048870" name="MH_SubTitle_1"/>
              <p:cNvSpPr/>
              <p:nvPr>
                <p:custDataLst>
                  <p:tags r:id="rId3"/>
                </p:custDataLst>
              </p:nvPr>
            </p:nvSpPr>
            <p:spPr>
              <a:xfrm>
                <a:off x="4532138" y="2977854"/>
                <a:ext cx="1564211" cy="379451"/>
              </a:xfrm>
              <a:prstGeom prst="roundRect">
                <a:avLst>
                  <a:gd name="adj" fmla="val 21110"/>
                </a:avLst>
              </a:prstGeom>
              <a:gradFill flip="none" rotWithShape="1">
                <a:gsLst>
                  <a:gs pos="0">
                    <a:srgbClr val="E0E0E0"/>
                  </a:gs>
                  <a:gs pos="100000">
                    <a:schemeClr val="bg1"/>
                  </a:gs>
                </a:gsLst>
                <a:lin ang="81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152400" dist="127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8871" name="MH_Sub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560475" y="3001219"/>
                <a:ext cx="1504983" cy="343706"/>
              </a:xfrm>
              <a:prstGeom prst="roundRect">
                <a:avLst>
                  <a:gd name="adj" fmla="val 19325"/>
                </a:avLst>
              </a:prstGeom>
              <a:gradFill>
                <a:gsLst>
                  <a:gs pos="0">
                    <a:srgbClr val="05508F"/>
                  </a:gs>
                  <a:gs pos="98000">
                    <a:srgbClr val="06A4E5"/>
                  </a:gs>
                </a:gsLst>
                <a:lin ang="3600000" scaled="0"/>
              </a:gra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dirty="0"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8872" name="文本框 83"/>
            <p:cNvSpPr txBox="1"/>
            <p:nvPr/>
          </p:nvSpPr>
          <p:spPr>
            <a:xfrm>
              <a:off x="5973187" y="1249229"/>
              <a:ext cx="2585191" cy="491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auto"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实测地上生物量</a:t>
              </a:r>
            </a:p>
          </p:txBody>
        </p:sp>
      </p:grpSp>
      <p:grpSp>
        <p:nvGrpSpPr>
          <p:cNvPr id="176" name="组合 125"/>
          <p:cNvGrpSpPr/>
          <p:nvPr/>
        </p:nvGrpSpPr>
        <p:grpSpPr>
          <a:xfrm>
            <a:off x="605859" y="3649009"/>
            <a:ext cx="2251050" cy="504055"/>
            <a:chOff x="5777334" y="1131589"/>
            <a:chExt cx="2971130" cy="671041"/>
          </a:xfrm>
        </p:grpSpPr>
        <p:grpSp>
          <p:nvGrpSpPr>
            <p:cNvPr id="177" name="组合 56"/>
            <p:cNvGrpSpPr/>
            <p:nvPr/>
          </p:nvGrpSpPr>
          <p:grpSpPr>
            <a:xfrm>
              <a:off x="5777334" y="1131589"/>
              <a:ext cx="2971130" cy="671041"/>
              <a:chOff x="4532138" y="2977854"/>
              <a:chExt cx="1564211" cy="379451"/>
            </a:xfrm>
          </p:grpSpPr>
          <p:sp>
            <p:nvSpPr>
              <p:cNvPr id="1048873" name="MH_SubTitle_1"/>
              <p:cNvSpPr/>
              <p:nvPr>
                <p:custDataLst>
                  <p:tags r:id="rId1"/>
                </p:custDataLst>
              </p:nvPr>
            </p:nvSpPr>
            <p:spPr>
              <a:xfrm>
                <a:off x="4532138" y="2977854"/>
                <a:ext cx="1564211" cy="379451"/>
              </a:xfrm>
              <a:prstGeom prst="roundRect">
                <a:avLst>
                  <a:gd name="adj" fmla="val 21110"/>
                </a:avLst>
              </a:prstGeom>
              <a:gradFill flip="none" rotWithShape="1">
                <a:gsLst>
                  <a:gs pos="0">
                    <a:srgbClr val="E0E0E0"/>
                  </a:gs>
                  <a:gs pos="100000">
                    <a:schemeClr val="bg1"/>
                  </a:gs>
                </a:gsLst>
                <a:lin ang="81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152400" dist="127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8874" name="MH_SubTitle_1"/>
              <p:cNvSpPr/>
              <p:nvPr>
                <p:custDataLst>
                  <p:tags r:id="rId2"/>
                </p:custDataLst>
              </p:nvPr>
            </p:nvSpPr>
            <p:spPr>
              <a:xfrm>
                <a:off x="4560475" y="3001219"/>
                <a:ext cx="1504983" cy="343706"/>
              </a:xfrm>
              <a:prstGeom prst="roundRect">
                <a:avLst>
                  <a:gd name="adj" fmla="val 19325"/>
                </a:avLst>
              </a:prstGeom>
              <a:gradFill>
                <a:gsLst>
                  <a:gs pos="0">
                    <a:srgbClr val="05508F"/>
                  </a:gs>
                  <a:gs pos="98000">
                    <a:srgbClr val="06A4E5"/>
                  </a:gs>
                </a:gsLst>
                <a:lin ang="3600000" scaled="0"/>
              </a:gra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en-US" altLang="zh-CN" dirty="0"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8875" name="文本框 127"/>
            <p:cNvSpPr txBox="1"/>
            <p:nvPr/>
          </p:nvSpPr>
          <p:spPr>
            <a:xfrm>
              <a:off x="5973187" y="1249229"/>
              <a:ext cx="2585191" cy="491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auto"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森林生物量</a:t>
              </a: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A731C311-1359-3B9B-F7A2-FCBF0F4DFB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176" y="870575"/>
            <a:ext cx="4968551" cy="27371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58"/>
          <p:cNvGrpSpPr/>
          <p:nvPr/>
        </p:nvGrpSpPr>
        <p:grpSpPr>
          <a:xfrm>
            <a:off x="251520" y="210918"/>
            <a:ext cx="360040" cy="344608"/>
            <a:chOff x="251520" y="210918"/>
            <a:chExt cx="360040" cy="344608"/>
          </a:xfrm>
        </p:grpSpPr>
        <p:sp>
          <p:nvSpPr>
            <p:cNvPr id="1048857" name="矩形 59"/>
            <p:cNvSpPr/>
            <p:nvPr/>
          </p:nvSpPr>
          <p:spPr>
            <a:xfrm>
              <a:off x="251520" y="210918"/>
              <a:ext cx="288032" cy="252477"/>
            </a:xfrm>
            <a:prstGeom prst="rect">
              <a:avLst/>
            </a:prstGeom>
            <a:noFill/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58" name="矩形 60"/>
            <p:cNvSpPr/>
            <p:nvPr/>
          </p:nvSpPr>
          <p:spPr>
            <a:xfrm>
              <a:off x="403920" y="354934"/>
              <a:ext cx="207640" cy="200592"/>
            </a:xfrm>
            <a:prstGeom prst="rect">
              <a:avLst/>
            </a:prstGeom>
            <a:solidFill>
              <a:srgbClr val="2E6CB5"/>
            </a:solidFill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806" name="直接连接符 61"/>
          <p:cNvCxnSpPr>
            <a:cxnSpLocks/>
          </p:cNvCxnSpPr>
          <p:nvPr/>
        </p:nvCxnSpPr>
        <p:spPr>
          <a:xfrm>
            <a:off x="679273" y="555526"/>
            <a:ext cx="8285215" cy="0"/>
          </a:xfrm>
          <a:prstGeom prst="line">
            <a:avLst/>
          </a:prstGeom>
          <a:ln w="15875">
            <a:solidFill>
              <a:srgbClr val="4F81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59" name="矩形 62"/>
          <p:cNvSpPr/>
          <p:nvPr/>
        </p:nvSpPr>
        <p:spPr>
          <a:xfrm>
            <a:off x="670843" y="62454"/>
            <a:ext cx="30476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生物量反演</a:t>
            </a:r>
            <a:r>
              <a:rPr lang="en-US" altLang="zh-CN" sz="2000" dirty="0">
                <a:solidFill>
                  <a:srgbClr val="2E6CB5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技术路线</a:t>
            </a:r>
          </a:p>
        </p:txBody>
      </p:sp>
      <p:pic>
        <p:nvPicPr>
          <p:cNvPr id="2097172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0921" y="4331297"/>
            <a:ext cx="867550" cy="855572"/>
          </a:xfrm>
          <a:prstGeom prst="rect">
            <a:avLst/>
          </a:prstGeom>
        </p:spPr>
      </p:pic>
      <p:grpSp>
        <p:nvGrpSpPr>
          <p:cNvPr id="169" name="组合 68"/>
          <p:cNvGrpSpPr/>
          <p:nvPr/>
        </p:nvGrpSpPr>
        <p:grpSpPr>
          <a:xfrm>
            <a:off x="7174409" y="3795886"/>
            <a:ext cx="1515380" cy="210303"/>
            <a:chOff x="7278680" y="4424384"/>
            <a:chExt cx="1037736" cy="163590"/>
          </a:xfrm>
        </p:grpSpPr>
        <p:grpSp>
          <p:nvGrpSpPr>
            <p:cNvPr id="170" name="组 40"/>
            <p:cNvGrpSpPr/>
            <p:nvPr/>
          </p:nvGrpSpPr>
          <p:grpSpPr>
            <a:xfrm>
              <a:off x="7278680" y="4424384"/>
              <a:ext cx="145707" cy="163590"/>
              <a:chOff x="3545444" y="1859086"/>
              <a:chExt cx="867502" cy="945747"/>
            </a:xfrm>
          </p:grpSpPr>
          <p:sp>
            <p:nvSpPr>
              <p:cNvPr id="1048861" name="矩形 10"/>
              <p:cNvSpPr>
                <a:spLocks noChangeAspect="1"/>
              </p:cNvSpPr>
              <p:nvPr/>
            </p:nvSpPr>
            <p:spPr>
              <a:xfrm>
                <a:off x="3545444" y="1859086"/>
                <a:ext cx="867502" cy="94574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862" name="矩形 10"/>
              <p:cNvSpPr/>
              <p:nvPr/>
            </p:nvSpPr>
            <p:spPr>
              <a:xfrm>
                <a:off x="3632840" y="1948648"/>
                <a:ext cx="712539" cy="776806"/>
              </a:xfrm>
              <a:prstGeom prst="ellipse">
                <a:avLst/>
              </a:pr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1" name="组 40"/>
            <p:cNvGrpSpPr/>
            <p:nvPr/>
          </p:nvGrpSpPr>
          <p:grpSpPr>
            <a:xfrm>
              <a:off x="7576023" y="4424384"/>
              <a:ext cx="145707" cy="163590"/>
              <a:chOff x="3545444" y="1859086"/>
              <a:chExt cx="867502" cy="945747"/>
            </a:xfrm>
          </p:grpSpPr>
          <p:sp>
            <p:nvSpPr>
              <p:cNvPr id="1048863" name="矩形 10"/>
              <p:cNvSpPr>
                <a:spLocks noChangeAspect="1"/>
              </p:cNvSpPr>
              <p:nvPr/>
            </p:nvSpPr>
            <p:spPr>
              <a:xfrm>
                <a:off x="3545444" y="1859086"/>
                <a:ext cx="867502" cy="94574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864" name="矩形 10"/>
              <p:cNvSpPr/>
              <p:nvPr/>
            </p:nvSpPr>
            <p:spPr>
              <a:xfrm>
                <a:off x="3632840" y="1948648"/>
                <a:ext cx="712539" cy="776806"/>
              </a:xfrm>
              <a:prstGeom prst="ellipse">
                <a:avLst/>
              </a:pr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2" name="组 40"/>
            <p:cNvGrpSpPr/>
            <p:nvPr/>
          </p:nvGrpSpPr>
          <p:grpSpPr>
            <a:xfrm>
              <a:off x="7873366" y="4424384"/>
              <a:ext cx="145707" cy="163590"/>
              <a:chOff x="3545444" y="1859086"/>
              <a:chExt cx="867502" cy="945747"/>
            </a:xfrm>
          </p:grpSpPr>
          <p:sp>
            <p:nvSpPr>
              <p:cNvPr id="1048865" name="矩形 10"/>
              <p:cNvSpPr>
                <a:spLocks noChangeAspect="1"/>
              </p:cNvSpPr>
              <p:nvPr/>
            </p:nvSpPr>
            <p:spPr>
              <a:xfrm>
                <a:off x="3545444" y="1859086"/>
                <a:ext cx="867502" cy="94574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866" name="矩形 10"/>
              <p:cNvSpPr/>
              <p:nvPr/>
            </p:nvSpPr>
            <p:spPr>
              <a:xfrm>
                <a:off x="3632840" y="1948648"/>
                <a:ext cx="712539" cy="776806"/>
              </a:xfrm>
              <a:prstGeom prst="ellipse">
                <a:avLst/>
              </a:pr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3" name="组 40"/>
            <p:cNvGrpSpPr/>
            <p:nvPr/>
          </p:nvGrpSpPr>
          <p:grpSpPr>
            <a:xfrm>
              <a:off x="8170709" y="4424384"/>
              <a:ext cx="145707" cy="163590"/>
              <a:chOff x="3545444" y="1859086"/>
              <a:chExt cx="867502" cy="945747"/>
            </a:xfrm>
          </p:grpSpPr>
          <p:sp>
            <p:nvSpPr>
              <p:cNvPr id="1048867" name="矩形 10"/>
              <p:cNvSpPr>
                <a:spLocks noChangeAspect="1"/>
              </p:cNvSpPr>
              <p:nvPr/>
            </p:nvSpPr>
            <p:spPr>
              <a:xfrm>
                <a:off x="3545444" y="1859086"/>
                <a:ext cx="867502" cy="94574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868" name="矩形 10"/>
              <p:cNvSpPr/>
              <p:nvPr/>
            </p:nvSpPr>
            <p:spPr>
              <a:xfrm>
                <a:off x="3632840" y="1948648"/>
                <a:ext cx="712539" cy="776806"/>
              </a:xfrm>
              <a:prstGeom prst="ellipse">
                <a:avLst/>
              </a:pr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471D3375-0CE7-5D9A-8045-CCB062692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971902"/>
            <a:ext cx="4157342" cy="39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6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组合 34"/>
          <p:cNvGrpSpPr/>
          <p:nvPr/>
        </p:nvGrpSpPr>
        <p:grpSpPr>
          <a:xfrm>
            <a:off x="251520" y="210918"/>
            <a:ext cx="360040" cy="344608"/>
            <a:chOff x="251520" y="210918"/>
            <a:chExt cx="360040" cy="344608"/>
          </a:xfrm>
        </p:grpSpPr>
        <p:sp>
          <p:nvSpPr>
            <p:cNvPr id="1048843" name="矩形 36"/>
            <p:cNvSpPr/>
            <p:nvPr/>
          </p:nvSpPr>
          <p:spPr>
            <a:xfrm>
              <a:off x="251520" y="210918"/>
              <a:ext cx="288032" cy="252477"/>
            </a:xfrm>
            <a:prstGeom prst="rect">
              <a:avLst/>
            </a:prstGeom>
            <a:noFill/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44" name="矩形 37"/>
            <p:cNvSpPr/>
            <p:nvPr/>
          </p:nvSpPr>
          <p:spPr>
            <a:xfrm>
              <a:off x="403920" y="354934"/>
              <a:ext cx="207640" cy="200592"/>
            </a:xfrm>
            <a:prstGeom prst="rect">
              <a:avLst/>
            </a:prstGeom>
            <a:solidFill>
              <a:srgbClr val="2E6CB5"/>
            </a:solidFill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805" name="直接连接符 38"/>
          <p:cNvCxnSpPr>
            <a:cxnSpLocks/>
          </p:cNvCxnSpPr>
          <p:nvPr/>
        </p:nvCxnSpPr>
        <p:spPr>
          <a:xfrm>
            <a:off x="679273" y="555526"/>
            <a:ext cx="8285215" cy="0"/>
          </a:xfrm>
          <a:prstGeom prst="line">
            <a:avLst/>
          </a:prstGeom>
          <a:ln w="15875">
            <a:solidFill>
              <a:srgbClr val="4F81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45" name="矩形 39"/>
          <p:cNvSpPr/>
          <p:nvPr/>
        </p:nvSpPr>
        <p:spPr>
          <a:xfrm>
            <a:off x="670843" y="62454"/>
            <a:ext cx="330411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生物量反演</a:t>
            </a:r>
            <a:r>
              <a:rPr lang="en-US" altLang="zh-CN" sz="2000" dirty="0">
                <a:solidFill>
                  <a:srgbClr val="2E6CB5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特征值筛选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7">
                <a:extLst>
                  <a:ext uri="{FF2B5EF4-FFF2-40B4-BE49-F238E27FC236}">
                    <a16:creationId xmlns:a16="http://schemas.microsoft.com/office/drawing/2014/main" id="{19941D23-168D-799C-DFED-5398607CCD61}"/>
                  </a:ext>
                </a:extLst>
              </p:cNvPr>
              <p:cNvSpPr/>
              <p:nvPr/>
            </p:nvSpPr>
            <p:spPr>
              <a:xfrm>
                <a:off x="-108520" y="616305"/>
                <a:ext cx="5616624" cy="3314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71550" indent="-285750">
                  <a:lnSpc>
                    <a:spcPct val="115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altLang="zh-CN" sz="1400" b="1" spc="-25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ea typeface="等线" panose="02010600030101010101" pitchFamily="2" charset="-122"/>
                  <a:cs typeface="Times New Roman" charset="0"/>
                </a:endParaRPr>
              </a:p>
              <a:p>
                <a:pPr marL="971550" indent="-285750">
                  <a:lnSpc>
                    <a:spcPct val="115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400" spc="-25" dirty="0">
                    <a:uFill>
                      <a:solidFill>
                        <a:srgbClr val="000000"/>
                      </a:solidFill>
                    </a:uFill>
                    <a:latin typeface="等线" panose="02010600030101010101" pitchFamily="2" charset="-122"/>
                    <a:ea typeface="等线" panose="02010600030101010101" pitchFamily="2" charset="-122"/>
                    <a:cs typeface="Times New Roman" charset="0"/>
                  </a:rPr>
                  <a:t>皮尔逊相关系数，</a:t>
                </a:r>
                <a:r>
                  <a:rPr lang="en-US" altLang="zh-CN" sz="1400" spc="-25" dirty="0">
                    <a:uFill>
                      <a:solidFill>
                        <a:srgbClr val="000000"/>
                      </a:solidFill>
                    </a:uFill>
                    <a:latin typeface="等线" panose="02010600030101010101" pitchFamily="2" charset="-122"/>
                    <a:ea typeface="等线" panose="02010600030101010101" pitchFamily="2" charset="-122"/>
                    <a:cs typeface="Times New Roman" charset="0"/>
                  </a:rPr>
                  <a:t>N</a:t>
                </a:r>
                <a:r>
                  <a:rPr lang="zh-CN" altLang="en-US" sz="1400" spc="-25" dirty="0">
                    <a:uFill>
                      <a:solidFill>
                        <a:srgbClr val="000000"/>
                      </a:solidFill>
                    </a:uFill>
                    <a:latin typeface="等线" panose="02010600030101010101" pitchFamily="2" charset="-122"/>
                    <a:ea typeface="等线" panose="02010600030101010101" pitchFamily="2" charset="-122"/>
                    <a:cs typeface="Times New Roman" charset="0"/>
                  </a:rPr>
                  <a:t>为每个特征参数的数据容量， 𝑥</a:t>
                </a:r>
                <a:r>
                  <a:rPr lang="en-US" altLang="zh-CN" sz="1400" spc="-25" dirty="0">
                    <a:uFill>
                      <a:solidFill>
                        <a:srgbClr val="000000"/>
                      </a:solidFill>
                    </a:uFill>
                    <a:latin typeface="等线" panose="02010600030101010101" pitchFamily="2" charset="-122"/>
                    <a:ea typeface="等线" panose="02010600030101010101" pitchFamily="2" charset="-122"/>
                    <a:cs typeface="Times New Roman" charset="0"/>
                  </a:rPr>
                  <a:t>_</a:t>
                </a:r>
                <a:r>
                  <a:rPr lang="zh-CN" altLang="en-US" sz="1400" spc="-25" dirty="0">
                    <a:uFill>
                      <a:solidFill>
                        <a:srgbClr val="000000"/>
                      </a:solidFill>
                    </a:uFill>
                    <a:latin typeface="等线" panose="02010600030101010101" pitchFamily="2" charset="-122"/>
                    <a:ea typeface="等线" panose="02010600030101010101" pitchFamily="2" charset="-122"/>
                    <a:cs typeface="Times New Roman" charset="0"/>
                  </a:rPr>
                  <a:t>𝑖 和𝑦</a:t>
                </a:r>
                <a:r>
                  <a:rPr lang="en-US" altLang="zh-CN" sz="1400" spc="-25" dirty="0">
                    <a:uFill>
                      <a:solidFill>
                        <a:srgbClr val="000000"/>
                      </a:solidFill>
                    </a:uFill>
                    <a:latin typeface="等线" panose="02010600030101010101" pitchFamily="2" charset="-122"/>
                    <a:ea typeface="等线" panose="02010600030101010101" pitchFamily="2" charset="-122"/>
                    <a:cs typeface="Times New Roman" charset="0"/>
                  </a:rPr>
                  <a:t>_</a:t>
                </a:r>
                <a:r>
                  <a:rPr lang="zh-CN" altLang="en-US" sz="1400" spc="-25" dirty="0">
                    <a:uFill>
                      <a:solidFill>
                        <a:srgbClr val="000000"/>
                      </a:solidFill>
                    </a:uFill>
                    <a:latin typeface="等线" panose="02010600030101010101" pitchFamily="2" charset="-122"/>
                    <a:ea typeface="等线" panose="02010600030101010101" pitchFamily="2" charset="-122"/>
                    <a:cs typeface="Times New Roman" charset="0"/>
                  </a:rPr>
                  <a:t>𝑖分别为两个特征参数的第</a:t>
                </a:r>
                <a:r>
                  <a:rPr lang="en-US" altLang="zh-CN" sz="1400" spc="-25" dirty="0" err="1">
                    <a:uFill>
                      <a:solidFill>
                        <a:srgbClr val="000000"/>
                      </a:solidFill>
                    </a:uFill>
                    <a:latin typeface="等线" panose="02010600030101010101" pitchFamily="2" charset="-122"/>
                    <a:ea typeface="等线" panose="02010600030101010101" pitchFamily="2" charset="-122"/>
                    <a:cs typeface="Times New Roman" charset="0"/>
                  </a:rPr>
                  <a:t>i</a:t>
                </a:r>
                <a:r>
                  <a:rPr lang="zh-CN" altLang="en-US" sz="1400" spc="-25" dirty="0">
                    <a:uFill>
                      <a:solidFill>
                        <a:srgbClr val="000000"/>
                      </a:solidFill>
                    </a:uFill>
                    <a:latin typeface="等线" panose="02010600030101010101" pitchFamily="2" charset="-122"/>
                    <a:ea typeface="等线" panose="02010600030101010101" pitchFamily="2" charset="-122"/>
                    <a:cs typeface="Times New Roman" charset="0"/>
                  </a:rPr>
                  <a:t>个数据。</a:t>
                </a:r>
              </a:p>
              <a:p>
                <a:pPr marL="971550" indent="-285750">
                  <a:lnSpc>
                    <a:spcPct val="115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400" spc="-25" dirty="0">
                    <a:uFill>
                      <a:solidFill>
                        <a:srgbClr val="000000"/>
                      </a:solidFill>
                    </a:uFill>
                    <a:latin typeface="等线" panose="02010600030101010101" pitchFamily="2" charset="-122"/>
                    <a:ea typeface="等线" panose="02010600030101010101" pitchFamily="2" charset="-122"/>
                    <a:cs typeface="Times New Roman" charset="0"/>
                  </a:rPr>
                  <a:t>相关性较高的进行反演。经过以上的筛选最终选取</a:t>
                </a:r>
                <a:r>
                  <a:rPr lang="en-US" altLang="zh-CN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NDVI</a:t>
                </a:r>
                <a:r>
                  <a:rPr lang="zh-CN" altLang="en-US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、</a:t>
                </a:r>
                <a:r>
                  <a:rPr lang="en-US" altLang="zh-CN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EVI</a:t>
                </a:r>
                <a:r>
                  <a:rPr lang="zh-CN" altLang="en-US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、</a:t>
                </a:r>
                <a:r>
                  <a:rPr lang="en-US" altLang="zh-CN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CI</a:t>
                </a:r>
                <a:r>
                  <a:rPr lang="zh-CN" altLang="en-US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、</a:t>
                </a:r>
                <a:r>
                  <a:rPr lang="en-US" altLang="zh-CN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MTCI</a:t>
                </a:r>
                <a:r>
                  <a:rPr lang="zh-CN" altLang="en-US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、</a:t>
                </a:r>
                <a:r>
                  <a:rPr lang="en-US" altLang="zh-CN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NDII</a:t>
                </a:r>
                <a:r>
                  <a:rPr lang="zh-CN" altLang="en-US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HH</a:t>
                </a:r>
                <a:r>
                  <a:rPr lang="zh-CN" altLang="en-US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HV</a:t>
                </a:r>
                <a:r>
                  <a:rPr lang="zh-CN" altLang="en-US" sz="1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作为反演特征值</a:t>
                </a:r>
                <a:r>
                  <a:rPr lang="zh-CN" altLang="en-US" sz="1400" spc="-25" dirty="0">
                    <a:uFill>
                      <a:solidFill>
                        <a:srgbClr val="000000"/>
                      </a:solidFill>
                    </a:uFill>
                    <a:latin typeface="等线" panose="02010600030101010101" pitchFamily="2" charset="-122"/>
                    <a:ea typeface="等线" panose="02010600030101010101" pitchFamily="2" charset="-122"/>
                    <a:cs typeface="Times New Roman" charset="0"/>
                  </a:rPr>
                  <a:t>。</a:t>
                </a:r>
              </a:p>
              <a:p>
                <a:pPr marL="685800" indent="330200">
                  <a:lnSpc>
                    <a:spcPct val="115000"/>
                  </a:lnSpc>
                  <a:spcAft>
                    <a:spcPts val="1200"/>
                  </a:spcAft>
                </a:pPr>
                <a:endParaRPr lang="zh-CN" altLang="en-US" sz="1400" spc="-25" dirty="0">
                  <a:uFill>
                    <a:solidFill>
                      <a:srgbClr val="000000"/>
                    </a:solidFill>
                  </a:uFill>
                  <a:latin typeface="等线" panose="02010600030101010101" pitchFamily="2" charset="-122"/>
                  <a:ea typeface="等线" panose="02010600030101010101" pitchFamily="2" charset="-122"/>
                  <a:cs typeface="Times New Roman" charset="0"/>
                </a:endParaRPr>
              </a:p>
              <a:p>
                <a:pPr marL="685800" indent="330200">
                  <a:lnSpc>
                    <a:spcPct val="115000"/>
                  </a:lnSpc>
                  <a:spcAft>
                    <a:spcPts val="1200"/>
                  </a:spcAft>
                </a:pPr>
                <a:endParaRPr lang="en-US" altLang="zh-CN" sz="1400" spc="-25" dirty="0">
                  <a:uFill>
                    <a:solidFill>
                      <a:srgbClr val="000000"/>
                    </a:solidFill>
                  </a:uFill>
                  <a:latin typeface="等线" panose="02010600030101010101" pitchFamily="2" charset="-122"/>
                  <a:ea typeface="等线" panose="02010600030101010101" pitchFamily="2" charset="-122"/>
                  <a:cs typeface="Times New Roman" charset="0"/>
                </a:endParaRPr>
              </a:p>
              <a:p>
                <a:pPr marL="685800" indent="330200">
                  <a:lnSpc>
                    <a:spcPct val="115000"/>
                  </a:lnSpc>
                  <a:spcAft>
                    <a:spcPts val="1200"/>
                  </a:spcAft>
                </a:pPr>
                <a:endParaRPr lang="zh-CN" altLang="en-US" sz="1400" spc="-25" dirty="0">
                  <a:uFill>
                    <a:solidFill>
                      <a:srgbClr val="000000"/>
                    </a:solidFill>
                  </a:uFill>
                  <a:latin typeface="等线" panose="02010600030101010101" pitchFamily="2" charset="-122"/>
                  <a:ea typeface="等线" panose="02010600030101010101" pitchFamily="2" charset="-122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矩形 7">
                <a:extLst>
                  <a:ext uri="{FF2B5EF4-FFF2-40B4-BE49-F238E27FC236}">
                    <a16:creationId xmlns:a16="http://schemas.microsoft.com/office/drawing/2014/main" id="{19941D23-168D-799C-DFED-5398607CC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616305"/>
                <a:ext cx="5616624" cy="3314562"/>
              </a:xfrm>
              <a:prstGeom prst="rect">
                <a:avLst/>
              </a:prstGeom>
              <a:blipFill>
                <a:blip r:embed="rId3"/>
                <a:stretch>
                  <a:fillRect t="-6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906DADB1-EAC7-E63B-92F3-A6EC985C4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858283"/>
            <a:ext cx="2880320" cy="189205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670291C-4D9A-15B4-ADDD-222C14521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868" y="2858283"/>
            <a:ext cx="2499203" cy="18920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2171AEC-FFA4-76A4-D823-56EF1A61A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8767" y="838994"/>
            <a:ext cx="2756594" cy="30649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45"/>
          <p:cNvGrpSpPr/>
          <p:nvPr/>
        </p:nvGrpSpPr>
        <p:grpSpPr>
          <a:xfrm>
            <a:off x="251520" y="210918"/>
            <a:ext cx="360040" cy="344608"/>
            <a:chOff x="251520" y="210918"/>
            <a:chExt cx="360040" cy="344608"/>
          </a:xfrm>
        </p:grpSpPr>
        <p:sp>
          <p:nvSpPr>
            <p:cNvPr id="1048887" name="矩形 47"/>
            <p:cNvSpPr/>
            <p:nvPr/>
          </p:nvSpPr>
          <p:spPr>
            <a:xfrm>
              <a:off x="251520" y="210918"/>
              <a:ext cx="288032" cy="252477"/>
            </a:xfrm>
            <a:prstGeom prst="rect">
              <a:avLst/>
            </a:prstGeom>
            <a:noFill/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88" name="矩形 48"/>
            <p:cNvSpPr/>
            <p:nvPr/>
          </p:nvSpPr>
          <p:spPr>
            <a:xfrm>
              <a:off x="403920" y="354934"/>
              <a:ext cx="207640" cy="200592"/>
            </a:xfrm>
            <a:prstGeom prst="rect">
              <a:avLst/>
            </a:prstGeom>
            <a:solidFill>
              <a:srgbClr val="2E6CB5"/>
            </a:solidFill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808" name="直接连接符 49"/>
          <p:cNvCxnSpPr>
            <a:cxnSpLocks/>
          </p:cNvCxnSpPr>
          <p:nvPr/>
        </p:nvCxnSpPr>
        <p:spPr>
          <a:xfrm>
            <a:off x="679273" y="555526"/>
            <a:ext cx="8285215" cy="0"/>
          </a:xfrm>
          <a:prstGeom prst="line">
            <a:avLst/>
          </a:prstGeom>
          <a:ln w="15875">
            <a:solidFill>
              <a:srgbClr val="4F81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89" name="矩形 50"/>
          <p:cNvSpPr/>
          <p:nvPr/>
        </p:nvSpPr>
        <p:spPr>
          <a:xfrm>
            <a:off x="670843" y="62454"/>
            <a:ext cx="30476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生物量反演</a:t>
            </a:r>
            <a:r>
              <a:rPr lang="en-US" altLang="zh-CN" sz="2000" dirty="0">
                <a:solidFill>
                  <a:srgbClr val="2E6CB5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随机森林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7ABCD6-4B51-FE10-5450-339EF348AEFA}"/>
              </a:ext>
            </a:extLst>
          </p:cNvPr>
          <p:cNvSpPr txBox="1"/>
          <p:nvPr/>
        </p:nvSpPr>
        <p:spPr>
          <a:xfrm>
            <a:off x="670843" y="1275606"/>
            <a:ext cx="31090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随机森林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是由多个决策树组成的分类器和回归器，因其对大量数据具有高效的处理能力，被广泛用于图像分类和数据反演中。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采用交叉验证的方法，即每次随机抽取数据集的四分之一作为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测试集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，剩下的四分之三作为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训练集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，重复十次，取十次测试精度的平均值作为反演精度。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类比上课与考试的关系。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pic>
        <p:nvPicPr>
          <p:cNvPr id="38" name="内容占位符 4">
            <a:extLst>
              <a:ext uri="{FF2B5EF4-FFF2-40B4-BE49-F238E27FC236}">
                <a16:creationId xmlns:a16="http://schemas.microsoft.com/office/drawing/2014/main" id="{92418202-54D4-9F06-6540-57E93A49D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1" y="735584"/>
            <a:ext cx="4601489" cy="253766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ABA9D68-3AB3-03A5-5FAA-473003F80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435846"/>
            <a:ext cx="4320480" cy="16724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45"/>
          <p:cNvGrpSpPr/>
          <p:nvPr/>
        </p:nvGrpSpPr>
        <p:grpSpPr>
          <a:xfrm>
            <a:off x="251520" y="210918"/>
            <a:ext cx="360040" cy="344608"/>
            <a:chOff x="251520" y="210918"/>
            <a:chExt cx="360040" cy="344608"/>
          </a:xfrm>
        </p:grpSpPr>
        <p:sp>
          <p:nvSpPr>
            <p:cNvPr id="1048887" name="矩形 47"/>
            <p:cNvSpPr/>
            <p:nvPr/>
          </p:nvSpPr>
          <p:spPr>
            <a:xfrm>
              <a:off x="251520" y="210918"/>
              <a:ext cx="288032" cy="252477"/>
            </a:xfrm>
            <a:prstGeom prst="rect">
              <a:avLst/>
            </a:prstGeom>
            <a:noFill/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888" name="矩形 48"/>
            <p:cNvSpPr/>
            <p:nvPr/>
          </p:nvSpPr>
          <p:spPr>
            <a:xfrm>
              <a:off x="403920" y="354934"/>
              <a:ext cx="207640" cy="200592"/>
            </a:xfrm>
            <a:prstGeom prst="rect">
              <a:avLst/>
            </a:prstGeom>
            <a:solidFill>
              <a:srgbClr val="2E6CB5"/>
            </a:solidFill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808" name="直接连接符 49"/>
          <p:cNvCxnSpPr>
            <a:cxnSpLocks/>
          </p:cNvCxnSpPr>
          <p:nvPr/>
        </p:nvCxnSpPr>
        <p:spPr>
          <a:xfrm>
            <a:off x="679273" y="555526"/>
            <a:ext cx="8285215" cy="0"/>
          </a:xfrm>
          <a:prstGeom prst="line">
            <a:avLst/>
          </a:prstGeom>
          <a:ln w="15875">
            <a:solidFill>
              <a:srgbClr val="4F81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89" name="矩形 50"/>
          <p:cNvSpPr/>
          <p:nvPr/>
        </p:nvSpPr>
        <p:spPr>
          <a:xfrm>
            <a:off x="670843" y="62454"/>
            <a:ext cx="433003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生物量反演</a:t>
            </a:r>
            <a:r>
              <a:rPr lang="en-US" altLang="zh-CN" sz="2000" dirty="0">
                <a:solidFill>
                  <a:srgbClr val="2E6CB5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精度评价与实验结果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7ABCD6-4B51-FE10-5450-339EF348AEFA}"/>
              </a:ext>
            </a:extLst>
          </p:cNvPr>
          <p:cNvSpPr txBox="1"/>
          <p:nvPr/>
        </p:nvSpPr>
        <p:spPr>
          <a:xfrm>
            <a:off x="1043608" y="1275606"/>
            <a:ext cx="3736032" cy="9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精度评价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决定系数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均方根误差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832DFC-5C33-5560-12D7-5AD2A1278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8" y="1203598"/>
            <a:ext cx="1767824" cy="7294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5A74D2-F46C-A606-50E7-50BC7C584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238738"/>
            <a:ext cx="2036270" cy="6943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660CA48-CAB6-93D4-CE7C-A9345DC5E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687" y="2427734"/>
            <a:ext cx="5267801" cy="20237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B255228-4C2B-5D0B-BABD-1A90B901E7D6}"/>
              </a:ext>
            </a:extLst>
          </p:cNvPr>
          <p:cNvSpPr txBox="1"/>
          <p:nvPr/>
        </p:nvSpPr>
        <p:spPr>
          <a:xfrm>
            <a:off x="1043608" y="2721700"/>
            <a:ext cx="3736032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对照实验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六种植被指数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六种植被指数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+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后向散射系数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65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17">
            <a:extLst>
              <a:ext uri="{FF2B5EF4-FFF2-40B4-BE49-F238E27FC236}">
                <a16:creationId xmlns:a16="http://schemas.microsoft.com/office/drawing/2014/main" id="{95DDAF1F-5A89-5B99-EFBA-BEC41208D6DF}"/>
              </a:ext>
            </a:extLst>
          </p:cNvPr>
          <p:cNvSpPr/>
          <p:nvPr/>
        </p:nvSpPr>
        <p:spPr>
          <a:xfrm>
            <a:off x="-190311" y="0"/>
            <a:ext cx="9361040" cy="5143501"/>
          </a:xfrm>
          <a:prstGeom prst="rect">
            <a:avLst/>
          </a:prstGeom>
          <a:gradFill>
            <a:gsLst>
              <a:gs pos="0">
                <a:srgbClr val="0070C0"/>
              </a:gs>
              <a:gs pos="49000">
                <a:srgbClr val="2E6CB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7" tIns="54428" rIns="108857" bIns="54428"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11">
            <a:extLst>
              <a:ext uri="{FF2B5EF4-FFF2-40B4-BE49-F238E27FC236}">
                <a16:creationId xmlns:a16="http://schemas.microsoft.com/office/drawing/2014/main" id="{266CD005-23C5-4FDF-DE00-47D3E1FBA50E}"/>
              </a:ext>
            </a:extLst>
          </p:cNvPr>
          <p:cNvSpPr txBox="1"/>
          <p:nvPr/>
        </p:nvSpPr>
        <p:spPr>
          <a:xfrm>
            <a:off x="3203848" y="1623775"/>
            <a:ext cx="3165064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/>
                <a:ea typeface="微软雅黑"/>
              </a:rPr>
              <a:t>谢 谢 观 看</a:t>
            </a:r>
          </a:p>
        </p:txBody>
      </p:sp>
      <p:sp>
        <p:nvSpPr>
          <p:cNvPr id="54" name="矩形 36">
            <a:extLst>
              <a:ext uri="{FF2B5EF4-FFF2-40B4-BE49-F238E27FC236}">
                <a16:creationId xmlns:a16="http://schemas.microsoft.com/office/drawing/2014/main" id="{70AE4A1E-9AA1-37C6-50A2-1FA4906E9FDE}"/>
              </a:ext>
            </a:extLst>
          </p:cNvPr>
          <p:cNvSpPr/>
          <p:nvPr/>
        </p:nvSpPr>
        <p:spPr>
          <a:xfrm>
            <a:off x="3563888" y="2715766"/>
            <a:ext cx="177484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Thanks for watching</a:t>
            </a:r>
          </a:p>
        </p:txBody>
      </p:sp>
      <p:pic>
        <p:nvPicPr>
          <p:cNvPr id="55" name="图片 11">
            <a:extLst>
              <a:ext uri="{FF2B5EF4-FFF2-40B4-BE49-F238E27FC236}">
                <a16:creationId xmlns:a16="http://schemas.microsoft.com/office/drawing/2014/main" id="{39A49EAF-E41D-4D84-2F34-61F26D8DA7B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2024676"/>
            <a:ext cx="622502" cy="584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 39"/>
          <p:cNvGrpSpPr/>
          <p:nvPr/>
        </p:nvGrpSpPr>
        <p:grpSpPr>
          <a:xfrm>
            <a:off x="6444208" y="1898255"/>
            <a:ext cx="945708" cy="1049294"/>
            <a:chOff x="3429320" y="1717342"/>
            <a:chExt cx="1119580" cy="1220560"/>
          </a:xfrm>
        </p:grpSpPr>
        <p:sp>
          <p:nvSpPr>
            <p:cNvPr id="1048594" name="矩形 10"/>
            <p:cNvSpPr>
              <a:spLocks noChangeAspect="1"/>
            </p:cNvSpPr>
            <p:nvPr/>
          </p:nvSpPr>
          <p:spPr>
            <a:xfrm>
              <a:off x="3429320" y="1717342"/>
              <a:ext cx="1119580" cy="122056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 w="158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595" name="矩形 10"/>
            <p:cNvSpPr/>
            <p:nvPr/>
          </p:nvSpPr>
          <p:spPr>
            <a:xfrm>
              <a:off x="3632840" y="1948648"/>
              <a:ext cx="712539" cy="776806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70C0"/>
            </a:solidFill>
            <a:ln w="15875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0"/>
              </a:gra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 2"/>
          <p:cNvGrpSpPr/>
          <p:nvPr/>
        </p:nvGrpSpPr>
        <p:grpSpPr>
          <a:xfrm>
            <a:off x="1763688" y="1898258"/>
            <a:ext cx="934591" cy="1049293"/>
            <a:chOff x="2699792" y="2715766"/>
            <a:chExt cx="609331" cy="703359"/>
          </a:xfrm>
        </p:grpSpPr>
        <p:grpSp>
          <p:nvGrpSpPr>
            <p:cNvPr id="46" name="组 40"/>
            <p:cNvGrpSpPr/>
            <p:nvPr/>
          </p:nvGrpSpPr>
          <p:grpSpPr>
            <a:xfrm>
              <a:off x="2699792" y="2715766"/>
              <a:ext cx="609331" cy="703359"/>
              <a:chOff x="3429320" y="1717342"/>
              <a:chExt cx="1119580" cy="1220560"/>
            </a:xfrm>
          </p:grpSpPr>
          <p:sp>
            <p:nvSpPr>
              <p:cNvPr id="1048596" name="矩形 10"/>
              <p:cNvSpPr>
                <a:spLocks noChangeAspect="1"/>
              </p:cNvSpPr>
              <p:nvPr/>
            </p:nvSpPr>
            <p:spPr>
              <a:xfrm>
                <a:off x="3429320" y="1717342"/>
                <a:ext cx="1119580" cy="1220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597" name="矩形 10"/>
              <p:cNvSpPr/>
              <p:nvPr/>
            </p:nvSpPr>
            <p:spPr>
              <a:xfrm>
                <a:off x="3632840" y="1948648"/>
                <a:ext cx="712539" cy="776806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097157" name="图片 5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9518" y="2934332"/>
              <a:ext cx="266223" cy="266224"/>
            </a:xfrm>
            <a:prstGeom prst="rect">
              <a:avLst/>
            </a:prstGeom>
          </p:spPr>
        </p:pic>
      </p:grpSp>
      <p:grpSp>
        <p:nvGrpSpPr>
          <p:cNvPr id="47" name="组 3"/>
          <p:cNvGrpSpPr/>
          <p:nvPr/>
        </p:nvGrpSpPr>
        <p:grpSpPr>
          <a:xfrm>
            <a:off x="4083792" y="1898258"/>
            <a:ext cx="945708" cy="1049294"/>
            <a:chOff x="4241045" y="2715765"/>
            <a:chExt cx="609331" cy="703359"/>
          </a:xfrm>
        </p:grpSpPr>
        <p:grpSp>
          <p:nvGrpSpPr>
            <p:cNvPr id="48" name="组 43"/>
            <p:cNvGrpSpPr/>
            <p:nvPr/>
          </p:nvGrpSpPr>
          <p:grpSpPr>
            <a:xfrm>
              <a:off x="4241045" y="2715765"/>
              <a:ext cx="609331" cy="703359"/>
              <a:chOff x="3429320" y="1717342"/>
              <a:chExt cx="1119580" cy="1220560"/>
            </a:xfrm>
          </p:grpSpPr>
          <p:sp>
            <p:nvSpPr>
              <p:cNvPr id="1048598" name="矩形 10"/>
              <p:cNvSpPr>
                <a:spLocks noChangeAspect="1"/>
              </p:cNvSpPr>
              <p:nvPr/>
            </p:nvSpPr>
            <p:spPr>
              <a:xfrm>
                <a:off x="3429320" y="1717342"/>
                <a:ext cx="1119580" cy="1220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599" name="矩形 10"/>
              <p:cNvSpPr/>
              <p:nvPr/>
            </p:nvSpPr>
            <p:spPr>
              <a:xfrm>
                <a:off x="3632840" y="1948648"/>
                <a:ext cx="712539" cy="776806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097158" name="图片 5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5494" y="2946259"/>
              <a:ext cx="270913" cy="270913"/>
            </a:xfrm>
            <a:prstGeom prst="rect">
              <a:avLst/>
            </a:prstGeom>
          </p:spPr>
        </p:pic>
      </p:grpSp>
      <p:sp>
        <p:nvSpPr>
          <p:cNvPr id="1048600" name="标题 1"/>
          <p:cNvSpPr txBox="1"/>
          <p:nvPr>
            <p:custDataLst>
              <p:tags r:id="rId1"/>
            </p:custDataLst>
          </p:nvPr>
        </p:nvSpPr>
        <p:spPr bwMode="auto">
          <a:xfrm>
            <a:off x="1459733" y="3283172"/>
            <a:ext cx="1574064" cy="5413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200" b="1" dirty="0">
                <a:solidFill>
                  <a:srgbClr val="0054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简介</a:t>
            </a:r>
            <a:endParaRPr lang="en-US" altLang="zh-CN" sz="2200" b="1" dirty="0">
              <a:solidFill>
                <a:srgbClr val="0054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48601" name="标题 1"/>
          <p:cNvSpPr txBox="1"/>
          <p:nvPr>
            <p:custDataLst>
              <p:tags r:id="rId2"/>
            </p:custDataLst>
          </p:nvPr>
        </p:nvSpPr>
        <p:spPr bwMode="auto">
          <a:xfrm>
            <a:off x="3563888" y="3283172"/>
            <a:ext cx="2484437" cy="5413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 dirty="0">
                <a:solidFill>
                  <a:srgbClr val="0054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影像数据介绍</a:t>
            </a:r>
            <a:endParaRPr lang="en-US" altLang="zh-CN" sz="2200" b="1" dirty="0">
              <a:solidFill>
                <a:srgbClr val="0054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48602" name="标题 1"/>
          <p:cNvSpPr txBox="1"/>
          <p:nvPr>
            <p:custDataLst>
              <p:tags r:id="rId3"/>
            </p:custDataLst>
          </p:nvPr>
        </p:nvSpPr>
        <p:spPr bwMode="auto">
          <a:xfrm>
            <a:off x="5701700" y="3296815"/>
            <a:ext cx="2484437" cy="5413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200" b="1" dirty="0">
                <a:solidFill>
                  <a:srgbClr val="0054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生物量反演</a:t>
            </a:r>
            <a:endParaRPr lang="en-US" altLang="zh-CN" sz="2200" b="1" dirty="0">
              <a:solidFill>
                <a:srgbClr val="0054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49" name="组合 9"/>
          <p:cNvGrpSpPr/>
          <p:nvPr/>
        </p:nvGrpSpPr>
        <p:grpSpPr>
          <a:xfrm>
            <a:off x="3419872" y="-1100658"/>
            <a:ext cx="3024336" cy="2233208"/>
            <a:chOff x="3347864" y="-1100658"/>
            <a:chExt cx="3024336" cy="2233208"/>
          </a:xfrm>
        </p:grpSpPr>
        <p:grpSp>
          <p:nvGrpSpPr>
            <p:cNvPr id="50" name="组 24"/>
            <p:cNvGrpSpPr/>
            <p:nvPr/>
          </p:nvGrpSpPr>
          <p:grpSpPr>
            <a:xfrm>
              <a:off x="3347864" y="-1100658"/>
              <a:ext cx="2232248" cy="2233208"/>
              <a:chOff x="3429320" y="1717342"/>
              <a:chExt cx="1119580" cy="1220560"/>
            </a:xfrm>
          </p:grpSpPr>
          <p:sp>
            <p:nvSpPr>
              <p:cNvPr id="1048603" name="矩形 10"/>
              <p:cNvSpPr>
                <a:spLocks noChangeAspect="1"/>
              </p:cNvSpPr>
              <p:nvPr/>
            </p:nvSpPr>
            <p:spPr>
              <a:xfrm>
                <a:off x="3429320" y="1717342"/>
                <a:ext cx="1119580" cy="1220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604" name="矩形 10"/>
              <p:cNvSpPr/>
              <p:nvPr/>
            </p:nvSpPr>
            <p:spPr>
              <a:xfrm>
                <a:off x="3604102" y="1899002"/>
                <a:ext cx="770016" cy="894713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8605" name="标题 1"/>
            <p:cNvSpPr txBox="1"/>
            <p:nvPr>
              <p:custDataLst>
                <p:tags r:id="rId4"/>
              </p:custDataLst>
            </p:nvPr>
          </p:nvSpPr>
          <p:spPr bwMode="auto">
            <a:xfrm>
              <a:off x="3887763" y="-57819"/>
              <a:ext cx="2484437" cy="54133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200" dirty="0">
                  <a:solidFill>
                    <a:prstClr val="white"/>
                  </a:solidFill>
                  <a:latin typeface="微软雅黑" charset="0"/>
                  <a:ea typeface="微软雅黑" charset="0"/>
                  <a:cs typeface="Times New Roman" charset="0"/>
                </a:rPr>
                <a:t>目录</a:t>
              </a:r>
              <a:endParaRPr lang="en-US" altLang="zh-CN" sz="4200" dirty="0">
                <a:solidFill>
                  <a:prstClr val="white"/>
                </a:solidFill>
                <a:latin typeface="微软雅黑" charset="0"/>
                <a:ea typeface="微软雅黑" charset="0"/>
                <a:cs typeface="Times New Roman" charset="0"/>
              </a:endParaRPr>
            </a:p>
          </p:txBody>
        </p:sp>
      </p:grpSp>
      <p:sp>
        <p:nvSpPr>
          <p:cNvPr id="1048606" name="TextBox 79"/>
          <p:cNvSpPr txBox="1"/>
          <p:nvPr/>
        </p:nvSpPr>
        <p:spPr>
          <a:xfrm>
            <a:off x="3765573" y="1164972"/>
            <a:ext cx="1567180" cy="4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1954A3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2000" b="1" dirty="0">
              <a:solidFill>
                <a:srgbClr val="1954A3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048607" name="矩形 1"/>
          <p:cNvSpPr/>
          <p:nvPr/>
        </p:nvSpPr>
        <p:spPr>
          <a:xfrm>
            <a:off x="1655947" y="2928012"/>
            <a:ext cx="107188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kern="100" dirty="0">
                <a:solidFill>
                  <a:srgbClr val="1954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</p:txBody>
      </p:sp>
      <p:sp>
        <p:nvSpPr>
          <p:cNvPr id="1048608" name="矩形 31"/>
          <p:cNvSpPr/>
          <p:nvPr/>
        </p:nvSpPr>
        <p:spPr>
          <a:xfrm>
            <a:off x="3981328" y="2931790"/>
            <a:ext cx="110998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kern="100" dirty="0">
                <a:solidFill>
                  <a:srgbClr val="1954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</p:txBody>
      </p:sp>
      <p:sp>
        <p:nvSpPr>
          <p:cNvPr id="1048609" name="矩形 32"/>
          <p:cNvSpPr/>
          <p:nvPr/>
        </p:nvSpPr>
        <p:spPr>
          <a:xfrm>
            <a:off x="6306709" y="2931790"/>
            <a:ext cx="110998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kern="100" dirty="0">
                <a:solidFill>
                  <a:srgbClr val="1954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</p:txBody>
      </p:sp>
      <p:sp>
        <p:nvSpPr>
          <p:cNvPr id="1048610" name="矩形 6"/>
          <p:cNvSpPr/>
          <p:nvPr/>
        </p:nvSpPr>
        <p:spPr>
          <a:xfrm>
            <a:off x="1471401" y="3651237"/>
            <a:ext cx="15648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1954A3"/>
                </a:solidFill>
                <a:latin typeface="Times New Roman" charset="0"/>
                <a:ea typeface="Times New Roman" charset="0"/>
                <a:cs typeface="Times New Roman" charset="0"/>
              </a:rPr>
              <a:t>Brief introduction</a:t>
            </a:r>
          </a:p>
        </p:txBody>
      </p:sp>
      <p:sp>
        <p:nvSpPr>
          <p:cNvPr id="1048611" name="矩形 35"/>
          <p:cNvSpPr/>
          <p:nvPr/>
        </p:nvSpPr>
        <p:spPr>
          <a:xfrm>
            <a:off x="3574471" y="3651235"/>
            <a:ext cx="20168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1954A3"/>
                </a:solidFill>
                <a:latin typeface="Times New Roman" charset="0"/>
                <a:ea typeface="Times New Roman" charset="0"/>
                <a:cs typeface="Times New Roman" charset="0"/>
              </a:rPr>
              <a:t>Image data introduction</a:t>
            </a:r>
            <a:endParaRPr lang="zh-CN" altLang="en-US" sz="1500" dirty="0">
              <a:solidFill>
                <a:srgbClr val="1954A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48612" name="矩形 36"/>
          <p:cNvSpPr/>
          <p:nvPr/>
        </p:nvSpPr>
        <p:spPr>
          <a:xfrm>
            <a:off x="6134500" y="3651236"/>
            <a:ext cx="16097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1954A3"/>
                </a:solidFill>
                <a:latin typeface="Times New Roman" charset="0"/>
                <a:ea typeface="Times New Roman" charset="0"/>
                <a:cs typeface="Times New Roman" charset="0"/>
              </a:rPr>
              <a:t>Biomass inversion</a:t>
            </a:r>
            <a:endParaRPr lang="zh-CN" altLang="en-US" sz="1500" dirty="0">
              <a:solidFill>
                <a:srgbClr val="1954A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97159" name="图片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3899" y="2235679"/>
            <a:ext cx="360040" cy="445723"/>
          </a:xfrm>
          <a:prstGeom prst="rect">
            <a:avLst/>
          </a:prstGeom>
        </p:spPr>
      </p:pic>
      <p:sp>
        <p:nvSpPr>
          <p:cNvPr id="1048613" name="任意多边形: 形状 34"/>
          <p:cNvSpPr/>
          <p:nvPr/>
        </p:nvSpPr>
        <p:spPr>
          <a:xfrm>
            <a:off x="-132024" y="4772104"/>
            <a:ext cx="9408048" cy="371395"/>
          </a:xfrm>
          <a:custGeom>
            <a:avLst/>
            <a:gdLst>
              <a:gd name="connsiteX0" fmla="*/ 4704024 w 9408048"/>
              <a:gd name="connsiteY0" fmla="*/ 0 h 555526"/>
              <a:gd name="connsiteX1" fmla="*/ 9331231 w 9408048"/>
              <a:gd name="connsiteY1" fmla="*/ 533831 h 555526"/>
              <a:gd name="connsiteX2" fmla="*/ 9408048 w 9408048"/>
              <a:gd name="connsiteY2" fmla="*/ 555526 h 555526"/>
              <a:gd name="connsiteX3" fmla="*/ 0 w 9408048"/>
              <a:gd name="connsiteY3" fmla="*/ 555526 h 555526"/>
              <a:gd name="connsiteX4" fmla="*/ 76817 w 9408048"/>
              <a:gd name="connsiteY4" fmla="*/ 533831 h 555526"/>
              <a:gd name="connsiteX5" fmla="*/ 4704024 w 9408048"/>
              <a:gd name="connsiteY5" fmla="*/ 0 h 55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08048" h="555526">
                <a:moveTo>
                  <a:pt x="4704024" y="0"/>
                </a:moveTo>
                <a:cubicBezTo>
                  <a:pt x="6418046" y="0"/>
                  <a:pt x="8010368" y="196798"/>
                  <a:pt x="9331231" y="533831"/>
                </a:cubicBezTo>
                <a:lnTo>
                  <a:pt x="9408048" y="555526"/>
                </a:lnTo>
                <a:lnTo>
                  <a:pt x="0" y="555526"/>
                </a:lnTo>
                <a:lnTo>
                  <a:pt x="76817" y="533831"/>
                </a:lnTo>
                <a:cubicBezTo>
                  <a:pt x="1397680" y="196798"/>
                  <a:pt x="2990002" y="0"/>
                  <a:pt x="4704024" y="0"/>
                </a:cubicBezTo>
                <a:close/>
              </a:path>
            </a:pathLst>
          </a:custGeom>
          <a:solidFill>
            <a:srgbClr val="2E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矩形 17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gradFill>
            <a:gsLst>
              <a:gs pos="0">
                <a:srgbClr val="0070C0"/>
              </a:gs>
              <a:gs pos="49000">
                <a:srgbClr val="2E6CB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7" tIns="54428" rIns="108857" bIns="54428" rtlCol="0" anchor="ctr"/>
          <a:lstStyle/>
          <a:p>
            <a:pPr algn="ctr"/>
            <a:endParaRPr lang="zh-CN" altLang="en-US"/>
          </a:p>
        </p:txBody>
      </p:sp>
      <p:sp>
        <p:nvSpPr>
          <p:cNvPr id="1048620" name="TextBox 11"/>
          <p:cNvSpPr txBox="1"/>
          <p:nvPr/>
        </p:nvSpPr>
        <p:spPr>
          <a:xfrm>
            <a:off x="4365632" y="2067694"/>
            <a:ext cx="1313180" cy="988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/>
                <a:ea typeface="微软雅黑"/>
              </a:rPr>
              <a:t>简介</a:t>
            </a:r>
          </a:p>
        </p:txBody>
      </p:sp>
      <p:grpSp>
        <p:nvGrpSpPr>
          <p:cNvPr id="55" name="组合 3"/>
          <p:cNvGrpSpPr/>
          <p:nvPr/>
        </p:nvGrpSpPr>
        <p:grpSpPr>
          <a:xfrm>
            <a:off x="2180050" y="1831878"/>
            <a:ext cx="1815886" cy="1459952"/>
            <a:chOff x="2180050" y="1831878"/>
            <a:chExt cx="1815886" cy="1459952"/>
          </a:xfrm>
        </p:grpSpPr>
        <p:cxnSp>
          <p:nvCxnSpPr>
            <p:cNvPr id="3145729" name="直接连接符 22"/>
            <p:cNvCxnSpPr>
              <a:cxnSpLocks/>
            </p:cNvCxnSpPr>
            <p:nvPr/>
          </p:nvCxnSpPr>
          <p:spPr>
            <a:xfrm flipV="1">
              <a:off x="3995936" y="1831878"/>
              <a:ext cx="0" cy="145995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</p:cxnSp>
        <p:grpSp>
          <p:nvGrpSpPr>
            <p:cNvPr id="56" name="组 2"/>
            <p:cNvGrpSpPr/>
            <p:nvPr/>
          </p:nvGrpSpPr>
          <p:grpSpPr>
            <a:xfrm>
              <a:off x="2180050" y="1836617"/>
              <a:ext cx="1296138" cy="1455213"/>
              <a:chOff x="2699792" y="2715766"/>
              <a:chExt cx="609331" cy="703359"/>
            </a:xfrm>
          </p:grpSpPr>
          <p:grpSp>
            <p:nvGrpSpPr>
              <p:cNvPr id="57" name="组 40"/>
              <p:cNvGrpSpPr/>
              <p:nvPr/>
            </p:nvGrpSpPr>
            <p:grpSpPr>
              <a:xfrm>
                <a:off x="2699792" y="2715766"/>
                <a:ext cx="609331" cy="703359"/>
                <a:chOff x="3429320" y="1717342"/>
                <a:chExt cx="1119580" cy="1220560"/>
              </a:xfrm>
            </p:grpSpPr>
            <p:sp>
              <p:nvSpPr>
                <p:cNvPr id="1048621" name="矩形 10"/>
                <p:cNvSpPr>
                  <a:spLocks noChangeAspect="1"/>
                </p:cNvSpPr>
                <p:nvPr/>
              </p:nvSpPr>
              <p:spPr>
                <a:xfrm>
                  <a:off x="3429320" y="1717342"/>
                  <a:ext cx="1119580" cy="1220560"/>
                </a:xfrm>
                <a:custGeom>
                  <a:avLst/>
                  <a:gdLst>
                    <a:gd name="connsiteX0" fmla="*/ 653528 w 1305333"/>
                    <a:gd name="connsiteY0" fmla="*/ 0 h 1424419"/>
                    <a:gd name="connsiteX1" fmla="*/ 757287 w 1305333"/>
                    <a:gd name="connsiteY1" fmla="*/ 32444 h 1424419"/>
                    <a:gd name="connsiteX2" fmla="*/ 1206876 w 1305333"/>
                    <a:gd name="connsiteY2" fmla="*/ 284945 h 1424419"/>
                    <a:gd name="connsiteX3" fmla="*/ 1233464 w 1305333"/>
                    <a:gd name="connsiteY3" fmla="*/ 306775 h 1424419"/>
                    <a:gd name="connsiteX4" fmla="*/ 1299728 w 1305333"/>
                    <a:gd name="connsiteY4" fmla="*/ 452301 h 1424419"/>
                    <a:gd name="connsiteX5" fmla="*/ 1303099 w 1305333"/>
                    <a:gd name="connsiteY5" fmla="*/ 495558 h 1424419"/>
                    <a:gd name="connsiteX6" fmla="*/ 1303099 w 1305333"/>
                    <a:gd name="connsiteY6" fmla="*/ 952393 h 1424419"/>
                    <a:gd name="connsiteX7" fmla="*/ 1299356 w 1305333"/>
                    <a:gd name="connsiteY7" fmla="*/ 974248 h 1424419"/>
                    <a:gd name="connsiteX8" fmla="*/ 1193590 w 1305333"/>
                    <a:gd name="connsiteY8" fmla="*/ 1159518 h 1424419"/>
                    <a:gd name="connsiteX9" fmla="*/ 1188747 w 1305333"/>
                    <a:gd name="connsiteY9" fmla="*/ 1163476 h 1424419"/>
                    <a:gd name="connsiteX10" fmla="*/ 792288 w 1305333"/>
                    <a:gd name="connsiteY10" fmla="*/ 1385653 h 1424419"/>
                    <a:gd name="connsiteX11" fmla="*/ 522686 w 1305333"/>
                    <a:gd name="connsiteY11" fmla="*/ 1384922 h 1424419"/>
                    <a:gd name="connsiteX12" fmla="*/ 80344 w 1305333"/>
                    <a:gd name="connsiteY12" fmla="*/ 1139323 h 1424419"/>
                    <a:gd name="connsiteX13" fmla="*/ 68397 w 1305333"/>
                    <a:gd name="connsiteY13" fmla="*/ 1130059 h 1424419"/>
                    <a:gd name="connsiteX14" fmla="*/ 667 w 1305333"/>
                    <a:gd name="connsiteY14" fmla="*/ 999105 h 1424419"/>
                    <a:gd name="connsiteX15" fmla="*/ 0 w 1305333"/>
                    <a:gd name="connsiteY15" fmla="*/ 972364 h 1424419"/>
                    <a:gd name="connsiteX16" fmla="*/ 2496 w 1305333"/>
                    <a:gd name="connsiteY16" fmla="*/ 463106 h 1424419"/>
                    <a:gd name="connsiteX17" fmla="*/ 2458 w 1305333"/>
                    <a:gd name="connsiteY17" fmla="*/ 429563 h 1424419"/>
                    <a:gd name="connsiteX18" fmla="*/ 75248 w 1305333"/>
                    <a:gd name="connsiteY18" fmla="*/ 303202 h 1424419"/>
                    <a:gd name="connsiteX19" fmla="*/ 103465 w 1305333"/>
                    <a:gd name="connsiteY19" fmla="*/ 288252 h 1424419"/>
                    <a:gd name="connsiteX20" fmla="*/ 541533 w 1305333"/>
                    <a:gd name="connsiteY20" fmla="*/ 38110 h 1424419"/>
                    <a:gd name="connsiteX21" fmla="*/ 653528 w 1305333"/>
                    <a:gd name="connsiteY21" fmla="*/ 0 h 1424419"/>
                    <a:gd name="connsiteX0-1" fmla="*/ 653528 w 1305333"/>
                    <a:gd name="connsiteY0-2" fmla="*/ 0 h 1424419"/>
                    <a:gd name="connsiteX1-3" fmla="*/ 757287 w 1305333"/>
                    <a:gd name="connsiteY1-4" fmla="*/ 32444 h 1424419"/>
                    <a:gd name="connsiteX2-5" fmla="*/ 1206876 w 1305333"/>
                    <a:gd name="connsiteY2-6" fmla="*/ 284945 h 1424419"/>
                    <a:gd name="connsiteX3-7" fmla="*/ 1233464 w 1305333"/>
                    <a:gd name="connsiteY3-8" fmla="*/ 306775 h 1424419"/>
                    <a:gd name="connsiteX4-9" fmla="*/ 1301712 w 1305333"/>
                    <a:gd name="connsiteY4-10" fmla="*/ 442384 h 1424419"/>
                    <a:gd name="connsiteX5-11" fmla="*/ 1303099 w 1305333"/>
                    <a:gd name="connsiteY5-12" fmla="*/ 495558 h 1424419"/>
                    <a:gd name="connsiteX6-13" fmla="*/ 1303099 w 1305333"/>
                    <a:gd name="connsiteY6-14" fmla="*/ 952393 h 1424419"/>
                    <a:gd name="connsiteX7-15" fmla="*/ 1299356 w 1305333"/>
                    <a:gd name="connsiteY7-16" fmla="*/ 974248 h 1424419"/>
                    <a:gd name="connsiteX8-17" fmla="*/ 1193590 w 1305333"/>
                    <a:gd name="connsiteY8-18" fmla="*/ 1159518 h 1424419"/>
                    <a:gd name="connsiteX9-19" fmla="*/ 1188747 w 1305333"/>
                    <a:gd name="connsiteY9-20" fmla="*/ 1163476 h 1424419"/>
                    <a:gd name="connsiteX10-21" fmla="*/ 792288 w 1305333"/>
                    <a:gd name="connsiteY10-22" fmla="*/ 1385653 h 1424419"/>
                    <a:gd name="connsiteX11-23" fmla="*/ 522686 w 1305333"/>
                    <a:gd name="connsiteY11-24" fmla="*/ 1384922 h 1424419"/>
                    <a:gd name="connsiteX12-25" fmla="*/ 80344 w 1305333"/>
                    <a:gd name="connsiteY12-26" fmla="*/ 1139323 h 1424419"/>
                    <a:gd name="connsiteX13-27" fmla="*/ 68397 w 1305333"/>
                    <a:gd name="connsiteY13-28" fmla="*/ 1130059 h 1424419"/>
                    <a:gd name="connsiteX14-29" fmla="*/ 667 w 1305333"/>
                    <a:gd name="connsiteY14-30" fmla="*/ 999105 h 1424419"/>
                    <a:gd name="connsiteX15-31" fmla="*/ 0 w 1305333"/>
                    <a:gd name="connsiteY15-32" fmla="*/ 972364 h 1424419"/>
                    <a:gd name="connsiteX16-33" fmla="*/ 2496 w 1305333"/>
                    <a:gd name="connsiteY16-34" fmla="*/ 463106 h 1424419"/>
                    <a:gd name="connsiteX17-35" fmla="*/ 2458 w 1305333"/>
                    <a:gd name="connsiteY17-36" fmla="*/ 429563 h 1424419"/>
                    <a:gd name="connsiteX18-37" fmla="*/ 75248 w 1305333"/>
                    <a:gd name="connsiteY18-38" fmla="*/ 303202 h 1424419"/>
                    <a:gd name="connsiteX19-39" fmla="*/ 103465 w 1305333"/>
                    <a:gd name="connsiteY19-40" fmla="*/ 288252 h 1424419"/>
                    <a:gd name="connsiteX20-41" fmla="*/ 541533 w 1305333"/>
                    <a:gd name="connsiteY20-42" fmla="*/ 38110 h 1424419"/>
                    <a:gd name="connsiteX21-43" fmla="*/ 653528 w 1305333"/>
                    <a:gd name="connsiteY21-44" fmla="*/ 0 h 1424419"/>
                    <a:gd name="connsiteX0-45" fmla="*/ 653528 w 1305333"/>
                    <a:gd name="connsiteY0-46" fmla="*/ 0 h 1424419"/>
                    <a:gd name="connsiteX1-47" fmla="*/ 757287 w 1305333"/>
                    <a:gd name="connsiteY1-48" fmla="*/ 32444 h 1424419"/>
                    <a:gd name="connsiteX2-49" fmla="*/ 1206876 w 1305333"/>
                    <a:gd name="connsiteY2-50" fmla="*/ 284945 h 1424419"/>
                    <a:gd name="connsiteX3-51" fmla="*/ 1233464 w 1305333"/>
                    <a:gd name="connsiteY3-52" fmla="*/ 306775 h 1424419"/>
                    <a:gd name="connsiteX4-53" fmla="*/ 1301712 w 1305333"/>
                    <a:gd name="connsiteY4-54" fmla="*/ 442384 h 1424419"/>
                    <a:gd name="connsiteX5-55" fmla="*/ 1303099 w 1305333"/>
                    <a:gd name="connsiteY5-56" fmla="*/ 495558 h 1424419"/>
                    <a:gd name="connsiteX6-57" fmla="*/ 1303099 w 1305333"/>
                    <a:gd name="connsiteY6-58" fmla="*/ 952393 h 1424419"/>
                    <a:gd name="connsiteX7-59" fmla="*/ 1299356 w 1305333"/>
                    <a:gd name="connsiteY7-60" fmla="*/ 974248 h 1424419"/>
                    <a:gd name="connsiteX8-61" fmla="*/ 1193590 w 1305333"/>
                    <a:gd name="connsiteY8-62" fmla="*/ 1159518 h 1424419"/>
                    <a:gd name="connsiteX9-63" fmla="*/ 1188747 w 1305333"/>
                    <a:gd name="connsiteY9-64" fmla="*/ 1163476 h 1424419"/>
                    <a:gd name="connsiteX10-65" fmla="*/ 792288 w 1305333"/>
                    <a:gd name="connsiteY10-66" fmla="*/ 1385653 h 1424419"/>
                    <a:gd name="connsiteX11-67" fmla="*/ 522686 w 1305333"/>
                    <a:gd name="connsiteY11-68" fmla="*/ 1384922 h 1424419"/>
                    <a:gd name="connsiteX12-69" fmla="*/ 80344 w 1305333"/>
                    <a:gd name="connsiteY12-70" fmla="*/ 1139323 h 1424419"/>
                    <a:gd name="connsiteX13-71" fmla="*/ 68397 w 1305333"/>
                    <a:gd name="connsiteY13-72" fmla="*/ 1130059 h 1424419"/>
                    <a:gd name="connsiteX14-73" fmla="*/ 667 w 1305333"/>
                    <a:gd name="connsiteY14-74" fmla="*/ 999105 h 1424419"/>
                    <a:gd name="connsiteX15-75" fmla="*/ 0 w 1305333"/>
                    <a:gd name="connsiteY15-76" fmla="*/ 972364 h 1424419"/>
                    <a:gd name="connsiteX16-77" fmla="*/ 2496 w 1305333"/>
                    <a:gd name="connsiteY16-78" fmla="*/ 463106 h 1424419"/>
                    <a:gd name="connsiteX17-79" fmla="*/ 2458 w 1305333"/>
                    <a:gd name="connsiteY17-80" fmla="*/ 429563 h 1424419"/>
                    <a:gd name="connsiteX18-81" fmla="*/ 75248 w 1305333"/>
                    <a:gd name="connsiteY18-82" fmla="*/ 303202 h 1424419"/>
                    <a:gd name="connsiteX19-83" fmla="*/ 103465 w 1305333"/>
                    <a:gd name="connsiteY19-84" fmla="*/ 288252 h 1424419"/>
                    <a:gd name="connsiteX20-85" fmla="*/ 541533 w 1305333"/>
                    <a:gd name="connsiteY20-86" fmla="*/ 38110 h 1424419"/>
                    <a:gd name="connsiteX21-87" fmla="*/ 653528 w 1305333"/>
                    <a:gd name="connsiteY21-88" fmla="*/ 0 h 1424419"/>
                    <a:gd name="connsiteX0-89" fmla="*/ 653528 w 1306046"/>
                    <a:gd name="connsiteY0-90" fmla="*/ 0 h 1424419"/>
                    <a:gd name="connsiteX1-91" fmla="*/ 757287 w 1306046"/>
                    <a:gd name="connsiteY1-92" fmla="*/ 32444 h 1424419"/>
                    <a:gd name="connsiteX2-93" fmla="*/ 1206876 w 1306046"/>
                    <a:gd name="connsiteY2-94" fmla="*/ 284945 h 1424419"/>
                    <a:gd name="connsiteX3-95" fmla="*/ 1233464 w 1306046"/>
                    <a:gd name="connsiteY3-96" fmla="*/ 306775 h 1424419"/>
                    <a:gd name="connsiteX4-97" fmla="*/ 1301712 w 1306046"/>
                    <a:gd name="connsiteY4-98" fmla="*/ 442384 h 1424419"/>
                    <a:gd name="connsiteX5-99" fmla="*/ 1303099 w 1306046"/>
                    <a:gd name="connsiteY5-100" fmla="*/ 495558 h 1424419"/>
                    <a:gd name="connsiteX6-101" fmla="*/ 1303099 w 1306046"/>
                    <a:gd name="connsiteY6-102" fmla="*/ 952393 h 1424419"/>
                    <a:gd name="connsiteX7-103" fmla="*/ 1305306 w 1306046"/>
                    <a:gd name="connsiteY7-104" fmla="*/ 990115 h 1424419"/>
                    <a:gd name="connsiteX8-105" fmla="*/ 1193590 w 1306046"/>
                    <a:gd name="connsiteY8-106" fmla="*/ 1159518 h 1424419"/>
                    <a:gd name="connsiteX9-107" fmla="*/ 1188747 w 1306046"/>
                    <a:gd name="connsiteY9-108" fmla="*/ 1163476 h 1424419"/>
                    <a:gd name="connsiteX10-109" fmla="*/ 792288 w 1306046"/>
                    <a:gd name="connsiteY10-110" fmla="*/ 1385653 h 1424419"/>
                    <a:gd name="connsiteX11-111" fmla="*/ 522686 w 1306046"/>
                    <a:gd name="connsiteY11-112" fmla="*/ 1384922 h 1424419"/>
                    <a:gd name="connsiteX12-113" fmla="*/ 80344 w 1306046"/>
                    <a:gd name="connsiteY12-114" fmla="*/ 1139323 h 1424419"/>
                    <a:gd name="connsiteX13-115" fmla="*/ 68397 w 1306046"/>
                    <a:gd name="connsiteY13-116" fmla="*/ 1130059 h 1424419"/>
                    <a:gd name="connsiteX14-117" fmla="*/ 667 w 1306046"/>
                    <a:gd name="connsiteY14-118" fmla="*/ 999105 h 1424419"/>
                    <a:gd name="connsiteX15-119" fmla="*/ 0 w 1306046"/>
                    <a:gd name="connsiteY15-120" fmla="*/ 972364 h 1424419"/>
                    <a:gd name="connsiteX16-121" fmla="*/ 2496 w 1306046"/>
                    <a:gd name="connsiteY16-122" fmla="*/ 463106 h 1424419"/>
                    <a:gd name="connsiteX17-123" fmla="*/ 2458 w 1306046"/>
                    <a:gd name="connsiteY17-124" fmla="*/ 429563 h 1424419"/>
                    <a:gd name="connsiteX18-125" fmla="*/ 75248 w 1306046"/>
                    <a:gd name="connsiteY18-126" fmla="*/ 303202 h 1424419"/>
                    <a:gd name="connsiteX19-127" fmla="*/ 103465 w 1306046"/>
                    <a:gd name="connsiteY19-128" fmla="*/ 288252 h 1424419"/>
                    <a:gd name="connsiteX20-129" fmla="*/ 541533 w 1306046"/>
                    <a:gd name="connsiteY20-130" fmla="*/ 38110 h 1424419"/>
                    <a:gd name="connsiteX21-131" fmla="*/ 653528 w 1306046"/>
                    <a:gd name="connsiteY21-132" fmla="*/ 0 h 1424419"/>
                    <a:gd name="connsiteX0-133" fmla="*/ 653528 w 1305333"/>
                    <a:gd name="connsiteY0-134" fmla="*/ 0 h 1424419"/>
                    <a:gd name="connsiteX1-135" fmla="*/ 757287 w 1305333"/>
                    <a:gd name="connsiteY1-136" fmla="*/ 32444 h 1424419"/>
                    <a:gd name="connsiteX2-137" fmla="*/ 1206876 w 1305333"/>
                    <a:gd name="connsiteY2-138" fmla="*/ 284945 h 1424419"/>
                    <a:gd name="connsiteX3-139" fmla="*/ 1233464 w 1305333"/>
                    <a:gd name="connsiteY3-140" fmla="*/ 306775 h 1424419"/>
                    <a:gd name="connsiteX4-141" fmla="*/ 1301712 w 1305333"/>
                    <a:gd name="connsiteY4-142" fmla="*/ 442384 h 1424419"/>
                    <a:gd name="connsiteX5-143" fmla="*/ 1303099 w 1305333"/>
                    <a:gd name="connsiteY5-144" fmla="*/ 495558 h 1424419"/>
                    <a:gd name="connsiteX6-145" fmla="*/ 1303099 w 1305333"/>
                    <a:gd name="connsiteY6-146" fmla="*/ 952393 h 1424419"/>
                    <a:gd name="connsiteX7-147" fmla="*/ 1305306 w 1305333"/>
                    <a:gd name="connsiteY7-148" fmla="*/ 990115 h 1424419"/>
                    <a:gd name="connsiteX8-149" fmla="*/ 1193590 w 1305333"/>
                    <a:gd name="connsiteY8-150" fmla="*/ 1159518 h 1424419"/>
                    <a:gd name="connsiteX9-151" fmla="*/ 1188747 w 1305333"/>
                    <a:gd name="connsiteY9-152" fmla="*/ 1163476 h 1424419"/>
                    <a:gd name="connsiteX10-153" fmla="*/ 792288 w 1305333"/>
                    <a:gd name="connsiteY10-154" fmla="*/ 1385653 h 1424419"/>
                    <a:gd name="connsiteX11-155" fmla="*/ 522686 w 1305333"/>
                    <a:gd name="connsiteY11-156" fmla="*/ 1384922 h 1424419"/>
                    <a:gd name="connsiteX12-157" fmla="*/ 80344 w 1305333"/>
                    <a:gd name="connsiteY12-158" fmla="*/ 1139323 h 1424419"/>
                    <a:gd name="connsiteX13-159" fmla="*/ 68397 w 1305333"/>
                    <a:gd name="connsiteY13-160" fmla="*/ 1130059 h 1424419"/>
                    <a:gd name="connsiteX14-161" fmla="*/ 667 w 1305333"/>
                    <a:gd name="connsiteY14-162" fmla="*/ 999105 h 1424419"/>
                    <a:gd name="connsiteX15-163" fmla="*/ 0 w 1305333"/>
                    <a:gd name="connsiteY15-164" fmla="*/ 972364 h 1424419"/>
                    <a:gd name="connsiteX16-165" fmla="*/ 2496 w 1305333"/>
                    <a:gd name="connsiteY16-166" fmla="*/ 463106 h 1424419"/>
                    <a:gd name="connsiteX17-167" fmla="*/ 2458 w 1305333"/>
                    <a:gd name="connsiteY17-168" fmla="*/ 429563 h 1424419"/>
                    <a:gd name="connsiteX18-169" fmla="*/ 75248 w 1305333"/>
                    <a:gd name="connsiteY18-170" fmla="*/ 303202 h 1424419"/>
                    <a:gd name="connsiteX19-171" fmla="*/ 103465 w 1305333"/>
                    <a:gd name="connsiteY19-172" fmla="*/ 288252 h 1424419"/>
                    <a:gd name="connsiteX20-173" fmla="*/ 541533 w 1305333"/>
                    <a:gd name="connsiteY20-174" fmla="*/ 38110 h 1424419"/>
                    <a:gd name="connsiteX21-175" fmla="*/ 653528 w 1305333"/>
                    <a:gd name="connsiteY21-176" fmla="*/ 0 h 1424419"/>
                    <a:gd name="connsiteX0-177" fmla="*/ 653528 w 1305333"/>
                    <a:gd name="connsiteY0-178" fmla="*/ 0 h 1424419"/>
                    <a:gd name="connsiteX1-179" fmla="*/ 757287 w 1305333"/>
                    <a:gd name="connsiteY1-180" fmla="*/ 32444 h 1424419"/>
                    <a:gd name="connsiteX2-181" fmla="*/ 1206876 w 1305333"/>
                    <a:gd name="connsiteY2-182" fmla="*/ 284945 h 1424419"/>
                    <a:gd name="connsiteX3-183" fmla="*/ 1233464 w 1305333"/>
                    <a:gd name="connsiteY3-184" fmla="*/ 306775 h 1424419"/>
                    <a:gd name="connsiteX4-185" fmla="*/ 1301712 w 1305333"/>
                    <a:gd name="connsiteY4-186" fmla="*/ 442384 h 1424419"/>
                    <a:gd name="connsiteX5-187" fmla="*/ 1303099 w 1305333"/>
                    <a:gd name="connsiteY5-188" fmla="*/ 495558 h 1424419"/>
                    <a:gd name="connsiteX6-189" fmla="*/ 1303099 w 1305333"/>
                    <a:gd name="connsiteY6-190" fmla="*/ 952393 h 1424419"/>
                    <a:gd name="connsiteX7-191" fmla="*/ 1305306 w 1305333"/>
                    <a:gd name="connsiteY7-192" fmla="*/ 990115 h 1424419"/>
                    <a:gd name="connsiteX8-193" fmla="*/ 1193590 w 1305333"/>
                    <a:gd name="connsiteY8-194" fmla="*/ 1159518 h 1424419"/>
                    <a:gd name="connsiteX9-195" fmla="*/ 1172881 w 1305333"/>
                    <a:gd name="connsiteY9-196" fmla="*/ 1179342 h 1424419"/>
                    <a:gd name="connsiteX10-197" fmla="*/ 792288 w 1305333"/>
                    <a:gd name="connsiteY10-198" fmla="*/ 1385653 h 1424419"/>
                    <a:gd name="connsiteX11-199" fmla="*/ 522686 w 1305333"/>
                    <a:gd name="connsiteY11-200" fmla="*/ 1384922 h 1424419"/>
                    <a:gd name="connsiteX12-201" fmla="*/ 80344 w 1305333"/>
                    <a:gd name="connsiteY12-202" fmla="*/ 1139323 h 1424419"/>
                    <a:gd name="connsiteX13-203" fmla="*/ 68397 w 1305333"/>
                    <a:gd name="connsiteY13-204" fmla="*/ 1130059 h 1424419"/>
                    <a:gd name="connsiteX14-205" fmla="*/ 667 w 1305333"/>
                    <a:gd name="connsiteY14-206" fmla="*/ 999105 h 1424419"/>
                    <a:gd name="connsiteX15-207" fmla="*/ 0 w 1305333"/>
                    <a:gd name="connsiteY15-208" fmla="*/ 972364 h 1424419"/>
                    <a:gd name="connsiteX16-209" fmla="*/ 2496 w 1305333"/>
                    <a:gd name="connsiteY16-210" fmla="*/ 463106 h 1424419"/>
                    <a:gd name="connsiteX17-211" fmla="*/ 2458 w 1305333"/>
                    <a:gd name="connsiteY17-212" fmla="*/ 429563 h 1424419"/>
                    <a:gd name="connsiteX18-213" fmla="*/ 75248 w 1305333"/>
                    <a:gd name="connsiteY18-214" fmla="*/ 303202 h 1424419"/>
                    <a:gd name="connsiteX19-215" fmla="*/ 103465 w 1305333"/>
                    <a:gd name="connsiteY19-216" fmla="*/ 288252 h 1424419"/>
                    <a:gd name="connsiteX20-217" fmla="*/ 541533 w 1305333"/>
                    <a:gd name="connsiteY20-218" fmla="*/ 38110 h 1424419"/>
                    <a:gd name="connsiteX21-219" fmla="*/ 653528 w 1305333"/>
                    <a:gd name="connsiteY21-220" fmla="*/ 0 h 1424419"/>
                    <a:gd name="connsiteX0-221" fmla="*/ 653528 w 1305333"/>
                    <a:gd name="connsiteY0-222" fmla="*/ 0 h 1424419"/>
                    <a:gd name="connsiteX1-223" fmla="*/ 757287 w 1305333"/>
                    <a:gd name="connsiteY1-224" fmla="*/ 32444 h 1424419"/>
                    <a:gd name="connsiteX2-225" fmla="*/ 1206876 w 1305333"/>
                    <a:gd name="connsiteY2-226" fmla="*/ 284945 h 1424419"/>
                    <a:gd name="connsiteX3-227" fmla="*/ 1233464 w 1305333"/>
                    <a:gd name="connsiteY3-228" fmla="*/ 306775 h 1424419"/>
                    <a:gd name="connsiteX4-229" fmla="*/ 1301712 w 1305333"/>
                    <a:gd name="connsiteY4-230" fmla="*/ 442384 h 1424419"/>
                    <a:gd name="connsiteX5-231" fmla="*/ 1303099 w 1305333"/>
                    <a:gd name="connsiteY5-232" fmla="*/ 495558 h 1424419"/>
                    <a:gd name="connsiteX6-233" fmla="*/ 1303099 w 1305333"/>
                    <a:gd name="connsiteY6-234" fmla="*/ 952393 h 1424419"/>
                    <a:gd name="connsiteX7-235" fmla="*/ 1305306 w 1305333"/>
                    <a:gd name="connsiteY7-236" fmla="*/ 990115 h 1424419"/>
                    <a:gd name="connsiteX8-237" fmla="*/ 1193590 w 1305333"/>
                    <a:gd name="connsiteY8-238" fmla="*/ 1159518 h 1424419"/>
                    <a:gd name="connsiteX9-239" fmla="*/ 1172881 w 1305333"/>
                    <a:gd name="connsiteY9-240" fmla="*/ 1179342 h 1424419"/>
                    <a:gd name="connsiteX10-241" fmla="*/ 792288 w 1305333"/>
                    <a:gd name="connsiteY10-242" fmla="*/ 1385653 h 1424419"/>
                    <a:gd name="connsiteX11-243" fmla="*/ 522686 w 1305333"/>
                    <a:gd name="connsiteY11-244" fmla="*/ 1384922 h 1424419"/>
                    <a:gd name="connsiteX12-245" fmla="*/ 80344 w 1305333"/>
                    <a:gd name="connsiteY12-246" fmla="*/ 1139323 h 1424419"/>
                    <a:gd name="connsiteX13-247" fmla="*/ 68397 w 1305333"/>
                    <a:gd name="connsiteY13-248" fmla="*/ 1130059 h 1424419"/>
                    <a:gd name="connsiteX14-249" fmla="*/ 667 w 1305333"/>
                    <a:gd name="connsiteY14-250" fmla="*/ 999105 h 1424419"/>
                    <a:gd name="connsiteX15-251" fmla="*/ 0 w 1305333"/>
                    <a:gd name="connsiteY15-252" fmla="*/ 972364 h 1424419"/>
                    <a:gd name="connsiteX16-253" fmla="*/ 2496 w 1305333"/>
                    <a:gd name="connsiteY16-254" fmla="*/ 463106 h 1424419"/>
                    <a:gd name="connsiteX17-255" fmla="*/ 2458 w 1305333"/>
                    <a:gd name="connsiteY17-256" fmla="*/ 429563 h 1424419"/>
                    <a:gd name="connsiteX18-257" fmla="*/ 75248 w 1305333"/>
                    <a:gd name="connsiteY18-258" fmla="*/ 303202 h 1424419"/>
                    <a:gd name="connsiteX19-259" fmla="*/ 103465 w 1305333"/>
                    <a:gd name="connsiteY19-260" fmla="*/ 288252 h 1424419"/>
                    <a:gd name="connsiteX20-261" fmla="*/ 541533 w 1305333"/>
                    <a:gd name="connsiteY20-262" fmla="*/ 38110 h 1424419"/>
                    <a:gd name="connsiteX21-263" fmla="*/ 653528 w 1305333"/>
                    <a:gd name="connsiteY21-264" fmla="*/ 0 h 1424419"/>
                    <a:gd name="connsiteX0-265" fmla="*/ 653528 w 1305333"/>
                    <a:gd name="connsiteY0-266" fmla="*/ 0 h 1424419"/>
                    <a:gd name="connsiteX1-267" fmla="*/ 757287 w 1305333"/>
                    <a:gd name="connsiteY1-268" fmla="*/ 32444 h 1424419"/>
                    <a:gd name="connsiteX2-269" fmla="*/ 1206876 w 1305333"/>
                    <a:gd name="connsiteY2-270" fmla="*/ 284945 h 1424419"/>
                    <a:gd name="connsiteX3-271" fmla="*/ 1233464 w 1305333"/>
                    <a:gd name="connsiteY3-272" fmla="*/ 306775 h 1424419"/>
                    <a:gd name="connsiteX4-273" fmla="*/ 1301712 w 1305333"/>
                    <a:gd name="connsiteY4-274" fmla="*/ 442384 h 1424419"/>
                    <a:gd name="connsiteX5-275" fmla="*/ 1303099 w 1305333"/>
                    <a:gd name="connsiteY5-276" fmla="*/ 495558 h 1424419"/>
                    <a:gd name="connsiteX6-277" fmla="*/ 1303099 w 1305333"/>
                    <a:gd name="connsiteY6-278" fmla="*/ 952393 h 1424419"/>
                    <a:gd name="connsiteX7-279" fmla="*/ 1305306 w 1305333"/>
                    <a:gd name="connsiteY7-280" fmla="*/ 990115 h 1424419"/>
                    <a:gd name="connsiteX8-281" fmla="*/ 1193590 w 1305333"/>
                    <a:gd name="connsiteY8-282" fmla="*/ 1159518 h 1424419"/>
                    <a:gd name="connsiteX9-283" fmla="*/ 1172881 w 1305333"/>
                    <a:gd name="connsiteY9-284" fmla="*/ 1179342 h 1424419"/>
                    <a:gd name="connsiteX10-285" fmla="*/ 792288 w 1305333"/>
                    <a:gd name="connsiteY10-286" fmla="*/ 1385653 h 1424419"/>
                    <a:gd name="connsiteX11-287" fmla="*/ 522686 w 1305333"/>
                    <a:gd name="connsiteY11-288" fmla="*/ 1384922 h 1424419"/>
                    <a:gd name="connsiteX12-289" fmla="*/ 80344 w 1305333"/>
                    <a:gd name="connsiteY12-290" fmla="*/ 1139323 h 1424419"/>
                    <a:gd name="connsiteX13-291" fmla="*/ 68397 w 1305333"/>
                    <a:gd name="connsiteY13-292" fmla="*/ 1130059 h 1424419"/>
                    <a:gd name="connsiteX14-293" fmla="*/ 667 w 1305333"/>
                    <a:gd name="connsiteY14-294" fmla="*/ 999105 h 1424419"/>
                    <a:gd name="connsiteX15-295" fmla="*/ 0 w 1305333"/>
                    <a:gd name="connsiteY15-296" fmla="*/ 972364 h 1424419"/>
                    <a:gd name="connsiteX16-297" fmla="*/ 2496 w 1305333"/>
                    <a:gd name="connsiteY16-298" fmla="*/ 463106 h 1424419"/>
                    <a:gd name="connsiteX17-299" fmla="*/ 2458 w 1305333"/>
                    <a:gd name="connsiteY17-300" fmla="*/ 429563 h 1424419"/>
                    <a:gd name="connsiteX18-301" fmla="*/ 75248 w 1305333"/>
                    <a:gd name="connsiteY18-302" fmla="*/ 303202 h 1424419"/>
                    <a:gd name="connsiteX19-303" fmla="*/ 103465 w 1305333"/>
                    <a:gd name="connsiteY19-304" fmla="*/ 288252 h 1424419"/>
                    <a:gd name="connsiteX20-305" fmla="*/ 541533 w 1305333"/>
                    <a:gd name="connsiteY20-306" fmla="*/ 38110 h 1424419"/>
                    <a:gd name="connsiteX21-307" fmla="*/ 653528 w 1305333"/>
                    <a:gd name="connsiteY21-308" fmla="*/ 0 h 1424419"/>
                    <a:gd name="connsiteX0-309" fmla="*/ 653528 w 1305333"/>
                    <a:gd name="connsiteY0-310" fmla="*/ 0 h 1424419"/>
                    <a:gd name="connsiteX1-311" fmla="*/ 757287 w 1305333"/>
                    <a:gd name="connsiteY1-312" fmla="*/ 32444 h 1424419"/>
                    <a:gd name="connsiteX2-313" fmla="*/ 1206876 w 1305333"/>
                    <a:gd name="connsiteY2-314" fmla="*/ 284945 h 1424419"/>
                    <a:gd name="connsiteX3-315" fmla="*/ 1233464 w 1305333"/>
                    <a:gd name="connsiteY3-316" fmla="*/ 306775 h 1424419"/>
                    <a:gd name="connsiteX4-317" fmla="*/ 1301712 w 1305333"/>
                    <a:gd name="connsiteY4-318" fmla="*/ 442384 h 1424419"/>
                    <a:gd name="connsiteX5-319" fmla="*/ 1303099 w 1305333"/>
                    <a:gd name="connsiteY5-320" fmla="*/ 495558 h 1424419"/>
                    <a:gd name="connsiteX6-321" fmla="*/ 1303099 w 1305333"/>
                    <a:gd name="connsiteY6-322" fmla="*/ 952393 h 1424419"/>
                    <a:gd name="connsiteX7-323" fmla="*/ 1305306 w 1305333"/>
                    <a:gd name="connsiteY7-324" fmla="*/ 990115 h 1424419"/>
                    <a:gd name="connsiteX8-325" fmla="*/ 1193590 w 1305333"/>
                    <a:gd name="connsiteY8-326" fmla="*/ 1159518 h 1424419"/>
                    <a:gd name="connsiteX9-327" fmla="*/ 1172881 w 1305333"/>
                    <a:gd name="connsiteY9-328" fmla="*/ 1179342 h 1424419"/>
                    <a:gd name="connsiteX10-329" fmla="*/ 792288 w 1305333"/>
                    <a:gd name="connsiteY10-330" fmla="*/ 1385653 h 1424419"/>
                    <a:gd name="connsiteX11-331" fmla="*/ 522686 w 1305333"/>
                    <a:gd name="connsiteY11-332" fmla="*/ 1384922 h 1424419"/>
                    <a:gd name="connsiteX12-333" fmla="*/ 80344 w 1305333"/>
                    <a:gd name="connsiteY12-334" fmla="*/ 1139323 h 1424419"/>
                    <a:gd name="connsiteX13-335" fmla="*/ 68397 w 1305333"/>
                    <a:gd name="connsiteY13-336" fmla="*/ 1130059 h 1424419"/>
                    <a:gd name="connsiteX14-337" fmla="*/ 667 w 1305333"/>
                    <a:gd name="connsiteY14-338" fmla="*/ 999105 h 1424419"/>
                    <a:gd name="connsiteX15-339" fmla="*/ 0 w 1305333"/>
                    <a:gd name="connsiteY15-340" fmla="*/ 972364 h 1424419"/>
                    <a:gd name="connsiteX16-341" fmla="*/ 2496 w 1305333"/>
                    <a:gd name="connsiteY16-342" fmla="*/ 463106 h 1424419"/>
                    <a:gd name="connsiteX17-343" fmla="*/ 2458 w 1305333"/>
                    <a:gd name="connsiteY17-344" fmla="*/ 429563 h 1424419"/>
                    <a:gd name="connsiteX18-345" fmla="*/ 75248 w 1305333"/>
                    <a:gd name="connsiteY18-346" fmla="*/ 303202 h 1424419"/>
                    <a:gd name="connsiteX19-347" fmla="*/ 103465 w 1305333"/>
                    <a:gd name="connsiteY19-348" fmla="*/ 288252 h 1424419"/>
                    <a:gd name="connsiteX20-349" fmla="*/ 541533 w 1305333"/>
                    <a:gd name="connsiteY20-350" fmla="*/ 38110 h 1424419"/>
                    <a:gd name="connsiteX21-351" fmla="*/ 653528 w 1305333"/>
                    <a:gd name="connsiteY21-352" fmla="*/ 0 h 1424419"/>
                    <a:gd name="connsiteX0-353" fmla="*/ 653528 w 1305333"/>
                    <a:gd name="connsiteY0-354" fmla="*/ 0 h 1424419"/>
                    <a:gd name="connsiteX1-355" fmla="*/ 757287 w 1305333"/>
                    <a:gd name="connsiteY1-356" fmla="*/ 32444 h 1424419"/>
                    <a:gd name="connsiteX2-357" fmla="*/ 1206876 w 1305333"/>
                    <a:gd name="connsiteY2-358" fmla="*/ 284945 h 1424419"/>
                    <a:gd name="connsiteX3-359" fmla="*/ 1233464 w 1305333"/>
                    <a:gd name="connsiteY3-360" fmla="*/ 306775 h 1424419"/>
                    <a:gd name="connsiteX4-361" fmla="*/ 1301712 w 1305333"/>
                    <a:gd name="connsiteY4-362" fmla="*/ 442384 h 1424419"/>
                    <a:gd name="connsiteX5-363" fmla="*/ 1303099 w 1305333"/>
                    <a:gd name="connsiteY5-364" fmla="*/ 495558 h 1424419"/>
                    <a:gd name="connsiteX6-365" fmla="*/ 1303099 w 1305333"/>
                    <a:gd name="connsiteY6-366" fmla="*/ 952393 h 1424419"/>
                    <a:gd name="connsiteX7-367" fmla="*/ 1305306 w 1305333"/>
                    <a:gd name="connsiteY7-368" fmla="*/ 990115 h 1424419"/>
                    <a:gd name="connsiteX8-369" fmla="*/ 1193590 w 1305333"/>
                    <a:gd name="connsiteY8-370" fmla="*/ 1159518 h 1424419"/>
                    <a:gd name="connsiteX9-371" fmla="*/ 1172881 w 1305333"/>
                    <a:gd name="connsiteY9-372" fmla="*/ 1179342 h 1424419"/>
                    <a:gd name="connsiteX10-373" fmla="*/ 792288 w 1305333"/>
                    <a:gd name="connsiteY10-374" fmla="*/ 1385653 h 1424419"/>
                    <a:gd name="connsiteX11-375" fmla="*/ 522686 w 1305333"/>
                    <a:gd name="connsiteY11-376" fmla="*/ 1384922 h 1424419"/>
                    <a:gd name="connsiteX12-377" fmla="*/ 80344 w 1305333"/>
                    <a:gd name="connsiteY12-378" fmla="*/ 1139323 h 1424419"/>
                    <a:gd name="connsiteX13-379" fmla="*/ 68397 w 1305333"/>
                    <a:gd name="connsiteY13-380" fmla="*/ 1130059 h 1424419"/>
                    <a:gd name="connsiteX14-381" fmla="*/ 667 w 1305333"/>
                    <a:gd name="connsiteY14-382" fmla="*/ 999105 h 1424419"/>
                    <a:gd name="connsiteX15-383" fmla="*/ 0 w 1305333"/>
                    <a:gd name="connsiteY15-384" fmla="*/ 972364 h 1424419"/>
                    <a:gd name="connsiteX16-385" fmla="*/ 2496 w 1305333"/>
                    <a:gd name="connsiteY16-386" fmla="*/ 463106 h 1424419"/>
                    <a:gd name="connsiteX17-387" fmla="*/ 2458 w 1305333"/>
                    <a:gd name="connsiteY17-388" fmla="*/ 429563 h 1424419"/>
                    <a:gd name="connsiteX18-389" fmla="*/ 75248 w 1305333"/>
                    <a:gd name="connsiteY18-390" fmla="*/ 303202 h 1424419"/>
                    <a:gd name="connsiteX19-391" fmla="*/ 106293 w 1305333"/>
                    <a:gd name="connsiteY19-392" fmla="*/ 282597 h 1424419"/>
                    <a:gd name="connsiteX20-393" fmla="*/ 541533 w 1305333"/>
                    <a:gd name="connsiteY20-394" fmla="*/ 38110 h 1424419"/>
                    <a:gd name="connsiteX21-395" fmla="*/ 653528 w 1305333"/>
                    <a:gd name="connsiteY21-396" fmla="*/ 0 h 1424419"/>
                    <a:gd name="connsiteX0-397" fmla="*/ 653528 w 1305333"/>
                    <a:gd name="connsiteY0-398" fmla="*/ 0 h 1424419"/>
                    <a:gd name="connsiteX1-399" fmla="*/ 757287 w 1305333"/>
                    <a:gd name="connsiteY1-400" fmla="*/ 32444 h 1424419"/>
                    <a:gd name="connsiteX2-401" fmla="*/ 1206876 w 1305333"/>
                    <a:gd name="connsiteY2-402" fmla="*/ 284945 h 1424419"/>
                    <a:gd name="connsiteX3-403" fmla="*/ 1237706 w 1305333"/>
                    <a:gd name="connsiteY3-404" fmla="*/ 306775 h 1424419"/>
                    <a:gd name="connsiteX4-405" fmla="*/ 1301712 w 1305333"/>
                    <a:gd name="connsiteY4-406" fmla="*/ 442384 h 1424419"/>
                    <a:gd name="connsiteX5-407" fmla="*/ 1303099 w 1305333"/>
                    <a:gd name="connsiteY5-408" fmla="*/ 495558 h 1424419"/>
                    <a:gd name="connsiteX6-409" fmla="*/ 1303099 w 1305333"/>
                    <a:gd name="connsiteY6-410" fmla="*/ 952393 h 1424419"/>
                    <a:gd name="connsiteX7-411" fmla="*/ 1305306 w 1305333"/>
                    <a:gd name="connsiteY7-412" fmla="*/ 990115 h 1424419"/>
                    <a:gd name="connsiteX8-413" fmla="*/ 1193590 w 1305333"/>
                    <a:gd name="connsiteY8-414" fmla="*/ 1159518 h 1424419"/>
                    <a:gd name="connsiteX9-415" fmla="*/ 1172881 w 1305333"/>
                    <a:gd name="connsiteY9-416" fmla="*/ 1179342 h 1424419"/>
                    <a:gd name="connsiteX10-417" fmla="*/ 792288 w 1305333"/>
                    <a:gd name="connsiteY10-418" fmla="*/ 1385653 h 1424419"/>
                    <a:gd name="connsiteX11-419" fmla="*/ 522686 w 1305333"/>
                    <a:gd name="connsiteY11-420" fmla="*/ 1384922 h 1424419"/>
                    <a:gd name="connsiteX12-421" fmla="*/ 80344 w 1305333"/>
                    <a:gd name="connsiteY12-422" fmla="*/ 1139323 h 1424419"/>
                    <a:gd name="connsiteX13-423" fmla="*/ 68397 w 1305333"/>
                    <a:gd name="connsiteY13-424" fmla="*/ 1130059 h 1424419"/>
                    <a:gd name="connsiteX14-425" fmla="*/ 667 w 1305333"/>
                    <a:gd name="connsiteY14-426" fmla="*/ 999105 h 1424419"/>
                    <a:gd name="connsiteX15-427" fmla="*/ 0 w 1305333"/>
                    <a:gd name="connsiteY15-428" fmla="*/ 972364 h 1424419"/>
                    <a:gd name="connsiteX16-429" fmla="*/ 2496 w 1305333"/>
                    <a:gd name="connsiteY16-430" fmla="*/ 463106 h 1424419"/>
                    <a:gd name="connsiteX17-431" fmla="*/ 2458 w 1305333"/>
                    <a:gd name="connsiteY17-432" fmla="*/ 429563 h 1424419"/>
                    <a:gd name="connsiteX18-433" fmla="*/ 75248 w 1305333"/>
                    <a:gd name="connsiteY18-434" fmla="*/ 303202 h 1424419"/>
                    <a:gd name="connsiteX19-435" fmla="*/ 106293 w 1305333"/>
                    <a:gd name="connsiteY19-436" fmla="*/ 282597 h 1424419"/>
                    <a:gd name="connsiteX20-437" fmla="*/ 541533 w 1305333"/>
                    <a:gd name="connsiteY20-438" fmla="*/ 38110 h 1424419"/>
                    <a:gd name="connsiteX21-439" fmla="*/ 653528 w 1305333"/>
                    <a:gd name="connsiteY21-440" fmla="*/ 0 h 1424419"/>
                    <a:gd name="connsiteX0-441" fmla="*/ 653528 w 1305333"/>
                    <a:gd name="connsiteY0-442" fmla="*/ 0 h 1424419"/>
                    <a:gd name="connsiteX1-443" fmla="*/ 757287 w 1305333"/>
                    <a:gd name="connsiteY1-444" fmla="*/ 32444 h 1424419"/>
                    <a:gd name="connsiteX2-445" fmla="*/ 1206876 w 1305333"/>
                    <a:gd name="connsiteY2-446" fmla="*/ 284945 h 1424419"/>
                    <a:gd name="connsiteX3-447" fmla="*/ 1237706 w 1305333"/>
                    <a:gd name="connsiteY3-448" fmla="*/ 306775 h 1424419"/>
                    <a:gd name="connsiteX4-449" fmla="*/ 1301712 w 1305333"/>
                    <a:gd name="connsiteY4-450" fmla="*/ 442384 h 1424419"/>
                    <a:gd name="connsiteX5-451" fmla="*/ 1303099 w 1305333"/>
                    <a:gd name="connsiteY5-452" fmla="*/ 495558 h 1424419"/>
                    <a:gd name="connsiteX6-453" fmla="*/ 1303099 w 1305333"/>
                    <a:gd name="connsiteY6-454" fmla="*/ 952393 h 1424419"/>
                    <a:gd name="connsiteX7-455" fmla="*/ 1305306 w 1305333"/>
                    <a:gd name="connsiteY7-456" fmla="*/ 990115 h 1424419"/>
                    <a:gd name="connsiteX8-457" fmla="*/ 1211970 w 1305333"/>
                    <a:gd name="connsiteY8-458" fmla="*/ 1149621 h 1424419"/>
                    <a:gd name="connsiteX9-459" fmla="*/ 1172881 w 1305333"/>
                    <a:gd name="connsiteY9-460" fmla="*/ 1179342 h 1424419"/>
                    <a:gd name="connsiteX10-461" fmla="*/ 792288 w 1305333"/>
                    <a:gd name="connsiteY10-462" fmla="*/ 1385653 h 1424419"/>
                    <a:gd name="connsiteX11-463" fmla="*/ 522686 w 1305333"/>
                    <a:gd name="connsiteY11-464" fmla="*/ 1384922 h 1424419"/>
                    <a:gd name="connsiteX12-465" fmla="*/ 80344 w 1305333"/>
                    <a:gd name="connsiteY12-466" fmla="*/ 1139323 h 1424419"/>
                    <a:gd name="connsiteX13-467" fmla="*/ 68397 w 1305333"/>
                    <a:gd name="connsiteY13-468" fmla="*/ 1130059 h 1424419"/>
                    <a:gd name="connsiteX14-469" fmla="*/ 667 w 1305333"/>
                    <a:gd name="connsiteY14-470" fmla="*/ 999105 h 1424419"/>
                    <a:gd name="connsiteX15-471" fmla="*/ 0 w 1305333"/>
                    <a:gd name="connsiteY15-472" fmla="*/ 972364 h 1424419"/>
                    <a:gd name="connsiteX16-473" fmla="*/ 2496 w 1305333"/>
                    <a:gd name="connsiteY16-474" fmla="*/ 463106 h 1424419"/>
                    <a:gd name="connsiteX17-475" fmla="*/ 2458 w 1305333"/>
                    <a:gd name="connsiteY17-476" fmla="*/ 429563 h 1424419"/>
                    <a:gd name="connsiteX18-477" fmla="*/ 75248 w 1305333"/>
                    <a:gd name="connsiteY18-478" fmla="*/ 303202 h 1424419"/>
                    <a:gd name="connsiteX19-479" fmla="*/ 106293 w 1305333"/>
                    <a:gd name="connsiteY19-480" fmla="*/ 282597 h 1424419"/>
                    <a:gd name="connsiteX20-481" fmla="*/ 541533 w 1305333"/>
                    <a:gd name="connsiteY20-482" fmla="*/ 38110 h 1424419"/>
                    <a:gd name="connsiteX21-483" fmla="*/ 653528 w 1305333"/>
                    <a:gd name="connsiteY21-484" fmla="*/ 0 h 1424419"/>
                    <a:gd name="connsiteX0-485" fmla="*/ 653528 w 1305333"/>
                    <a:gd name="connsiteY0-486" fmla="*/ 0 h 1424419"/>
                    <a:gd name="connsiteX1-487" fmla="*/ 757287 w 1305333"/>
                    <a:gd name="connsiteY1-488" fmla="*/ 32444 h 1424419"/>
                    <a:gd name="connsiteX2-489" fmla="*/ 1206876 w 1305333"/>
                    <a:gd name="connsiteY2-490" fmla="*/ 284945 h 1424419"/>
                    <a:gd name="connsiteX3-491" fmla="*/ 1237706 w 1305333"/>
                    <a:gd name="connsiteY3-492" fmla="*/ 306775 h 1424419"/>
                    <a:gd name="connsiteX4-493" fmla="*/ 1301712 w 1305333"/>
                    <a:gd name="connsiteY4-494" fmla="*/ 442384 h 1424419"/>
                    <a:gd name="connsiteX5-495" fmla="*/ 1303099 w 1305333"/>
                    <a:gd name="connsiteY5-496" fmla="*/ 495558 h 1424419"/>
                    <a:gd name="connsiteX6-497" fmla="*/ 1303099 w 1305333"/>
                    <a:gd name="connsiteY6-498" fmla="*/ 952393 h 1424419"/>
                    <a:gd name="connsiteX7-499" fmla="*/ 1305306 w 1305333"/>
                    <a:gd name="connsiteY7-500" fmla="*/ 990115 h 1424419"/>
                    <a:gd name="connsiteX8-501" fmla="*/ 1236006 w 1305333"/>
                    <a:gd name="connsiteY8-502" fmla="*/ 1160932 h 1424419"/>
                    <a:gd name="connsiteX9-503" fmla="*/ 1172881 w 1305333"/>
                    <a:gd name="connsiteY9-504" fmla="*/ 1179342 h 1424419"/>
                    <a:gd name="connsiteX10-505" fmla="*/ 792288 w 1305333"/>
                    <a:gd name="connsiteY10-506" fmla="*/ 1385653 h 1424419"/>
                    <a:gd name="connsiteX11-507" fmla="*/ 522686 w 1305333"/>
                    <a:gd name="connsiteY11-508" fmla="*/ 1384922 h 1424419"/>
                    <a:gd name="connsiteX12-509" fmla="*/ 80344 w 1305333"/>
                    <a:gd name="connsiteY12-510" fmla="*/ 1139323 h 1424419"/>
                    <a:gd name="connsiteX13-511" fmla="*/ 68397 w 1305333"/>
                    <a:gd name="connsiteY13-512" fmla="*/ 1130059 h 1424419"/>
                    <a:gd name="connsiteX14-513" fmla="*/ 667 w 1305333"/>
                    <a:gd name="connsiteY14-514" fmla="*/ 999105 h 1424419"/>
                    <a:gd name="connsiteX15-515" fmla="*/ 0 w 1305333"/>
                    <a:gd name="connsiteY15-516" fmla="*/ 972364 h 1424419"/>
                    <a:gd name="connsiteX16-517" fmla="*/ 2496 w 1305333"/>
                    <a:gd name="connsiteY16-518" fmla="*/ 463106 h 1424419"/>
                    <a:gd name="connsiteX17-519" fmla="*/ 2458 w 1305333"/>
                    <a:gd name="connsiteY17-520" fmla="*/ 429563 h 1424419"/>
                    <a:gd name="connsiteX18-521" fmla="*/ 75248 w 1305333"/>
                    <a:gd name="connsiteY18-522" fmla="*/ 303202 h 1424419"/>
                    <a:gd name="connsiteX19-523" fmla="*/ 106293 w 1305333"/>
                    <a:gd name="connsiteY19-524" fmla="*/ 282597 h 1424419"/>
                    <a:gd name="connsiteX20-525" fmla="*/ 541533 w 1305333"/>
                    <a:gd name="connsiteY20-526" fmla="*/ 38110 h 1424419"/>
                    <a:gd name="connsiteX21-527" fmla="*/ 653528 w 1305333"/>
                    <a:gd name="connsiteY21-528" fmla="*/ 0 h 1424419"/>
                    <a:gd name="connsiteX0-529" fmla="*/ 653528 w 1313169"/>
                    <a:gd name="connsiteY0-530" fmla="*/ 0 h 1424419"/>
                    <a:gd name="connsiteX1-531" fmla="*/ 757287 w 1313169"/>
                    <a:gd name="connsiteY1-532" fmla="*/ 32444 h 1424419"/>
                    <a:gd name="connsiteX2-533" fmla="*/ 1206876 w 1313169"/>
                    <a:gd name="connsiteY2-534" fmla="*/ 284945 h 1424419"/>
                    <a:gd name="connsiteX3-535" fmla="*/ 1237706 w 1313169"/>
                    <a:gd name="connsiteY3-536" fmla="*/ 306775 h 1424419"/>
                    <a:gd name="connsiteX4-537" fmla="*/ 1301712 w 1313169"/>
                    <a:gd name="connsiteY4-538" fmla="*/ 442384 h 1424419"/>
                    <a:gd name="connsiteX5-539" fmla="*/ 1303099 w 1313169"/>
                    <a:gd name="connsiteY5-540" fmla="*/ 495558 h 1424419"/>
                    <a:gd name="connsiteX6-541" fmla="*/ 1303099 w 1313169"/>
                    <a:gd name="connsiteY6-542" fmla="*/ 952393 h 1424419"/>
                    <a:gd name="connsiteX7-543" fmla="*/ 1305306 w 1313169"/>
                    <a:gd name="connsiteY7-544" fmla="*/ 990115 h 1424419"/>
                    <a:gd name="connsiteX8-545" fmla="*/ 1271352 w 1313169"/>
                    <a:gd name="connsiteY8-546" fmla="*/ 1142552 h 1424419"/>
                    <a:gd name="connsiteX9-547" fmla="*/ 1172881 w 1313169"/>
                    <a:gd name="connsiteY9-548" fmla="*/ 1179342 h 1424419"/>
                    <a:gd name="connsiteX10-549" fmla="*/ 792288 w 1313169"/>
                    <a:gd name="connsiteY10-550" fmla="*/ 1385653 h 1424419"/>
                    <a:gd name="connsiteX11-551" fmla="*/ 522686 w 1313169"/>
                    <a:gd name="connsiteY11-552" fmla="*/ 1384922 h 1424419"/>
                    <a:gd name="connsiteX12-553" fmla="*/ 80344 w 1313169"/>
                    <a:gd name="connsiteY12-554" fmla="*/ 1139323 h 1424419"/>
                    <a:gd name="connsiteX13-555" fmla="*/ 68397 w 1313169"/>
                    <a:gd name="connsiteY13-556" fmla="*/ 1130059 h 1424419"/>
                    <a:gd name="connsiteX14-557" fmla="*/ 667 w 1313169"/>
                    <a:gd name="connsiteY14-558" fmla="*/ 999105 h 1424419"/>
                    <a:gd name="connsiteX15-559" fmla="*/ 0 w 1313169"/>
                    <a:gd name="connsiteY15-560" fmla="*/ 972364 h 1424419"/>
                    <a:gd name="connsiteX16-561" fmla="*/ 2496 w 1313169"/>
                    <a:gd name="connsiteY16-562" fmla="*/ 463106 h 1424419"/>
                    <a:gd name="connsiteX17-563" fmla="*/ 2458 w 1313169"/>
                    <a:gd name="connsiteY17-564" fmla="*/ 429563 h 1424419"/>
                    <a:gd name="connsiteX18-565" fmla="*/ 75248 w 1313169"/>
                    <a:gd name="connsiteY18-566" fmla="*/ 303202 h 1424419"/>
                    <a:gd name="connsiteX19-567" fmla="*/ 106293 w 1313169"/>
                    <a:gd name="connsiteY19-568" fmla="*/ 282597 h 1424419"/>
                    <a:gd name="connsiteX20-569" fmla="*/ 541533 w 1313169"/>
                    <a:gd name="connsiteY20-570" fmla="*/ 38110 h 1424419"/>
                    <a:gd name="connsiteX21-571" fmla="*/ 653528 w 1313169"/>
                    <a:gd name="connsiteY21-572" fmla="*/ 0 h 1424419"/>
                    <a:gd name="connsiteX0-573" fmla="*/ 653528 w 1306267"/>
                    <a:gd name="connsiteY0-574" fmla="*/ 0 h 1424419"/>
                    <a:gd name="connsiteX1-575" fmla="*/ 757287 w 1306267"/>
                    <a:gd name="connsiteY1-576" fmla="*/ 32444 h 1424419"/>
                    <a:gd name="connsiteX2-577" fmla="*/ 1206876 w 1306267"/>
                    <a:gd name="connsiteY2-578" fmla="*/ 284945 h 1424419"/>
                    <a:gd name="connsiteX3-579" fmla="*/ 1237706 w 1306267"/>
                    <a:gd name="connsiteY3-580" fmla="*/ 306775 h 1424419"/>
                    <a:gd name="connsiteX4-581" fmla="*/ 1301712 w 1306267"/>
                    <a:gd name="connsiteY4-582" fmla="*/ 442384 h 1424419"/>
                    <a:gd name="connsiteX5-583" fmla="*/ 1303099 w 1306267"/>
                    <a:gd name="connsiteY5-584" fmla="*/ 495558 h 1424419"/>
                    <a:gd name="connsiteX6-585" fmla="*/ 1303099 w 1306267"/>
                    <a:gd name="connsiteY6-586" fmla="*/ 952393 h 1424419"/>
                    <a:gd name="connsiteX7-587" fmla="*/ 1305306 w 1306267"/>
                    <a:gd name="connsiteY7-588" fmla="*/ 990115 h 1424419"/>
                    <a:gd name="connsiteX8-589" fmla="*/ 1255800 w 1306267"/>
                    <a:gd name="connsiteY8-590" fmla="*/ 1142552 h 1424419"/>
                    <a:gd name="connsiteX9-591" fmla="*/ 1172881 w 1306267"/>
                    <a:gd name="connsiteY9-592" fmla="*/ 1179342 h 1424419"/>
                    <a:gd name="connsiteX10-593" fmla="*/ 792288 w 1306267"/>
                    <a:gd name="connsiteY10-594" fmla="*/ 1385653 h 1424419"/>
                    <a:gd name="connsiteX11-595" fmla="*/ 522686 w 1306267"/>
                    <a:gd name="connsiteY11-596" fmla="*/ 1384922 h 1424419"/>
                    <a:gd name="connsiteX12-597" fmla="*/ 80344 w 1306267"/>
                    <a:gd name="connsiteY12-598" fmla="*/ 1139323 h 1424419"/>
                    <a:gd name="connsiteX13-599" fmla="*/ 68397 w 1306267"/>
                    <a:gd name="connsiteY13-600" fmla="*/ 1130059 h 1424419"/>
                    <a:gd name="connsiteX14-601" fmla="*/ 667 w 1306267"/>
                    <a:gd name="connsiteY14-602" fmla="*/ 999105 h 1424419"/>
                    <a:gd name="connsiteX15-603" fmla="*/ 0 w 1306267"/>
                    <a:gd name="connsiteY15-604" fmla="*/ 972364 h 1424419"/>
                    <a:gd name="connsiteX16-605" fmla="*/ 2496 w 1306267"/>
                    <a:gd name="connsiteY16-606" fmla="*/ 463106 h 1424419"/>
                    <a:gd name="connsiteX17-607" fmla="*/ 2458 w 1306267"/>
                    <a:gd name="connsiteY17-608" fmla="*/ 429563 h 1424419"/>
                    <a:gd name="connsiteX18-609" fmla="*/ 75248 w 1306267"/>
                    <a:gd name="connsiteY18-610" fmla="*/ 303202 h 1424419"/>
                    <a:gd name="connsiteX19-611" fmla="*/ 106293 w 1306267"/>
                    <a:gd name="connsiteY19-612" fmla="*/ 282597 h 1424419"/>
                    <a:gd name="connsiteX20-613" fmla="*/ 541533 w 1306267"/>
                    <a:gd name="connsiteY20-614" fmla="*/ 38110 h 1424419"/>
                    <a:gd name="connsiteX21-615" fmla="*/ 653528 w 1306267"/>
                    <a:gd name="connsiteY21-616" fmla="*/ 0 h 1424419"/>
                    <a:gd name="connsiteX0-617" fmla="*/ 653528 w 1306267"/>
                    <a:gd name="connsiteY0-618" fmla="*/ 0 h 1424419"/>
                    <a:gd name="connsiteX1-619" fmla="*/ 757287 w 1306267"/>
                    <a:gd name="connsiteY1-620" fmla="*/ 32444 h 1424419"/>
                    <a:gd name="connsiteX2-621" fmla="*/ 1206876 w 1306267"/>
                    <a:gd name="connsiteY2-622" fmla="*/ 284945 h 1424419"/>
                    <a:gd name="connsiteX3-623" fmla="*/ 1237706 w 1306267"/>
                    <a:gd name="connsiteY3-624" fmla="*/ 306775 h 1424419"/>
                    <a:gd name="connsiteX4-625" fmla="*/ 1301712 w 1306267"/>
                    <a:gd name="connsiteY4-626" fmla="*/ 442384 h 1424419"/>
                    <a:gd name="connsiteX5-627" fmla="*/ 1303099 w 1306267"/>
                    <a:gd name="connsiteY5-628" fmla="*/ 495558 h 1424419"/>
                    <a:gd name="connsiteX6-629" fmla="*/ 1303099 w 1306267"/>
                    <a:gd name="connsiteY6-630" fmla="*/ 952393 h 1424419"/>
                    <a:gd name="connsiteX7-631" fmla="*/ 1305306 w 1306267"/>
                    <a:gd name="connsiteY7-632" fmla="*/ 990115 h 1424419"/>
                    <a:gd name="connsiteX8-633" fmla="*/ 1255800 w 1306267"/>
                    <a:gd name="connsiteY8-634" fmla="*/ 1142552 h 1424419"/>
                    <a:gd name="connsiteX9-635" fmla="*/ 1172881 w 1306267"/>
                    <a:gd name="connsiteY9-636" fmla="*/ 1179342 h 1424419"/>
                    <a:gd name="connsiteX10-637" fmla="*/ 792288 w 1306267"/>
                    <a:gd name="connsiteY10-638" fmla="*/ 1385653 h 1424419"/>
                    <a:gd name="connsiteX11-639" fmla="*/ 522686 w 1306267"/>
                    <a:gd name="connsiteY11-640" fmla="*/ 1384922 h 1424419"/>
                    <a:gd name="connsiteX12-641" fmla="*/ 80344 w 1306267"/>
                    <a:gd name="connsiteY12-642" fmla="*/ 1139323 h 1424419"/>
                    <a:gd name="connsiteX13-643" fmla="*/ 61328 w 1306267"/>
                    <a:gd name="connsiteY13-644" fmla="*/ 1127231 h 1424419"/>
                    <a:gd name="connsiteX14-645" fmla="*/ 667 w 1306267"/>
                    <a:gd name="connsiteY14-646" fmla="*/ 999105 h 1424419"/>
                    <a:gd name="connsiteX15-647" fmla="*/ 0 w 1306267"/>
                    <a:gd name="connsiteY15-648" fmla="*/ 972364 h 1424419"/>
                    <a:gd name="connsiteX16-649" fmla="*/ 2496 w 1306267"/>
                    <a:gd name="connsiteY16-650" fmla="*/ 463106 h 1424419"/>
                    <a:gd name="connsiteX17-651" fmla="*/ 2458 w 1306267"/>
                    <a:gd name="connsiteY17-652" fmla="*/ 429563 h 1424419"/>
                    <a:gd name="connsiteX18-653" fmla="*/ 75248 w 1306267"/>
                    <a:gd name="connsiteY18-654" fmla="*/ 303202 h 1424419"/>
                    <a:gd name="connsiteX19-655" fmla="*/ 106293 w 1306267"/>
                    <a:gd name="connsiteY19-656" fmla="*/ 282597 h 1424419"/>
                    <a:gd name="connsiteX20-657" fmla="*/ 541533 w 1306267"/>
                    <a:gd name="connsiteY20-658" fmla="*/ 38110 h 1424419"/>
                    <a:gd name="connsiteX21-659" fmla="*/ 653528 w 1306267"/>
                    <a:gd name="connsiteY21-660" fmla="*/ 0 h 1424419"/>
                    <a:gd name="connsiteX0-661" fmla="*/ 653528 w 1306267"/>
                    <a:gd name="connsiteY0-662" fmla="*/ 0 h 1424419"/>
                    <a:gd name="connsiteX1-663" fmla="*/ 757287 w 1306267"/>
                    <a:gd name="connsiteY1-664" fmla="*/ 32444 h 1424419"/>
                    <a:gd name="connsiteX2-665" fmla="*/ 1206876 w 1306267"/>
                    <a:gd name="connsiteY2-666" fmla="*/ 284945 h 1424419"/>
                    <a:gd name="connsiteX3-667" fmla="*/ 1237706 w 1306267"/>
                    <a:gd name="connsiteY3-668" fmla="*/ 306775 h 1424419"/>
                    <a:gd name="connsiteX4-669" fmla="*/ 1301712 w 1306267"/>
                    <a:gd name="connsiteY4-670" fmla="*/ 442384 h 1424419"/>
                    <a:gd name="connsiteX5-671" fmla="*/ 1303099 w 1306267"/>
                    <a:gd name="connsiteY5-672" fmla="*/ 495558 h 1424419"/>
                    <a:gd name="connsiteX6-673" fmla="*/ 1303099 w 1306267"/>
                    <a:gd name="connsiteY6-674" fmla="*/ 952393 h 1424419"/>
                    <a:gd name="connsiteX7-675" fmla="*/ 1305306 w 1306267"/>
                    <a:gd name="connsiteY7-676" fmla="*/ 990115 h 1424419"/>
                    <a:gd name="connsiteX8-677" fmla="*/ 1255800 w 1306267"/>
                    <a:gd name="connsiteY8-678" fmla="*/ 1142552 h 1424419"/>
                    <a:gd name="connsiteX9-679" fmla="*/ 1172881 w 1306267"/>
                    <a:gd name="connsiteY9-680" fmla="*/ 1179342 h 1424419"/>
                    <a:gd name="connsiteX10-681" fmla="*/ 792288 w 1306267"/>
                    <a:gd name="connsiteY10-682" fmla="*/ 1385653 h 1424419"/>
                    <a:gd name="connsiteX11-683" fmla="*/ 522686 w 1306267"/>
                    <a:gd name="connsiteY11-684" fmla="*/ 1384922 h 1424419"/>
                    <a:gd name="connsiteX12-685" fmla="*/ 80344 w 1306267"/>
                    <a:gd name="connsiteY12-686" fmla="*/ 1139323 h 1424419"/>
                    <a:gd name="connsiteX13-687" fmla="*/ 61328 w 1306267"/>
                    <a:gd name="connsiteY13-688" fmla="*/ 1127231 h 1424419"/>
                    <a:gd name="connsiteX14-689" fmla="*/ 667 w 1306267"/>
                    <a:gd name="connsiteY14-690" fmla="*/ 999105 h 1424419"/>
                    <a:gd name="connsiteX15-691" fmla="*/ 0 w 1306267"/>
                    <a:gd name="connsiteY15-692" fmla="*/ 972364 h 1424419"/>
                    <a:gd name="connsiteX16-693" fmla="*/ 2496 w 1306267"/>
                    <a:gd name="connsiteY16-694" fmla="*/ 463106 h 1424419"/>
                    <a:gd name="connsiteX17-695" fmla="*/ 2458 w 1306267"/>
                    <a:gd name="connsiteY17-696" fmla="*/ 429563 h 1424419"/>
                    <a:gd name="connsiteX18-697" fmla="*/ 75248 w 1306267"/>
                    <a:gd name="connsiteY18-698" fmla="*/ 303202 h 1424419"/>
                    <a:gd name="connsiteX19-699" fmla="*/ 106293 w 1306267"/>
                    <a:gd name="connsiteY19-700" fmla="*/ 282597 h 1424419"/>
                    <a:gd name="connsiteX20-701" fmla="*/ 541533 w 1306267"/>
                    <a:gd name="connsiteY20-702" fmla="*/ 38110 h 1424419"/>
                    <a:gd name="connsiteX21-703" fmla="*/ 653528 w 1306267"/>
                    <a:gd name="connsiteY21-704" fmla="*/ 0 h 1424419"/>
                    <a:gd name="connsiteX0-705" fmla="*/ 653528 w 1306267"/>
                    <a:gd name="connsiteY0-706" fmla="*/ 0 h 1424419"/>
                    <a:gd name="connsiteX1-707" fmla="*/ 757287 w 1306267"/>
                    <a:gd name="connsiteY1-708" fmla="*/ 32444 h 1424419"/>
                    <a:gd name="connsiteX2-709" fmla="*/ 1206876 w 1306267"/>
                    <a:gd name="connsiteY2-710" fmla="*/ 284945 h 1424419"/>
                    <a:gd name="connsiteX3-711" fmla="*/ 1237706 w 1306267"/>
                    <a:gd name="connsiteY3-712" fmla="*/ 306775 h 1424419"/>
                    <a:gd name="connsiteX4-713" fmla="*/ 1301712 w 1306267"/>
                    <a:gd name="connsiteY4-714" fmla="*/ 442384 h 1424419"/>
                    <a:gd name="connsiteX5-715" fmla="*/ 1303099 w 1306267"/>
                    <a:gd name="connsiteY5-716" fmla="*/ 495558 h 1424419"/>
                    <a:gd name="connsiteX6-717" fmla="*/ 1303099 w 1306267"/>
                    <a:gd name="connsiteY6-718" fmla="*/ 952393 h 1424419"/>
                    <a:gd name="connsiteX7-719" fmla="*/ 1305306 w 1306267"/>
                    <a:gd name="connsiteY7-720" fmla="*/ 990115 h 1424419"/>
                    <a:gd name="connsiteX8-721" fmla="*/ 1255800 w 1306267"/>
                    <a:gd name="connsiteY8-722" fmla="*/ 1142552 h 1424419"/>
                    <a:gd name="connsiteX9-723" fmla="*/ 1172881 w 1306267"/>
                    <a:gd name="connsiteY9-724" fmla="*/ 1179342 h 1424419"/>
                    <a:gd name="connsiteX10-725" fmla="*/ 792288 w 1306267"/>
                    <a:gd name="connsiteY10-726" fmla="*/ 1385653 h 1424419"/>
                    <a:gd name="connsiteX11-727" fmla="*/ 522686 w 1306267"/>
                    <a:gd name="connsiteY11-728" fmla="*/ 1384922 h 1424419"/>
                    <a:gd name="connsiteX12-729" fmla="*/ 90241 w 1306267"/>
                    <a:gd name="connsiteY12-730" fmla="*/ 1150634 h 1424419"/>
                    <a:gd name="connsiteX13-731" fmla="*/ 61328 w 1306267"/>
                    <a:gd name="connsiteY13-732" fmla="*/ 1127231 h 1424419"/>
                    <a:gd name="connsiteX14-733" fmla="*/ 667 w 1306267"/>
                    <a:gd name="connsiteY14-734" fmla="*/ 999105 h 1424419"/>
                    <a:gd name="connsiteX15-735" fmla="*/ 0 w 1306267"/>
                    <a:gd name="connsiteY15-736" fmla="*/ 972364 h 1424419"/>
                    <a:gd name="connsiteX16-737" fmla="*/ 2496 w 1306267"/>
                    <a:gd name="connsiteY16-738" fmla="*/ 463106 h 1424419"/>
                    <a:gd name="connsiteX17-739" fmla="*/ 2458 w 1306267"/>
                    <a:gd name="connsiteY17-740" fmla="*/ 429563 h 1424419"/>
                    <a:gd name="connsiteX18-741" fmla="*/ 75248 w 1306267"/>
                    <a:gd name="connsiteY18-742" fmla="*/ 303202 h 1424419"/>
                    <a:gd name="connsiteX19-743" fmla="*/ 106293 w 1306267"/>
                    <a:gd name="connsiteY19-744" fmla="*/ 282597 h 1424419"/>
                    <a:gd name="connsiteX20-745" fmla="*/ 541533 w 1306267"/>
                    <a:gd name="connsiteY20-746" fmla="*/ 38110 h 1424419"/>
                    <a:gd name="connsiteX21-747" fmla="*/ 653528 w 1306267"/>
                    <a:gd name="connsiteY21-748" fmla="*/ 0 h 1424419"/>
                    <a:gd name="connsiteX0-749" fmla="*/ 653528 w 1306267"/>
                    <a:gd name="connsiteY0-750" fmla="*/ 0 h 1424419"/>
                    <a:gd name="connsiteX1-751" fmla="*/ 757287 w 1306267"/>
                    <a:gd name="connsiteY1-752" fmla="*/ 32444 h 1424419"/>
                    <a:gd name="connsiteX2-753" fmla="*/ 1206876 w 1306267"/>
                    <a:gd name="connsiteY2-754" fmla="*/ 284945 h 1424419"/>
                    <a:gd name="connsiteX3-755" fmla="*/ 1237706 w 1306267"/>
                    <a:gd name="connsiteY3-756" fmla="*/ 306775 h 1424419"/>
                    <a:gd name="connsiteX4-757" fmla="*/ 1301712 w 1306267"/>
                    <a:gd name="connsiteY4-758" fmla="*/ 442384 h 1424419"/>
                    <a:gd name="connsiteX5-759" fmla="*/ 1303099 w 1306267"/>
                    <a:gd name="connsiteY5-760" fmla="*/ 495558 h 1424419"/>
                    <a:gd name="connsiteX6-761" fmla="*/ 1303099 w 1306267"/>
                    <a:gd name="connsiteY6-762" fmla="*/ 952393 h 1424419"/>
                    <a:gd name="connsiteX7-763" fmla="*/ 1305306 w 1306267"/>
                    <a:gd name="connsiteY7-764" fmla="*/ 990115 h 1424419"/>
                    <a:gd name="connsiteX8-765" fmla="*/ 1255800 w 1306267"/>
                    <a:gd name="connsiteY8-766" fmla="*/ 1142552 h 1424419"/>
                    <a:gd name="connsiteX9-767" fmla="*/ 1172881 w 1306267"/>
                    <a:gd name="connsiteY9-768" fmla="*/ 1179342 h 1424419"/>
                    <a:gd name="connsiteX10-769" fmla="*/ 792288 w 1306267"/>
                    <a:gd name="connsiteY10-770" fmla="*/ 1385653 h 1424419"/>
                    <a:gd name="connsiteX11-771" fmla="*/ 522686 w 1306267"/>
                    <a:gd name="connsiteY11-772" fmla="*/ 1384922 h 1424419"/>
                    <a:gd name="connsiteX12-773" fmla="*/ 90241 w 1306267"/>
                    <a:gd name="connsiteY12-774" fmla="*/ 1150634 h 1424419"/>
                    <a:gd name="connsiteX13-775" fmla="*/ 61328 w 1306267"/>
                    <a:gd name="connsiteY13-776" fmla="*/ 1127231 h 1424419"/>
                    <a:gd name="connsiteX14-777" fmla="*/ 667 w 1306267"/>
                    <a:gd name="connsiteY14-778" fmla="*/ 999105 h 1424419"/>
                    <a:gd name="connsiteX15-779" fmla="*/ 0 w 1306267"/>
                    <a:gd name="connsiteY15-780" fmla="*/ 972364 h 1424419"/>
                    <a:gd name="connsiteX16-781" fmla="*/ 2496 w 1306267"/>
                    <a:gd name="connsiteY16-782" fmla="*/ 463106 h 1424419"/>
                    <a:gd name="connsiteX17-783" fmla="*/ 2458 w 1306267"/>
                    <a:gd name="connsiteY17-784" fmla="*/ 429563 h 1424419"/>
                    <a:gd name="connsiteX18-785" fmla="*/ 75248 w 1306267"/>
                    <a:gd name="connsiteY18-786" fmla="*/ 303202 h 1424419"/>
                    <a:gd name="connsiteX19-787" fmla="*/ 106293 w 1306267"/>
                    <a:gd name="connsiteY19-788" fmla="*/ 282597 h 1424419"/>
                    <a:gd name="connsiteX20-789" fmla="*/ 541533 w 1306267"/>
                    <a:gd name="connsiteY20-790" fmla="*/ 38110 h 1424419"/>
                    <a:gd name="connsiteX21-791" fmla="*/ 653528 w 1306267"/>
                    <a:gd name="connsiteY21-792" fmla="*/ 0 h 1424419"/>
                    <a:gd name="connsiteX0-793" fmla="*/ 653528 w 1306267"/>
                    <a:gd name="connsiteY0-794" fmla="*/ 0 h 1424419"/>
                    <a:gd name="connsiteX1-795" fmla="*/ 757287 w 1306267"/>
                    <a:gd name="connsiteY1-796" fmla="*/ 32444 h 1424419"/>
                    <a:gd name="connsiteX2-797" fmla="*/ 1206876 w 1306267"/>
                    <a:gd name="connsiteY2-798" fmla="*/ 284945 h 1424419"/>
                    <a:gd name="connsiteX3-799" fmla="*/ 1237706 w 1306267"/>
                    <a:gd name="connsiteY3-800" fmla="*/ 306775 h 1424419"/>
                    <a:gd name="connsiteX4-801" fmla="*/ 1301712 w 1306267"/>
                    <a:gd name="connsiteY4-802" fmla="*/ 442384 h 1424419"/>
                    <a:gd name="connsiteX5-803" fmla="*/ 1303099 w 1306267"/>
                    <a:gd name="connsiteY5-804" fmla="*/ 495558 h 1424419"/>
                    <a:gd name="connsiteX6-805" fmla="*/ 1303099 w 1306267"/>
                    <a:gd name="connsiteY6-806" fmla="*/ 952393 h 1424419"/>
                    <a:gd name="connsiteX7-807" fmla="*/ 1305306 w 1306267"/>
                    <a:gd name="connsiteY7-808" fmla="*/ 990115 h 1424419"/>
                    <a:gd name="connsiteX8-809" fmla="*/ 1255800 w 1306267"/>
                    <a:gd name="connsiteY8-810" fmla="*/ 1142552 h 1424419"/>
                    <a:gd name="connsiteX9-811" fmla="*/ 1172881 w 1306267"/>
                    <a:gd name="connsiteY9-812" fmla="*/ 1179342 h 1424419"/>
                    <a:gd name="connsiteX10-813" fmla="*/ 792288 w 1306267"/>
                    <a:gd name="connsiteY10-814" fmla="*/ 1385653 h 1424419"/>
                    <a:gd name="connsiteX11-815" fmla="*/ 522686 w 1306267"/>
                    <a:gd name="connsiteY11-816" fmla="*/ 1384922 h 1424419"/>
                    <a:gd name="connsiteX12-817" fmla="*/ 90241 w 1306267"/>
                    <a:gd name="connsiteY12-818" fmla="*/ 1150634 h 1424419"/>
                    <a:gd name="connsiteX13-819" fmla="*/ 61328 w 1306267"/>
                    <a:gd name="connsiteY13-820" fmla="*/ 1127231 h 1424419"/>
                    <a:gd name="connsiteX14-821" fmla="*/ 667 w 1306267"/>
                    <a:gd name="connsiteY14-822" fmla="*/ 999105 h 1424419"/>
                    <a:gd name="connsiteX15-823" fmla="*/ 0 w 1306267"/>
                    <a:gd name="connsiteY15-824" fmla="*/ 972364 h 1424419"/>
                    <a:gd name="connsiteX16-825" fmla="*/ 2496 w 1306267"/>
                    <a:gd name="connsiteY16-826" fmla="*/ 463106 h 1424419"/>
                    <a:gd name="connsiteX17-827" fmla="*/ 2458 w 1306267"/>
                    <a:gd name="connsiteY17-828" fmla="*/ 429563 h 1424419"/>
                    <a:gd name="connsiteX18-829" fmla="*/ 75248 w 1306267"/>
                    <a:gd name="connsiteY18-830" fmla="*/ 303202 h 1424419"/>
                    <a:gd name="connsiteX19-831" fmla="*/ 106293 w 1306267"/>
                    <a:gd name="connsiteY19-832" fmla="*/ 282597 h 1424419"/>
                    <a:gd name="connsiteX20-833" fmla="*/ 541533 w 1306267"/>
                    <a:gd name="connsiteY20-834" fmla="*/ 38110 h 1424419"/>
                    <a:gd name="connsiteX21-835" fmla="*/ 653528 w 1306267"/>
                    <a:gd name="connsiteY21-836" fmla="*/ 0 h 1424419"/>
                    <a:gd name="connsiteX0-837" fmla="*/ 653528 w 1306267"/>
                    <a:gd name="connsiteY0-838" fmla="*/ 0 h 1424419"/>
                    <a:gd name="connsiteX1-839" fmla="*/ 757287 w 1306267"/>
                    <a:gd name="connsiteY1-840" fmla="*/ 32444 h 1424419"/>
                    <a:gd name="connsiteX2-841" fmla="*/ 1206876 w 1306267"/>
                    <a:gd name="connsiteY2-842" fmla="*/ 284945 h 1424419"/>
                    <a:gd name="connsiteX3-843" fmla="*/ 1237706 w 1306267"/>
                    <a:gd name="connsiteY3-844" fmla="*/ 306775 h 1424419"/>
                    <a:gd name="connsiteX4-845" fmla="*/ 1301712 w 1306267"/>
                    <a:gd name="connsiteY4-846" fmla="*/ 442384 h 1424419"/>
                    <a:gd name="connsiteX5-847" fmla="*/ 1303099 w 1306267"/>
                    <a:gd name="connsiteY5-848" fmla="*/ 495558 h 1424419"/>
                    <a:gd name="connsiteX6-849" fmla="*/ 1303099 w 1306267"/>
                    <a:gd name="connsiteY6-850" fmla="*/ 952393 h 1424419"/>
                    <a:gd name="connsiteX7-851" fmla="*/ 1305306 w 1306267"/>
                    <a:gd name="connsiteY7-852" fmla="*/ 990115 h 1424419"/>
                    <a:gd name="connsiteX8-853" fmla="*/ 1255800 w 1306267"/>
                    <a:gd name="connsiteY8-854" fmla="*/ 1142552 h 1424419"/>
                    <a:gd name="connsiteX9-855" fmla="*/ 1172881 w 1306267"/>
                    <a:gd name="connsiteY9-856" fmla="*/ 1179342 h 1424419"/>
                    <a:gd name="connsiteX10-857" fmla="*/ 792288 w 1306267"/>
                    <a:gd name="connsiteY10-858" fmla="*/ 1385653 h 1424419"/>
                    <a:gd name="connsiteX11-859" fmla="*/ 522686 w 1306267"/>
                    <a:gd name="connsiteY11-860" fmla="*/ 1384922 h 1424419"/>
                    <a:gd name="connsiteX12-861" fmla="*/ 90241 w 1306267"/>
                    <a:gd name="connsiteY12-862" fmla="*/ 1150634 h 1424419"/>
                    <a:gd name="connsiteX13-863" fmla="*/ 61328 w 1306267"/>
                    <a:gd name="connsiteY13-864" fmla="*/ 1127231 h 1424419"/>
                    <a:gd name="connsiteX14-865" fmla="*/ 667 w 1306267"/>
                    <a:gd name="connsiteY14-866" fmla="*/ 999105 h 1424419"/>
                    <a:gd name="connsiteX15-867" fmla="*/ 0 w 1306267"/>
                    <a:gd name="connsiteY15-868" fmla="*/ 972364 h 1424419"/>
                    <a:gd name="connsiteX16-869" fmla="*/ 2496 w 1306267"/>
                    <a:gd name="connsiteY16-870" fmla="*/ 463106 h 1424419"/>
                    <a:gd name="connsiteX17-871" fmla="*/ 2458 w 1306267"/>
                    <a:gd name="connsiteY17-872" fmla="*/ 429563 h 1424419"/>
                    <a:gd name="connsiteX18-873" fmla="*/ 75248 w 1306267"/>
                    <a:gd name="connsiteY18-874" fmla="*/ 303202 h 1424419"/>
                    <a:gd name="connsiteX19-875" fmla="*/ 106293 w 1306267"/>
                    <a:gd name="connsiteY19-876" fmla="*/ 282597 h 1424419"/>
                    <a:gd name="connsiteX20-877" fmla="*/ 541533 w 1306267"/>
                    <a:gd name="connsiteY20-878" fmla="*/ 38110 h 1424419"/>
                    <a:gd name="connsiteX21-879" fmla="*/ 653528 w 1306267"/>
                    <a:gd name="connsiteY21-880" fmla="*/ 0 h 1424419"/>
                    <a:gd name="connsiteX0-881" fmla="*/ 653528 w 1306267"/>
                    <a:gd name="connsiteY0-882" fmla="*/ 0 h 1424419"/>
                    <a:gd name="connsiteX1-883" fmla="*/ 757287 w 1306267"/>
                    <a:gd name="connsiteY1-884" fmla="*/ 32444 h 1424419"/>
                    <a:gd name="connsiteX2-885" fmla="*/ 1206876 w 1306267"/>
                    <a:gd name="connsiteY2-886" fmla="*/ 284945 h 1424419"/>
                    <a:gd name="connsiteX3-887" fmla="*/ 1237706 w 1306267"/>
                    <a:gd name="connsiteY3-888" fmla="*/ 306775 h 1424419"/>
                    <a:gd name="connsiteX4-889" fmla="*/ 1301712 w 1306267"/>
                    <a:gd name="connsiteY4-890" fmla="*/ 442384 h 1424419"/>
                    <a:gd name="connsiteX5-891" fmla="*/ 1303099 w 1306267"/>
                    <a:gd name="connsiteY5-892" fmla="*/ 495558 h 1424419"/>
                    <a:gd name="connsiteX6-893" fmla="*/ 1303099 w 1306267"/>
                    <a:gd name="connsiteY6-894" fmla="*/ 952393 h 1424419"/>
                    <a:gd name="connsiteX7-895" fmla="*/ 1305306 w 1306267"/>
                    <a:gd name="connsiteY7-896" fmla="*/ 990115 h 1424419"/>
                    <a:gd name="connsiteX8-897" fmla="*/ 1255800 w 1306267"/>
                    <a:gd name="connsiteY8-898" fmla="*/ 1142552 h 1424419"/>
                    <a:gd name="connsiteX9-899" fmla="*/ 1172881 w 1306267"/>
                    <a:gd name="connsiteY9-900" fmla="*/ 1179342 h 1424419"/>
                    <a:gd name="connsiteX10-901" fmla="*/ 792288 w 1306267"/>
                    <a:gd name="connsiteY10-902" fmla="*/ 1385653 h 1424419"/>
                    <a:gd name="connsiteX11-903" fmla="*/ 522686 w 1306267"/>
                    <a:gd name="connsiteY11-904" fmla="*/ 1384922 h 1424419"/>
                    <a:gd name="connsiteX12-905" fmla="*/ 90241 w 1306267"/>
                    <a:gd name="connsiteY12-906" fmla="*/ 1150634 h 1424419"/>
                    <a:gd name="connsiteX13-907" fmla="*/ 55672 w 1306267"/>
                    <a:gd name="connsiteY13-908" fmla="*/ 1124403 h 1424419"/>
                    <a:gd name="connsiteX14-909" fmla="*/ 667 w 1306267"/>
                    <a:gd name="connsiteY14-910" fmla="*/ 999105 h 1424419"/>
                    <a:gd name="connsiteX15-911" fmla="*/ 0 w 1306267"/>
                    <a:gd name="connsiteY15-912" fmla="*/ 972364 h 1424419"/>
                    <a:gd name="connsiteX16-913" fmla="*/ 2496 w 1306267"/>
                    <a:gd name="connsiteY16-914" fmla="*/ 463106 h 1424419"/>
                    <a:gd name="connsiteX17-915" fmla="*/ 2458 w 1306267"/>
                    <a:gd name="connsiteY17-916" fmla="*/ 429563 h 1424419"/>
                    <a:gd name="connsiteX18-917" fmla="*/ 75248 w 1306267"/>
                    <a:gd name="connsiteY18-918" fmla="*/ 303202 h 1424419"/>
                    <a:gd name="connsiteX19-919" fmla="*/ 106293 w 1306267"/>
                    <a:gd name="connsiteY19-920" fmla="*/ 282597 h 1424419"/>
                    <a:gd name="connsiteX20-921" fmla="*/ 541533 w 1306267"/>
                    <a:gd name="connsiteY20-922" fmla="*/ 38110 h 1424419"/>
                    <a:gd name="connsiteX21-923" fmla="*/ 653528 w 1306267"/>
                    <a:gd name="connsiteY21-924" fmla="*/ 0 h 1424419"/>
                    <a:gd name="connsiteX0-925" fmla="*/ 653528 w 1306267"/>
                    <a:gd name="connsiteY0-926" fmla="*/ 0 h 1424419"/>
                    <a:gd name="connsiteX1-927" fmla="*/ 757287 w 1306267"/>
                    <a:gd name="connsiteY1-928" fmla="*/ 32444 h 1424419"/>
                    <a:gd name="connsiteX2-929" fmla="*/ 1206876 w 1306267"/>
                    <a:gd name="connsiteY2-930" fmla="*/ 284945 h 1424419"/>
                    <a:gd name="connsiteX3-931" fmla="*/ 1237706 w 1306267"/>
                    <a:gd name="connsiteY3-932" fmla="*/ 306775 h 1424419"/>
                    <a:gd name="connsiteX4-933" fmla="*/ 1301712 w 1306267"/>
                    <a:gd name="connsiteY4-934" fmla="*/ 442384 h 1424419"/>
                    <a:gd name="connsiteX5-935" fmla="*/ 1303099 w 1306267"/>
                    <a:gd name="connsiteY5-936" fmla="*/ 495558 h 1424419"/>
                    <a:gd name="connsiteX6-937" fmla="*/ 1303099 w 1306267"/>
                    <a:gd name="connsiteY6-938" fmla="*/ 952393 h 1424419"/>
                    <a:gd name="connsiteX7-939" fmla="*/ 1305306 w 1306267"/>
                    <a:gd name="connsiteY7-940" fmla="*/ 990115 h 1424419"/>
                    <a:gd name="connsiteX8-941" fmla="*/ 1255800 w 1306267"/>
                    <a:gd name="connsiteY8-942" fmla="*/ 1142552 h 1424419"/>
                    <a:gd name="connsiteX9-943" fmla="*/ 1172881 w 1306267"/>
                    <a:gd name="connsiteY9-944" fmla="*/ 1179342 h 1424419"/>
                    <a:gd name="connsiteX10-945" fmla="*/ 792288 w 1306267"/>
                    <a:gd name="connsiteY10-946" fmla="*/ 1385653 h 1424419"/>
                    <a:gd name="connsiteX11-947" fmla="*/ 522686 w 1306267"/>
                    <a:gd name="connsiteY11-948" fmla="*/ 1384922 h 1424419"/>
                    <a:gd name="connsiteX12-949" fmla="*/ 90241 w 1306267"/>
                    <a:gd name="connsiteY12-950" fmla="*/ 1150634 h 1424419"/>
                    <a:gd name="connsiteX13-951" fmla="*/ 55672 w 1306267"/>
                    <a:gd name="connsiteY13-952" fmla="*/ 1124403 h 1424419"/>
                    <a:gd name="connsiteX14-953" fmla="*/ 667 w 1306267"/>
                    <a:gd name="connsiteY14-954" fmla="*/ 999105 h 1424419"/>
                    <a:gd name="connsiteX15-955" fmla="*/ 0 w 1306267"/>
                    <a:gd name="connsiteY15-956" fmla="*/ 972364 h 1424419"/>
                    <a:gd name="connsiteX16-957" fmla="*/ 2496 w 1306267"/>
                    <a:gd name="connsiteY16-958" fmla="*/ 463106 h 1424419"/>
                    <a:gd name="connsiteX17-959" fmla="*/ 2458 w 1306267"/>
                    <a:gd name="connsiteY17-960" fmla="*/ 429563 h 1424419"/>
                    <a:gd name="connsiteX18-961" fmla="*/ 75248 w 1306267"/>
                    <a:gd name="connsiteY18-962" fmla="*/ 303202 h 1424419"/>
                    <a:gd name="connsiteX19-963" fmla="*/ 106293 w 1306267"/>
                    <a:gd name="connsiteY19-964" fmla="*/ 282597 h 1424419"/>
                    <a:gd name="connsiteX20-965" fmla="*/ 541533 w 1306267"/>
                    <a:gd name="connsiteY20-966" fmla="*/ 38110 h 1424419"/>
                    <a:gd name="connsiteX21-967" fmla="*/ 653528 w 1306267"/>
                    <a:gd name="connsiteY21-968" fmla="*/ 0 h 1424419"/>
                    <a:gd name="connsiteX0-969" fmla="*/ 653528 w 1306267"/>
                    <a:gd name="connsiteY0-970" fmla="*/ 0 h 1424419"/>
                    <a:gd name="connsiteX1-971" fmla="*/ 757287 w 1306267"/>
                    <a:gd name="connsiteY1-972" fmla="*/ 32444 h 1424419"/>
                    <a:gd name="connsiteX2-973" fmla="*/ 1206876 w 1306267"/>
                    <a:gd name="connsiteY2-974" fmla="*/ 284945 h 1424419"/>
                    <a:gd name="connsiteX3-975" fmla="*/ 1237706 w 1306267"/>
                    <a:gd name="connsiteY3-976" fmla="*/ 306775 h 1424419"/>
                    <a:gd name="connsiteX4-977" fmla="*/ 1301712 w 1306267"/>
                    <a:gd name="connsiteY4-978" fmla="*/ 442384 h 1424419"/>
                    <a:gd name="connsiteX5-979" fmla="*/ 1303099 w 1306267"/>
                    <a:gd name="connsiteY5-980" fmla="*/ 495558 h 1424419"/>
                    <a:gd name="connsiteX6-981" fmla="*/ 1303099 w 1306267"/>
                    <a:gd name="connsiteY6-982" fmla="*/ 952393 h 1424419"/>
                    <a:gd name="connsiteX7-983" fmla="*/ 1305306 w 1306267"/>
                    <a:gd name="connsiteY7-984" fmla="*/ 990115 h 1424419"/>
                    <a:gd name="connsiteX8-985" fmla="*/ 1255800 w 1306267"/>
                    <a:gd name="connsiteY8-986" fmla="*/ 1142552 h 1424419"/>
                    <a:gd name="connsiteX9-987" fmla="*/ 1172881 w 1306267"/>
                    <a:gd name="connsiteY9-988" fmla="*/ 1179342 h 1424419"/>
                    <a:gd name="connsiteX10-989" fmla="*/ 792288 w 1306267"/>
                    <a:gd name="connsiteY10-990" fmla="*/ 1385653 h 1424419"/>
                    <a:gd name="connsiteX11-991" fmla="*/ 522686 w 1306267"/>
                    <a:gd name="connsiteY11-992" fmla="*/ 1384922 h 1424419"/>
                    <a:gd name="connsiteX12-993" fmla="*/ 90241 w 1306267"/>
                    <a:gd name="connsiteY12-994" fmla="*/ 1150634 h 1424419"/>
                    <a:gd name="connsiteX13-995" fmla="*/ 55672 w 1306267"/>
                    <a:gd name="connsiteY13-996" fmla="*/ 1124403 h 1424419"/>
                    <a:gd name="connsiteX14-997" fmla="*/ 667 w 1306267"/>
                    <a:gd name="connsiteY14-998" fmla="*/ 999105 h 1424419"/>
                    <a:gd name="connsiteX15-999" fmla="*/ 0 w 1306267"/>
                    <a:gd name="connsiteY15-1000" fmla="*/ 972364 h 1424419"/>
                    <a:gd name="connsiteX16-1001" fmla="*/ 2496 w 1306267"/>
                    <a:gd name="connsiteY16-1002" fmla="*/ 463106 h 1424419"/>
                    <a:gd name="connsiteX17-1003" fmla="*/ 2458 w 1306267"/>
                    <a:gd name="connsiteY17-1004" fmla="*/ 429563 h 1424419"/>
                    <a:gd name="connsiteX18-1005" fmla="*/ 75248 w 1306267"/>
                    <a:gd name="connsiteY18-1006" fmla="*/ 303202 h 1424419"/>
                    <a:gd name="connsiteX19-1007" fmla="*/ 106293 w 1306267"/>
                    <a:gd name="connsiteY19-1008" fmla="*/ 282597 h 1424419"/>
                    <a:gd name="connsiteX20-1009" fmla="*/ 541533 w 1306267"/>
                    <a:gd name="connsiteY20-1010" fmla="*/ 38110 h 1424419"/>
                    <a:gd name="connsiteX21-1011" fmla="*/ 653528 w 1306267"/>
                    <a:gd name="connsiteY21-1012" fmla="*/ 0 h 1424419"/>
                    <a:gd name="connsiteX0-1013" fmla="*/ 653528 w 1306267"/>
                    <a:gd name="connsiteY0-1014" fmla="*/ 0 h 1424419"/>
                    <a:gd name="connsiteX1-1015" fmla="*/ 757287 w 1306267"/>
                    <a:gd name="connsiteY1-1016" fmla="*/ 32444 h 1424419"/>
                    <a:gd name="connsiteX2-1017" fmla="*/ 1206876 w 1306267"/>
                    <a:gd name="connsiteY2-1018" fmla="*/ 284945 h 1424419"/>
                    <a:gd name="connsiteX3-1019" fmla="*/ 1237706 w 1306267"/>
                    <a:gd name="connsiteY3-1020" fmla="*/ 306775 h 1424419"/>
                    <a:gd name="connsiteX4-1021" fmla="*/ 1301712 w 1306267"/>
                    <a:gd name="connsiteY4-1022" fmla="*/ 442384 h 1424419"/>
                    <a:gd name="connsiteX5-1023" fmla="*/ 1303099 w 1306267"/>
                    <a:gd name="connsiteY5-1024" fmla="*/ 495558 h 1424419"/>
                    <a:gd name="connsiteX6-1025" fmla="*/ 1303099 w 1306267"/>
                    <a:gd name="connsiteY6-1026" fmla="*/ 952393 h 1424419"/>
                    <a:gd name="connsiteX7-1027" fmla="*/ 1305306 w 1306267"/>
                    <a:gd name="connsiteY7-1028" fmla="*/ 990115 h 1424419"/>
                    <a:gd name="connsiteX8-1029" fmla="*/ 1255800 w 1306267"/>
                    <a:gd name="connsiteY8-1030" fmla="*/ 1142552 h 1424419"/>
                    <a:gd name="connsiteX9-1031" fmla="*/ 1172881 w 1306267"/>
                    <a:gd name="connsiteY9-1032" fmla="*/ 1179342 h 1424419"/>
                    <a:gd name="connsiteX10-1033" fmla="*/ 792288 w 1306267"/>
                    <a:gd name="connsiteY10-1034" fmla="*/ 1385653 h 1424419"/>
                    <a:gd name="connsiteX11-1035" fmla="*/ 522686 w 1306267"/>
                    <a:gd name="connsiteY11-1036" fmla="*/ 1384922 h 1424419"/>
                    <a:gd name="connsiteX12-1037" fmla="*/ 90241 w 1306267"/>
                    <a:gd name="connsiteY12-1038" fmla="*/ 1150634 h 1424419"/>
                    <a:gd name="connsiteX13-1039" fmla="*/ 55672 w 1306267"/>
                    <a:gd name="connsiteY13-1040" fmla="*/ 1124403 h 1424419"/>
                    <a:gd name="connsiteX14-1041" fmla="*/ 667 w 1306267"/>
                    <a:gd name="connsiteY14-1042" fmla="*/ 999105 h 1424419"/>
                    <a:gd name="connsiteX15-1043" fmla="*/ 0 w 1306267"/>
                    <a:gd name="connsiteY15-1044" fmla="*/ 972364 h 1424419"/>
                    <a:gd name="connsiteX16-1045" fmla="*/ 2496 w 1306267"/>
                    <a:gd name="connsiteY16-1046" fmla="*/ 463106 h 1424419"/>
                    <a:gd name="connsiteX17-1047" fmla="*/ 2458 w 1306267"/>
                    <a:gd name="connsiteY17-1048" fmla="*/ 429563 h 1424419"/>
                    <a:gd name="connsiteX18-1049" fmla="*/ 75248 w 1306267"/>
                    <a:gd name="connsiteY18-1050" fmla="*/ 303202 h 1424419"/>
                    <a:gd name="connsiteX19-1051" fmla="*/ 106293 w 1306267"/>
                    <a:gd name="connsiteY19-1052" fmla="*/ 282597 h 1424419"/>
                    <a:gd name="connsiteX20-1053" fmla="*/ 541533 w 1306267"/>
                    <a:gd name="connsiteY20-1054" fmla="*/ 38110 h 1424419"/>
                    <a:gd name="connsiteX21-1055" fmla="*/ 653528 w 1306267"/>
                    <a:gd name="connsiteY21-1056" fmla="*/ 0 h 1424419"/>
                    <a:gd name="connsiteX0-1057" fmla="*/ 653528 w 1306267"/>
                    <a:gd name="connsiteY0-1058" fmla="*/ 0 h 1424419"/>
                    <a:gd name="connsiteX1-1059" fmla="*/ 757287 w 1306267"/>
                    <a:gd name="connsiteY1-1060" fmla="*/ 32444 h 1424419"/>
                    <a:gd name="connsiteX2-1061" fmla="*/ 1206876 w 1306267"/>
                    <a:gd name="connsiteY2-1062" fmla="*/ 284945 h 1424419"/>
                    <a:gd name="connsiteX3-1063" fmla="*/ 1237706 w 1306267"/>
                    <a:gd name="connsiteY3-1064" fmla="*/ 306775 h 1424419"/>
                    <a:gd name="connsiteX4-1065" fmla="*/ 1301712 w 1306267"/>
                    <a:gd name="connsiteY4-1066" fmla="*/ 442384 h 1424419"/>
                    <a:gd name="connsiteX5-1067" fmla="*/ 1303099 w 1306267"/>
                    <a:gd name="connsiteY5-1068" fmla="*/ 495558 h 1424419"/>
                    <a:gd name="connsiteX6-1069" fmla="*/ 1303099 w 1306267"/>
                    <a:gd name="connsiteY6-1070" fmla="*/ 952393 h 1424419"/>
                    <a:gd name="connsiteX7-1071" fmla="*/ 1305306 w 1306267"/>
                    <a:gd name="connsiteY7-1072" fmla="*/ 990115 h 1424419"/>
                    <a:gd name="connsiteX8-1073" fmla="*/ 1255800 w 1306267"/>
                    <a:gd name="connsiteY8-1074" fmla="*/ 1142552 h 1424419"/>
                    <a:gd name="connsiteX9-1075" fmla="*/ 1172881 w 1306267"/>
                    <a:gd name="connsiteY9-1076" fmla="*/ 1179342 h 1424419"/>
                    <a:gd name="connsiteX10-1077" fmla="*/ 792288 w 1306267"/>
                    <a:gd name="connsiteY10-1078" fmla="*/ 1385653 h 1424419"/>
                    <a:gd name="connsiteX11-1079" fmla="*/ 522686 w 1306267"/>
                    <a:gd name="connsiteY11-1080" fmla="*/ 1384922 h 1424419"/>
                    <a:gd name="connsiteX12-1081" fmla="*/ 90241 w 1306267"/>
                    <a:gd name="connsiteY12-1082" fmla="*/ 1150634 h 1424419"/>
                    <a:gd name="connsiteX13-1083" fmla="*/ 55672 w 1306267"/>
                    <a:gd name="connsiteY13-1084" fmla="*/ 1124403 h 1424419"/>
                    <a:gd name="connsiteX14-1085" fmla="*/ 667 w 1306267"/>
                    <a:gd name="connsiteY14-1086" fmla="*/ 999105 h 1424419"/>
                    <a:gd name="connsiteX15-1087" fmla="*/ 0 w 1306267"/>
                    <a:gd name="connsiteY15-1088" fmla="*/ 972364 h 1424419"/>
                    <a:gd name="connsiteX16-1089" fmla="*/ 2496 w 1306267"/>
                    <a:gd name="connsiteY16-1090" fmla="*/ 463106 h 1424419"/>
                    <a:gd name="connsiteX17-1091" fmla="*/ 2458 w 1306267"/>
                    <a:gd name="connsiteY17-1092" fmla="*/ 429563 h 1424419"/>
                    <a:gd name="connsiteX18-1093" fmla="*/ 75248 w 1306267"/>
                    <a:gd name="connsiteY18-1094" fmla="*/ 303202 h 1424419"/>
                    <a:gd name="connsiteX19-1095" fmla="*/ 106293 w 1306267"/>
                    <a:gd name="connsiteY19-1096" fmla="*/ 282597 h 1424419"/>
                    <a:gd name="connsiteX20-1097" fmla="*/ 541533 w 1306267"/>
                    <a:gd name="connsiteY20-1098" fmla="*/ 38110 h 1424419"/>
                    <a:gd name="connsiteX21-1099" fmla="*/ 653528 w 1306267"/>
                    <a:gd name="connsiteY21-1100" fmla="*/ 0 h 1424419"/>
                    <a:gd name="connsiteX0-1101" fmla="*/ 653528 w 1306267"/>
                    <a:gd name="connsiteY0-1102" fmla="*/ 0 h 1424419"/>
                    <a:gd name="connsiteX1-1103" fmla="*/ 757287 w 1306267"/>
                    <a:gd name="connsiteY1-1104" fmla="*/ 32444 h 1424419"/>
                    <a:gd name="connsiteX2-1105" fmla="*/ 1206876 w 1306267"/>
                    <a:gd name="connsiteY2-1106" fmla="*/ 284945 h 1424419"/>
                    <a:gd name="connsiteX3-1107" fmla="*/ 1237706 w 1306267"/>
                    <a:gd name="connsiteY3-1108" fmla="*/ 306775 h 1424419"/>
                    <a:gd name="connsiteX4-1109" fmla="*/ 1301712 w 1306267"/>
                    <a:gd name="connsiteY4-1110" fmla="*/ 442384 h 1424419"/>
                    <a:gd name="connsiteX5-1111" fmla="*/ 1303099 w 1306267"/>
                    <a:gd name="connsiteY5-1112" fmla="*/ 495558 h 1424419"/>
                    <a:gd name="connsiteX6-1113" fmla="*/ 1303099 w 1306267"/>
                    <a:gd name="connsiteY6-1114" fmla="*/ 952393 h 1424419"/>
                    <a:gd name="connsiteX7-1115" fmla="*/ 1305306 w 1306267"/>
                    <a:gd name="connsiteY7-1116" fmla="*/ 990115 h 1424419"/>
                    <a:gd name="connsiteX8-1117" fmla="*/ 1255800 w 1306267"/>
                    <a:gd name="connsiteY8-1118" fmla="*/ 1142552 h 1424419"/>
                    <a:gd name="connsiteX9-1119" fmla="*/ 1172881 w 1306267"/>
                    <a:gd name="connsiteY9-1120" fmla="*/ 1179342 h 1424419"/>
                    <a:gd name="connsiteX10-1121" fmla="*/ 792288 w 1306267"/>
                    <a:gd name="connsiteY10-1122" fmla="*/ 1385653 h 1424419"/>
                    <a:gd name="connsiteX11-1123" fmla="*/ 522686 w 1306267"/>
                    <a:gd name="connsiteY11-1124" fmla="*/ 1384922 h 1424419"/>
                    <a:gd name="connsiteX12-1125" fmla="*/ 90241 w 1306267"/>
                    <a:gd name="connsiteY12-1126" fmla="*/ 1150634 h 1424419"/>
                    <a:gd name="connsiteX13-1127" fmla="*/ 48904 w 1306267"/>
                    <a:gd name="connsiteY13-1128" fmla="*/ 1124403 h 1424419"/>
                    <a:gd name="connsiteX14-1129" fmla="*/ 667 w 1306267"/>
                    <a:gd name="connsiteY14-1130" fmla="*/ 999105 h 1424419"/>
                    <a:gd name="connsiteX15-1131" fmla="*/ 0 w 1306267"/>
                    <a:gd name="connsiteY15-1132" fmla="*/ 972364 h 1424419"/>
                    <a:gd name="connsiteX16-1133" fmla="*/ 2496 w 1306267"/>
                    <a:gd name="connsiteY16-1134" fmla="*/ 463106 h 1424419"/>
                    <a:gd name="connsiteX17-1135" fmla="*/ 2458 w 1306267"/>
                    <a:gd name="connsiteY17-1136" fmla="*/ 429563 h 1424419"/>
                    <a:gd name="connsiteX18-1137" fmla="*/ 75248 w 1306267"/>
                    <a:gd name="connsiteY18-1138" fmla="*/ 303202 h 1424419"/>
                    <a:gd name="connsiteX19-1139" fmla="*/ 106293 w 1306267"/>
                    <a:gd name="connsiteY19-1140" fmla="*/ 282597 h 1424419"/>
                    <a:gd name="connsiteX20-1141" fmla="*/ 541533 w 1306267"/>
                    <a:gd name="connsiteY20-1142" fmla="*/ 38110 h 1424419"/>
                    <a:gd name="connsiteX21-1143" fmla="*/ 653528 w 1306267"/>
                    <a:gd name="connsiteY21-1144" fmla="*/ 0 h 1424419"/>
                    <a:gd name="connsiteX0-1145" fmla="*/ 653528 w 1306267"/>
                    <a:gd name="connsiteY0-1146" fmla="*/ 0 h 1424419"/>
                    <a:gd name="connsiteX1-1147" fmla="*/ 757287 w 1306267"/>
                    <a:gd name="connsiteY1-1148" fmla="*/ 32444 h 1424419"/>
                    <a:gd name="connsiteX2-1149" fmla="*/ 1206876 w 1306267"/>
                    <a:gd name="connsiteY2-1150" fmla="*/ 284945 h 1424419"/>
                    <a:gd name="connsiteX3-1151" fmla="*/ 1237706 w 1306267"/>
                    <a:gd name="connsiteY3-1152" fmla="*/ 306775 h 1424419"/>
                    <a:gd name="connsiteX4-1153" fmla="*/ 1301712 w 1306267"/>
                    <a:gd name="connsiteY4-1154" fmla="*/ 442384 h 1424419"/>
                    <a:gd name="connsiteX5-1155" fmla="*/ 1303099 w 1306267"/>
                    <a:gd name="connsiteY5-1156" fmla="*/ 495558 h 1424419"/>
                    <a:gd name="connsiteX6-1157" fmla="*/ 1303099 w 1306267"/>
                    <a:gd name="connsiteY6-1158" fmla="*/ 952393 h 1424419"/>
                    <a:gd name="connsiteX7-1159" fmla="*/ 1305306 w 1306267"/>
                    <a:gd name="connsiteY7-1160" fmla="*/ 990115 h 1424419"/>
                    <a:gd name="connsiteX8-1161" fmla="*/ 1255800 w 1306267"/>
                    <a:gd name="connsiteY8-1162" fmla="*/ 1142552 h 1424419"/>
                    <a:gd name="connsiteX9-1163" fmla="*/ 1172881 w 1306267"/>
                    <a:gd name="connsiteY9-1164" fmla="*/ 1179342 h 1424419"/>
                    <a:gd name="connsiteX10-1165" fmla="*/ 792288 w 1306267"/>
                    <a:gd name="connsiteY10-1166" fmla="*/ 1385653 h 1424419"/>
                    <a:gd name="connsiteX11-1167" fmla="*/ 522686 w 1306267"/>
                    <a:gd name="connsiteY11-1168" fmla="*/ 1384922 h 1424419"/>
                    <a:gd name="connsiteX12-1169" fmla="*/ 90241 w 1306267"/>
                    <a:gd name="connsiteY12-1170" fmla="*/ 1150634 h 1424419"/>
                    <a:gd name="connsiteX13-1171" fmla="*/ 48904 w 1306267"/>
                    <a:gd name="connsiteY13-1172" fmla="*/ 1124403 h 1424419"/>
                    <a:gd name="connsiteX14-1173" fmla="*/ 667 w 1306267"/>
                    <a:gd name="connsiteY14-1174" fmla="*/ 999105 h 1424419"/>
                    <a:gd name="connsiteX15-1175" fmla="*/ 0 w 1306267"/>
                    <a:gd name="connsiteY15-1176" fmla="*/ 972364 h 1424419"/>
                    <a:gd name="connsiteX16-1177" fmla="*/ 2496 w 1306267"/>
                    <a:gd name="connsiteY16-1178" fmla="*/ 463106 h 1424419"/>
                    <a:gd name="connsiteX17-1179" fmla="*/ 2458 w 1306267"/>
                    <a:gd name="connsiteY17-1180" fmla="*/ 429563 h 1424419"/>
                    <a:gd name="connsiteX18-1181" fmla="*/ 75248 w 1306267"/>
                    <a:gd name="connsiteY18-1182" fmla="*/ 303202 h 1424419"/>
                    <a:gd name="connsiteX19-1183" fmla="*/ 106293 w 1306267"/>
                    <a:gd name="connsiteY19-1184" fmla="*/ 282597 h 1424419"/>
                    <a:gd name="connsiteX20-1185" fmla="*/ 541533 w 1306267"/>
                    <a:gd name="connsiteY20-1186" fmla="*/ 38110 h 1424419"/>
                    <a:gd name="connsiteX21-1187" fmla="*/ 653528 w 1306267"/>
                    <a:gd name="connsiteY21-1188" fmla="*/ 0 h 1424419"/>
                    <a:gd name="connsiteX0-1189" fmla="*/ 653528 w 1306267"/>
                    <a:gd name="connsiteY0-1190" fmla="*/ 0 h 1424419"/>
                    <a:gd name="connsiteX1-1191" fmla="*/ 757287 w 1306267"/>
                    <a:gd name="connsiteY1-1192" fmla="*/ 32444 h 1424419"/>
                    <a:gd name="connsiteX2-1193" fmla="*/ 1206876 w 1306267"/>
                    <a:gd name="connsiteY2-1194" fmla="*/ 284945 h 1424419"/>
                    <a:gd name="connsiteX3-1195" fmla="*/ 1237706 w 1306267"/>
                    <a:gd name="connsiteY3-1196" fmla="*/ 306775 h 1424419"/>
                    <a:gd name="connsiteX4-1197" fmla="*/ 1301712 w 1306267"/>
                    <a:gd name="connsiteY4-1198" fmla="*/ 442384 h 1424419"/>
                    <a:gd name="connsiteX5-1199" fmla="*/ 1303099 w 1306267"/>
                    <a:gd name="connsiteY5-1200" fmla="*/ 495558 h 1424419"/>
                    <a:gd name="connsiteX6-1201" fmla="*/ 1303099 w 1306267"/>
                    <a:gd name="connsiteY6-1202" fmla="*/ 952393 h 1424419"/>
                    <a:gd name="connsiteX7-1203" fmla="*/ 1305306 w 1306267"/>
                    <a:gd name="connsiteY7-1204" fmla="*/ 990115 h 1424419"/>
                    <a:gd name="connsiteX8-1205" fmla="*/ 1255800 w 1306267"/>
                    <a:gd name="connsiteY8-1206" fmla="*/ 1142552 h 1424419"/>
                    <a:gd name="connsiteX9-1207" fmla="*/ 1172881 w 1306267"/>
                    <a:gd name="connsiteY9-1208" fmla="*/ 1179342 h 1424419"/>
                    <a:gd name="connsiteX10-1209" fmla="*/ 792288 w 1306267"/>
                    <a:gd name="connsiteY10-1210" fmla="*/ 1385653 h 1424419"/>
                    <a:gd name="connsiteX11-1211" fmla="*/ 522686 w 1306267"/>
                    <a:gd name="connsiteY11-1212" fmla="*/ 1384922 h 1424419"/>
                    <a:gd name="connsiteX12-1213" fmla="*/ 90241 w 1306267"/>
                    <a:gd name="connsiteY12-1214" fmla="*/ 1150634 h 1424419"/>
                    <a:gd name="connsiteX13-1215" fmla="*/ 48904 w 1306267"/>
                    <a:gd name="connsiteY13-1216" fmla="*/ 1124403 h 1424419"/>
                    <a:gd name="connsiteX14-1217" fmla="*/ 667 w 1306267"/>
                    <a:gd name="connsiteY14-1218" fmla="*/ 999105 h 1424419"/>
                    <a:gd name="connsiteX15-1219" fmla="*/ 0 w 1306267"/>
                    <a:gd name="connsiteY15-1220" fmla="*/ 972364 h 1424419"/>
                    <a:gd name="connsiteX16-1221" fmla="*/ 2496 w 1306267"/>
                    <a:gd name="connsiteY16-1222" fmla="*/ 463106 h 1424419"/>
                    <a:gd name="connsiteX17-1223" fmla="*/ 2458 w 1306267"/>
                    <a:gd name="connsiteY17-1224" fmla="*/ 429563 h 1424419"/>
                    <a:gd name="connsiteX18-1225" fmla="*/ 75248 w 1306267"/>
                    <a:gd name="connsiteY18-1226" fmla="*/ 303202 h 1424419"/>
                    <a:gd name="connsiteX19-1227" fmla="*/ 106293 w 1306267"/>
                    <a:gd name="connsiteY19-1228" fmla="*/ 282597 h 1424419"/>
                    <a:gd name="connsiteX20-1229" fmla="*/ 541533 w 1306267"/>
                    <a:gd name="connsiteY20-1230" fmla="*/ 38110 h 1424419"/>
                    <a:gd name="connsiteX21-1231" fmla="*/ 653528 w 1306267"/>
                    <a:gd name="connsiteY21-1232" fmla="*/ 0 h 1424419"/>
                    <a:gd name="connsiteX0-1233" fmla="*/ 653528 w 1306267"/>
                    <a:gd name="connsiteY0-1234" fmla="*/ 0 h 1424419"/>
                    <a:gd name="connsiteX1-1235" fmla="*/ 757287 w 1306267"/>
                    <a:gd name="connsiteY1-1236" fmla="*/ 32444 h 1424419"/>
                    <a:gd name="connsiteX2-1237" fmla="*/ 1206876 w 1306267"/>
                    <a:gd name="connsiteY2-1238" fmla="*/ 284945 h 1424419"/>
                    <a:gd name="connsiteX3-1239" fmla="*/ 1237706 w 1306267"/>
                    <a:gd name="connsiteY3-1240" fmla="*/ 306775 h 1424419"/>
                    <a:gd name="connsiteX4-1241" fmla="*/ 1301712 w 1306267"/>
                    <a:gd name="connsiteY4-1242" fmla="*/ 442384 h 1424419"/>
                    <a:gd name="connsiteX5-1243" fmla="*/ 1303099 w 1306267"/>
                    <a:gd name="connsiteY5-1244" fmla="*/ 495558 h 1424419"/>
                    <a:gd name="connsiteX6-1245" fmla="*/ 1303099 w 1306267"/>
                    <a:gd name="connsiteY6-1246" fmla="*/ 952393 h 1424419"/>
                    <a:gd name="connsiteX7-1247" fmla="*/ 1305306 w 1306267"/>
                    <a:gd name="connsiteY7-1248" fmla="*/ 990115 h 1424419"/>
                    <a:gd name="connsiteX8-1249" fmla="*/ 1255800 w 1306267"/>
                    <a:gd name="connsiteY8-1250" fmla="*/ 1142552 h 1424419"/>
                    <a:gd name="connsiteX9-1251" fmla="*/ 1172881 w 1306267"/>
                    <a:gd name="connsiteY9-1252" fmla="*/ 1179342 h 1424419"/>
                    <a:gd name="connsiteX10-1253" fmla="*/ 792288 w 1306267"/>
                    <a:gd name="connsiteY10-1254" fmla="*/ 1385653 h 1424419"/>
                    <a:gd name="connsiteX11-1255" fmla="*/ 522686 w 1306267"/>
                    <a:gd name="connsiteY11-1256" fmla="*/ 1384922 h 1424419"/>
                    <a:gd name="connsiteX12-1257" fmla="*/ 90241 w 1306267"/>
                    <a:gd name="connsiteY12-1258" fmla="*/ 1150634 h 1424419"/>
                    <a:gd name="connsiteX13-1259" fmla="*/ 48904 w 1306267"/>
                    <a:gd name="connsiteY13-1260" fmla="*/ 1124403 h 1424419"/>
                    <a:gd name="connsiteX14-1261" fmla="*/ 667 w 1306267"/>
                    <a:gd name="connsiteY14-1262" fmla="*/ 999105 h 1424419"/>
                    <a:gd name="connsiteX15-1263" fmla="*/ 0 w 1306267"/>
                    <a:gd name="connsiteY15-1264" fmla="*/ 972364 h 1424419"/>
                    <a:gd name="connsiteX16-1265" fmla="*/ 2496 w 1306267"/>
                    <a:gd name="connsiteY16-1266" fmla="*/ 463106 h 1424419"/>
                    <a:gd name="connsiteX17-1267" fmla="*/ 2458 w 1306267"/>
                    <a:gd name="connsiteY17-1268" fmla="*/ 429563 h 1424419"/>
                    <a:gd name="connsiteX18-1269" fmla="*/ 75248 w 1306267"/>
                    <a:gd name="connsiteY18-1270" fmla="*/ 303202 h 1424419"/>
                    <a:gd name="connsiteX19-1271" fmla="*/ 106293 w 1306267"/>
                    <a:gd name="connsiteY19-1272" fmla="*/ 282597 h 1424419"/>
                    <a:gd name="connsiteX20-1273" fmla="*/ 541533 w 1306267"/>
                    <a:gd name="connsiteY20-1274" fmla="*/ 38110 h 1424419"/>
                    <a:gd name="connsiteX21-1275" fmla="*/ 653528 w 1306267"/>
                    <a:gd name="connsiteY21-1276" fmla="*/ 0 h 1424419"/>
                    <a:gd name="connsiteX0-1277" fmla="*/ 653528 w 1306267"/>
                    <a:gd name="connsiteY0-1278" fmla="*/ 0 h 1424419"/>
                    <a:gd name="connsiteX1-1279" fmla="*/ 757287 w 1306267"/>
                    <a:gd name="connsiteY1-1280" fmla="*/ 32444 h 1424419"/>
                    <a:gd name="connsiteX2-1281" fmla="*/ 1206876 w 1306267"/>
                    <a:gd name="connsiteY2-1282" fmla="*/ 284945 h 1424419"/>
                    <a:gd name="connsiteX3-1283" fmla="*/ 1237706 w 1306267"/>
                    <a:gd name="connsiteY3-1284" fmla="*/ 306775 h 1424419"/>
                    <a:gd name="connsiteX4-1285" fmla="*/ 1301712 w 1306267"/>
                    <a:gd name="connsiteY4-1286" fmla="*/ 442384 h 1424419"/>
                    <a:gd name="connsiteX5-1287" fmla="*/ 1303099 w 1306267"/>
                    <a:gd name="connsiteY5-1288" fmla="*/ 495558 h 1424419"/>
                    <a:gd name="connsiteX6-1289" fmla="*/ 1303099 w 1306267"/>
                    <a:gd name="connsiteY6-1290" fmla="*/ 952393 h 1424419"/>
                    <a:gd name="connsiteX7-1291" fmla="*/ 1305306 w 1306267"/>
                    <a:gd name="connsiteY7-1292" fmla="*/ 990115 h 1424419"/>
                    <a:gd name="connsiteX8-1293" fmla="*/ 1255800 w 1306267"/>
                    <a:gd name="connsiteY8-1294" fmla="*/ 1142552 h 1424419"/>
                    <a:gd name="connsiteX9-1295" fmla="*/ 1172881 w 1306267"/>
                    <a:gd name="connsiteY9-1296" fmla="*/ 1179342 h 1424419"/>
                    <a:gd name="connsiteX10-1297" fmla="*/ 792288 w 1306267"/>
                    <a:gd name="connsiteY10-1298" fmla="*/ 1385653 h 1424419"/>
                    <a:gd name="connsiteX11-1299" fmla="*/ 522686 w 1306267"/>
                    <a:gd name="connsiteY11-1300" fmla="*/ 1384922 h 1424419"/>
                    <a:gd name="connsiteX12-1301" fmla="*/ 97009 w 1306267"/>
                    <a:gd name="connsiteY12-1302" fmla="*/ 1161462 h 1424419"/>
                    <a:gd name="connsiteX13-1303" fmla="*/ 48904 w 1306267"/>
                    <a:gd name="connsiteY13-1304" fmla="*/ 1124403 h 1424419"/>
                    <a:gd name="connsiteX14-1305" fmla="*/ 667 w 1306267"/>
                    <a:gd name="connsiteY14-1306" fmla="*/ 999105 h 1424419"/>
                    <a:gd name="connsiteX15-1307" fmla="*/ 0 w 1306267"/>
                    <a:gd name="connsiteY15-1308" fmla="*/ 972364 h 1424419"/>
                    <a:gd name="connsiteX16-1309" fmla="*/ 2496 w 1306267"/>
                    <a:gd name="connsiteY16-1310" fmla="*/ 463106 h 1424419"/>
                    <a:gd name="connsiteX17-1311" fmla="*/ 2458 w 1306267"/>
                    <a:gd name="connsiteY17-1312" fmla="*/ 429563 h 1424419"/>
                    <a:gd name="connsiteX18-1313" fmla="*/ 75248 w 1306267"/>
                    <a:gd name="connsiteY18-1314" fmla="*/ 303202 h 1424419"/>
                    <a:gd name="connsiteX19-1315" fmla="*/ 106293 w 1306267"/>
                    <a:gd name="connsiteY19-1316" fmla="*/ 282597 h 1424419"/>
                    <a:gd name="connsiteX20-1317" fmla="*/ 541533 w 1306267"/>
                    <a:gd name="connsiteY20-1318" fmla="*/ 38110 h 1424419"/>
                    <a:gd name="connsiteX21-1319" fmla="*/ 653528 w 1306267"/>
                    <a:gd name="connsiteY21-1320" fmla="*/ 0 h 1424419"/>
                    <a:gd name="connsiteX0-1321" fmla="*/ 653528 w 1306267"/>
                    <a:gd name="connsiteY0-1322" fmla="*/ 0 h 1424419"/>
                    <a:gd name="connsiteX1-1323" fmla="*/ 757287 w 1306267"/>
                    <a:gd name="connsiteY1-1324" fmla="*/ 32444 h 1424419"/>
                    <a:gd name="connsiteX2-1325" fmla="*/ 1206876 w 1306267"/>
                    <a:gd name="connsiteY2-1326" fmla="*/ 284945 h 1424419"/>
                    <a:gd name="connsiteX3-1327" fmla="*/ 1237706 w 1306267"/>
                    <a:gd name="connsiteY3-1328" fmla="*/ 306775 h 1424419"/>
                    <a:gd name="connsiteX4-1329" fmla="*/ 1301712 w 1306267"/>
                    <a:gd name="connsiteY4-1330" fmla="*/ 442384 h 1424419"/>
                    <a:gd name="connsiteX5-1331" fmla="*/ 1303099 w 1306267"/>
                    <a:gd name="connsiteY5-1332" fmla="*/ 495558 h 1424419"/>
                    <a:gd name="connsiteX6-1333" fmla="*/ 1303099 w 1306267"/>
                    <a:gd name="connsiteY6-1334" fmla="*/ 952393 h 1424419"/>
                    <a:gd name="connsiteX7-1335" fmla="*/ 1305306 w 1306267"/>
                    <a:gd name="connsiteY7-1336" fmla="*/ 990115 h 1424419"/>
                    <a:gd name="connsiteX8-1337" fmla="*/ 1255800 w 1306267"/>
                    <a:gd name="connsiteY8-1338" fmla="*/ 1142552 h 1424419"/>
                    <a:gd name="connsiteX9-1339" fmla="*/ 1172881 w 1306267"/>
                    <a:gd name="connsiteY9-1340" fmla="*/ 1179342 h 1424419"/>
                    <a:gd name="connsiteX10-1341" fmla="*/ 792288 w 1306267"/>
                    <a:gd name="connsiteY10-1342" fmla="*/ 1385653 h 1424419"/>
                    <a:gd name="connsiteX11-1343" fmla="*/ 522686 w 1306267"/>
                    <a:gd name="connsiteY11-1344" fmla="*/ 1384922 h 1424419"/>
                    <a:gd name="connsiteX12-1345" fmla="*/ 97009 w 1306267"/>
                    <a:gd name="connsiteY12-1346" fmla="*/ 1161462 h 1424419"/>
                    <a:gd name="connsiteX13-1347" fmla="*/ 48904 w 1306267"/>
                    <a:gd name="connsiteY13-1348" fmla="*/ 1124403 h 1424419"/>
                    <a:gd name="connsiteX14-1349" fmla="*/ 667 w 1306267"/>
                    <a:gd name="connsiteY14-1350" fmla="*/ 999105 h 1424419"/>
                    <a:gd name="connsiteX15-1351" fmla="*/ 0 w 1306267"/>
                    <a:gd name="connsiteY15-1352" fmla="*/ 972364 h 1424419"/>
                    <a:gd name="connsiteX16-1353" fmla="*/ 2496 w 1306267"/>
                    <a:gd name="connsiteY16-1354" fmla="*/ 463106 h 1424419"/>
                    <a:gd name="connsiteX17-1355" fmla="*/ 2458 w 1306267"/>
                    <a:gd name="connsiteY17-1356" fmla="*/ 429563 h 1424419"/>
                    <a:gd name="connsiteX18-1357" fmla="*/ 75248 w 1306267"/>
                    <a:gd name="connsiteY18-1358" fmla="*/ 303202 h 1424419"/>
                    <a:gd name="connsiteX19-1359" fmla="*/ 106293 w 1306267"/>
                    <a:gd name="connsiteY19-1360" fmla="*/ 282597 h 1424419"/>
                    <a:gd name="connsiteX20-1361" fmla="*/ 541533 w 1306267"/>
                    <a:gd name="connsiteY20-1362" fmla="*/ 38110 h 1424419"/>
                    <a:gd name="connsiteX21-1363" fmla="*/ 653528 w 1306267"/>
                    <a:gd name="connsiteY21-1364" fmla="*/ 0 h 1424419"/>
                    <a:gd name="connsiteX0-1365" fmla="*/ 653528 w 1306267"/>
                    <a:gd name="connsiteY0-1366" fmla="*/ 0 h 1424419"/>
                    <a:gd name="connsiteX1-1367" fmla="*/ 757287 w 1306267"/>
                    <a:gd name="connsiteY1-1368" fmla="*/ 32444 h 1424419"/>
                    <a:gd name="connsiteX2-1369" fmla="*/ 1206876 w 1306267"/>
                    <a:gd name="connsiteY2-1370" fmla="*/ 284945 h 1424419"/>
                    <a:gd name="connsiteX3-1371" fmla="*/ 1237706 w 1306267"/>
                    <a:gd name="connsiteY3-1372" fmla="*/ 306775 h 1424419"/>
                    <a:gd name="connsiteX4-1373" fmla="*/ 1301712 w 1306267"/>
                    <a:gd name="connsiteY4-1374" fmla="*/ 442384 h 1424419"/>
                    <a:gd name="connsiteX5-1375" fmla="*/ 1303099 w 1306267"/>
                    <a:gd name="connsiteY5-1376" fmla="*/ 495558 h 1424419"/>
                    <a:gd name="connsiteX6-1377" fmla="*/ 1303099 w 1306267"/>
                    <a:gd name="connsiteY6-1378" fmla="*/ 952393 h 1424419"/>
                    <a:gd name="connsiteX7-1379" fmla="*/ 1305306 w 1306267"/>
                    <a:gd name="connsiteY7-1380" fmla="*/ 990115 h 1424419"/>
                    <a:gd name="connsiteX8-1381" fmla="*/ 1255800 w 1306267"/>
                    <a:gd name="connsiteY8-1382" fmla="*/ 1142552 h 1424419"/>
                    <a:gd name="connsiteX9-1383" fmla="*/ 1172881 w 1306267"/>
                    <a:gd name="connsiteY9-1384" fmla="*/ 1179342 h 1424419"/>
                    <a:gd name="connsiteX10-1385" fmla="*/ 792288 w 1306267"/>
                    <a:gd name="connsiteY10-1386" fmla="*/ 1385653 h 1424419"/>
                    <a:gd name="connsiteX11-1387" fmla="*/ 522686 w 1306267"/>
                    <a:gd name="connsiteY11-1388" fmla="*/ 1384922 h 1424419"/>
                    <a:gd name="connsiteX12-1389" fmla="*/ 97009 w 1306267"/>
                    <a:gd name="connsiteY12-1390" fmla="*/ 1161462 h 1424419"/>
                    <a:gd name="connsiteX13-1391" fmla="*/ 44843 w 1306267"/>
                    <a:gd name="connsiteY13-1392" fmla="*/ 1118989 h 1424419"/>
                    <a:gd name="connsiteX14-1393" fmla="*/ 667 w 1306267"/>
                    <a:gd name="connsiteY14-1394" fmla="*/ 999105 h 1424419"/>
                    <a:gd name="connsiteX15-1395" fmla="*/ 0 w 1306267"/>
                    <a:gd name="connsiteY15-1396" fmla="*/ 972364 h 1424419"/>
                    <a:gd name="connsiteX16-1397" fmla="*/ 2496 w 1306267"/>
                    <a:gd name="connsiteY16-1398" fmla="*/ 463106 h 1424419"/>
                    <a:gd name="connsiteX17-1399" fmla="*/ 2458 w 1306267"/>
                    <a:gd name="connsiteY17-1400" fmla="*/ 429563 h 1424419"/>
                    <a:gd name="connsiteX18-1401" fmla="*/ 75248 w 1306267"/>
                    <a:gd name="connsiteY18-1402" fmla="*/ 303202 h 1424419"/>
                    <a:gd name="connsiteX19-1403" fmla="*/ 106293 w 1306267"/>
                    <a:gd name="connsiteY19-1404" fmla="*/ 282597 h 1424419"/>
                    <a:gd name="connsiteX20-1405" fmla="*/ 541533 w 1306267"/>
                    <a:gd name="connsiteY20-1406" fmla="*/ 38110 h 1424419"/>
                    <a:gd name="connsiteX21-1407" fmla="*/ 653528 w 1306267"/>
                    <a:gd name="connsiteY21-1408" fmla="*/ 0 h 1424419"/>
                    <a:gd name="connsiteX0-1409" fmla="*/ 653528 w 1306267"/>
                    <a:gd name="connsiteY0-1410" fmla="*/ 0 h 1424419"/>
                    <a:gd name="connsiteX1-1411" fmla="*/ 757287 w 1306267"/>
                    <a:gd name="connsiteY1-1412" fmla="*/ 32444 h 1424419"/>
                    <a:gd name="connsiteX2-1413" fmla="*/ 1206876 w 1306267"/>
                    <a:gd name="connsiteY2-1414" fmla="*/ 284945 h 1424419"/>
                    <a:gd name="connsiteX3-1415" fmla="*/ 1237706 w 1306267"/>
                    <a:gd name="connsiteY3-1416" fmla="*/ 306775 h 1424419"/>
                    <a:gd name="connsiteX4-1417" fmla="*/ 1301712 w 1306267"/>
                    <a:gd name="connsiteY4-1418" fmla="*/ 442384 h 1424419"/>
                    <a:gd name="connsiteX5-1419" fmla="*/ 1303099 w 1306267"/>
                    <a:gd name="connsiteY5-1420" fmla="*/ 495558 h 1424419"/>
                    <a:gd name="connsiteX6-1421" fmla="*/ 1303099 w 1306267"/>
                    <a:gd name="connsiteY6-1422" fmla="*/ 952393 h 1424419"/>
                    <a:gd name="connsiteX7-1423" fmla="*/ 1305306 w 1306267"/>
                    <a:gd name="connsiteY7-1424" fmla="*/ 990115 h 1424419"/>
                    <a:gd name="connsiteX8-1425" fmla="*/ 1255800 w 1306267"/>
                    <a:gd name="connsiteY8-1426" fmla="*/ 1142552 h 1424419"/>
                    <a:gd name="connsiteX9-1427" fmla="*/ 1172881 w 1306267"/>
                    <a:gd name="connsiteY9-1428" fmla="*/ 1179342 h 1424419"/>
                    <a:gd name="connsiteX10-1429" fmla="*/ 792288 w 1306267"/>
                    <a:gd name="connsiteY10-1430" fmla="*/ 1385653 h 1424419"/>
                    <a:gd name="connsiteX11-1431" fmla="*/ 522686 w 1306267"/>
                    <a:gd name="connsiteY11-1432" fmla="*/ 1384922 h 1424419"/>
                    <a:gd name="connsiteX12-1433" fmla="*/ 97009 w 1306267"/>
                    <a:gd name="connsiteY12-1434" fmla="*/ 1161462 h 1424419"/>
                    <a:gd name="connsiteX13-1435" fmla="*/ 44843 w 1306267"/>
                    <a:gd name="connsiteY13-1436" fmla="*/ 1118989 h 1424419"/>
                    <a:gd name="connsiteX14-1437" fmla="*/ 667 w 1306267"/>
                    <a:gd name="connsiteY14-1438" fmla="*/ 999105 h 1424419"/>
                    <a:gd name="connsiteX15-1439" fmla="*/ 0 w 1306267"/>
                    <a:gd name="connsiteY15-1440" fmla="*/ 972364 h 1424419"/>
                    <a:gd name="connsiteX16-1441" fmla="*/ 2496 w 1306267"/>
                    <a:gd name="connsiteY16-1442" fmla="*/ 463106 h 1424419"/>
                    <a:gd name="connsiteX17-1443" fmla="*/ 2458 w 1306267"/>
                    <a:gd name="connsiteY17-1444" fmla="*/ 429563 h 1424419"/>
                    <a:gd name="connsiteX18-1445" fmla="*/ 75248 w 1306267"/>
                    <a:gd name="connsiteY18-1446" fmla="*/ 303202 h 1424419"/>
                    <a:gd name="connsiteX19-1447" fmla="*/ 106293 w 1306267"/>
                    <a:gd name="connsiteY19-1448" fmla="*/ 282597 h 1424419"/>
                    <a:gd name="connsiteX20-1449" fmla="*/ 541533 w 1306267"/>
                    <a:gd name="connsiteY20-1450" fmla="*/ 38110 h 1424419"/>
                    <a:gd name="connsiteX21-1451" fmla="*/ 653528 w 1306267"/>
                    <a:gd name="connsiteY21-1452" fmla="*/ 0 h 1424419"/>
                    <a:gd name="connsiteX0-1453" fmla="*/ 653528 w 1306267"/>
                    <a:gd name="connsiteY0-1454" fmla="*/ 0 h 1424419"/>
                    <a:gd name="connsiteX1-1455" fmla="*/ 757287 w 1306267"/>
                    <a:gd name="connsiteY1-1456" fmla="*/ 32444 h 1424419"/>
                    <a:gd name="connsiteX2-1457" fmla="*/ 1206876 w 1306267"/>
                    <a:gd name="connsiteY2-1458" fmla="*/ 284945 h 1424419"/>
                    <a:gd name="connsiteX3-1459" fmla="*/ 1237706 w 1306267"/>
                    <a:gd name="connsiteY3-1460" fmla="*/ 306775 h 1424419"/>
                    <a:gd name="connsiteX4-1461" fmla="*/ 1301712 w 1306267"/>
                    <a:gd name="connsiteY4-1462" fmla="*/ 442384 h 1424419"/>
                    <a:gd name="connsiteX5-1463" fmla="*/ 1303099 w 1306267"/>
                    <a:gd name="connsiteY5-1464" fmla="*/ 495558 h 1424419"/>
                    <a:gd name="connsiteX6-1465" fmla="*/ 1303099 w 1306267"/>
                    <a:gd name="connsiteY6-1466" fmla="*/ 952393 h 1424419"/>
                    <a:gd name="connsiteX7-1467" fmla="*/ 1305306 w 1306267"/>
                    <a:gd name="connsiteY7-1468" fmla="*/ 990115 h 1424419"/>
                    <a:gd name="connsiteX8-1469" fmla="*/ 1255800 w 1306267"/>
                    <a:gd name="connsiteY8-1470" fmla="*/ 1142552 h 1424419"/>
                    <a:gd name="connsiteX9-1471" fmla="*/ 1172881 w 1306267"/>
                    <a:gd name="connsiteY9-1472" fmla="*/ 1179342 h 1424419"/>
                    <a:gd name="connsiteX10-1473" fmla="*/ 792288 w 1306267"/>
                    <a:gd name="connsiteY10-1474" fmla="*/ 1385653 h 1424419"/>
                    <a:gd name="connsiteX11-1475" fmla="*/ 522686 w 1306267"/>
                    <a:gd name="connsiteY11-1476" fmla="*/ 1384922 h 1424419"/>
                    <a:gd name="connsiteX12-1477" fmla="*/ 97009 w 1306267"/>
                    <a:gd name="connsiteY12-1478" fmla="*/ 1161462 h 1424419"/>
                    <a:gd name="connsiteX13-1479" fmla="*/ 44843 w 1306267"/>
                    <a:gd name="connsiteY13-1480" fmla="*/ 1118989 h 1424419"/>
                    <a:gd name="connsiteX14-1481" fmla="*/ 667 w 1306267"/>
                    <a:gd name="connsiteY14-1482" fmla="*/ 999105 h 1424419"/>
                    <a:gd name="connsiteX15-1483" fmla="*/ 0 w 1306267"/>
                    <a:gd name="connsiteY15-1484" fmla="*/ 972364 h 1424419"/>
                    <a:gd name="connsiteX16-1485" fmla="*/ 2496 w 1306267"/>
                    <a:gd name="connsiteY16-1486" fmla="*/ 463106 h 1424419"/>
                    <a:gd name="connsiteX17-1487" fmla="*/ 2458 w 1306267"/>
                    <a:gd name="connsiteY17-1488" fmla="*/ 429563 h 1424419"/>
                    <a:gd name="connsiteX18-1489" fmla="*/ 75248 w 1306267"/>
                    <a:gd name="connsiteY18-1490" fmla="*/ 303202 h 1424419"/>
                    <a:gd name="connsiteX19-1491" fmla="*/ 106293 w 1306267"/>
                    <a:gd name="connsiteY19-1492" fmla="*/ 282597 h 1424419"/>
                    <a:gd name="connsiteX20-1493" fmla="*/ 541533 w 1306267"/>
                    <a:gd name="connsiteY20-1494" fmla="*/ 38110 h 1424419"/>
                    <a:gd name="connsiteX21-1495" fmla="*/ 653528 w 1306267"/>
                    <a:gd name="connsiteY21-1496" fmla="*/ 0 h 1424419"/>
                    <a:gd name="connsiteX0-1497" fmla="*/ 653528 w 1306267"/>
                    <a:gd name="connsiteY0-1498" fmla="*/ 0 h 1424419"/>
                    <a:gd name="connsiteX1-1499" fmla="*/ 757287 w 1306267"/>
                    <a:gd name="connsiteY1-1500" fmla="*/ 32444 h 1424419"/>
                    <a:gd name="connsiteX2-1501" fmla="*/ 1206876 w 1306267"/>
                    <a:gd name="connsiteY2-1502" fmla="*/ 284945 h 1424419"/>
                    <a:gd name="connsiteX3-1503" fmla="*/ 1237706 w 1306267"/>
                    <a:gd name="connsiteY3-1504" fmla="*/ 306775 h 1424419"/>
                    <a:gd name="connsiteX4-1505" fmla="*/ 1301712 w 1306267"/>
                    <a:gd name="connsiteY4-1506" fmla="*/ 442384 h 1424419"/>
                    <a:gd name="connsiteX5-1507" fmla="*/ 1303099 w 1306267"/>
                    <a:gd name="connsiteY5-1508" fmla="*/ 495558 h 1424419"/>
                    <a:gd name="connsiteX6-1509" fmla="*/ 1303099 w 1306267"/>
                    <a:gd name="connsiteY6-1510" fmla="*/ 952393 h 1424419"/>
                    <a:gd name="connsiteX7-1511" fmla="*/ 1305306 w 1306267"/>
                    <a:gd name="connsiteY7-1512" fmla="*/ 990115 h 1424419"/>
                    <a:gd name="connsiteX8-1513" fmla="*/ 1255800 w 1306267"/>
                    <a:gd name="connsiteY8-1514" fmla="*/ 1142552 h 1424419"/>
                    <a:gd name="connsiteX9-1515" fmla="*/ 1172881 w 1306267"/>
                    <a:gd name="connsiteY9-1516" fmla="*/ 1179342 h 1424419"/>
                    <a:gd name="connsiteX10-1517" fmla="*/ 792288 w 1306267"/>
                    <a:gd name="connsiteY10-1518" fmla="*/ 1385653 h 1424419"/>
                    <a:gd name="connsiteX11-1519" fmla="*/ 522686 w 1306267"/>
                    <a:gd name="connsiteY11-1520" fmla="*/ 1384922 h 1424419"/>
                    <a:gd name="connsiteX12-1521" fmla="*/ 94302 w 1306267"/>
                    <a:gd name="connsiteY12-1522" fmla="*/ 1158755 h 1424419"/>
                    <a:gd name="connsiteX13-1523" fmla="*/ 44843 w 1306267"/>
                    <a:gd name="connsiteY13-1524" fmla="*/ 1118989 h 1424419"/>
                    <a:gd name="connsiteX14-1525" fmla="*/ 667 w 1306267"/>
                    <a:gd name="connsiteY14-1526" fmla="*/ 999105 h 1424419"/>
                    <a:gd name="connsiteX15-1527" fmla="*/ 0 w 1306267"/>
                    <a:gd name="connsiteY15-1528" fmla="*/ 972364 h 1424419"/>
                    <a:gd name="connsiteX16-1529" fmla="*/ 2496 w 1306267"/>
                    <a:gd name="connsiteY16-1530" fmla="*/ 463106 h 1424419"/>
                    <a:gd name="connsiteX17-1531" fmla="*/ 2458 w 1306267"/>
                    <a:gd name="connsiteY17-1532" fmla="*/ 429563 h 1424419"/>
                    <a:gd name="connsiteX18-1533" fmla="*/ 75248 w 1306267"/>
                    <a:gd name="connsiteY18-1534" fmla="*/ 303202 h 1424419"/>
                    <a:gd name="connsiteX19-1535" fmla="*/ 106293 w 1306267"/>
                    <a:gd name="connsiteY19-1536" fmla="*/ 282597 h 1424419"/>
                    <a:gd name="connsiteX20-1537" fmla="*/ 541533 w 1306267"/>
                    <a:gd name="connsiteY20-1538" fmla="*/ 38110 h 1424419"/>
                    <a:gd name="connsiteX21-1539" fmla="*/ 653528 w 1306267"/>
                    <a:gd name="connsiteY21-1540" fmla="*/ 0 h 1424419"/>
                    <a:gd name="connsiteX0-1541" fmla="*/ 653528 w 1306267"/>
                    <a:gd name="connsiteY0-1542" fmla="*/ 0 h 1424419"/>
                    <a:gd name="connsiteX1-1543" fmla="*/ 757287 w 1306267"/>
                    <a:gd name="connsiteY1-1544" fmla="*/ 32444 h 1424419"/>
                    <a:gd name="connsiteX2-1545" fmla="*/ 1206876 w 1306267"/>
                    <a:gd name="connsiteY2-1546" fmla="*/ 284945 h 1424419"/>
                    <a:gd name="connsiteX3-1547" fmla="*/ 1237706 w 1306267"/>
                    <a:gd name="connsiteY3-1548" fmla="*/ 306775 h 1424419"/>
                    <a:gd name="connsiteX4-1549" fmla="*/ 1301712 w 1306267"/>
                    <a:gd name="connsiteY4-1550" fmla="*/ 442384 h 1424419"/>
                    <a:gd name="connsiteX5-1551" fmla="*/ 1303099 w 1306267"/>
                    <a:gd name="connsiteY5-1552" fmla="*/ 495558 h 1424419"/>
                    <a:gd name="connsiteX6-1553" fmla="*/ 1303099 w 1306267"/>
                    <a:gd name="connsiteY6-1554" fmla="*/ 952393 h 1424419"/>
                    <a:gd name="connsiteX7-1555" fmla="*/ 1305306 w 1306267"/>
                    <a:gd name="connsiteY7-1556" fmla="*/ 990115 h 1424419"/>
                    <a:gd name="connsiteX8-1557" fmla="*/ 1255800 w 1306267"/>
                    <a:gd name="connsiteY8-1558" fmla="*/ 1142552 h 1424419"/>
                    <a:gd name="connsiteX9-1559" fmla="*/ 1172881 w 1306267"/>
                    <a:gd name="connsiteY9-1560" fmla="*/ 1179342 h 1424419"/>
                    <a:gd name="connsiteX10-1561" fmla="*/ 792288 w 1306267"/>
                    <a:gd name="connsiteY10-1562" fmla="*/ 1385653 h 1424419"/>
                    <a:gd name="connsiteX11-1563" fmla="*/ 522686 w 1306267"/>
                    <a:gd name="connsiteY11-1564" fmla="*/ 1384922 h 1424419"/>
                    <a:gd name="connsiteX12-1565" fmla="*/ 94302 w 1306267"/>
                    <a:gd name="connsiteY12-1566" fmla="*/ 1158755 h 1424419"/>
                    <a:gd name="connsiteX13-1567" fmla="*/ 39429 w 1306267"/>
                    <a:gd name="connsiteY13-1568" fmla="*/ 1117635 h 1424419"/>
                    <a:gd name="connsiteX14-1569" fmla="*/ 667 w 1306267"/>
                    <a:gd name="connsiteY14-1570" fmla="*/ 999105 h 1424419"/>
                    <a:gd name="connsiteX15-1571" fmla="*/ 0 w 1306267"/>
                    <a:gd name="connsiteY15-1572" fmla="*/ 972364 h 1424419"/>
                    <a:gd name="connsiteX16-1573" fmla="*/ 2496 w 1306267"/>
                    <a:gd name="connsiteY16-1574" fmla="*/ 463106 h 1424419"/>
                    <a:gd name="connsiteX17-1575" fmla="*/ 2458 w 1306267"/>
                    <a:gd name="connsiteY17-1576" fmla="*/ 429563 h 1424419"/>
                    <a:gd name="connsiteX18-1577" fmla="*/ 75248 w 1306267"/>
                    <a:gd name="connsiteY18-1578" fmla="*/ 303202 h 1424419"/>
                    <a:gd name="connsiteX19-1579" fmla="*/ 106293 w 1306267"/>
                    <a:gd name="connsiteY19-1580" fmla="*/ 282597 h 1424419"/>
                    <a:gd name="connsiteX20-1581" fmla="*/ 541533 w 1306267"/>
                    <a:gd name="connsiteY20-1582" fmla="*/ 38110 h 1424419"/>
                    <a:gd name="connsiteX21-1583" fmla="*/ 653528 w 1306267"/>
                    <a:gd name="connsiteY21-1584" fmla="*/ 0 h 1424419"/>
                    <a:gd name="connsiteX0-1585" fmla="*/ 653528 w 1305333"/>
                    <a:gd name="connsiteY0-1586" fmla="*/ 0 h 1424419"/>
                    <a:gd name="connsiteX1-1587" fmla="*/ 757287 w 1305333"/>
                    <a:gd name="connsiteY1-1588" fmla="*/ 32444 h 1424419"/>
                    <a:gd name="connsiteX2-1589" fmla="*/ 1206876 w 1305333"/>
                    <a:gd name="connsiteY2-1590" fmla="*/ 284945 h 1424419"/>
                    <a:gd name="connsiteX3-1591" fmla="*/ 1237706 w 1305333"/>
                    <a:gd name="connsiteY3-1592" fmla="*/ 306775 h 1424419"/>
                    <a:gd name="connsiteX4-1593" fmla="*/ 1301712 w 1305333"/>
                    <a:gd name="connsiteY4-1594" fmla="*/ 442384 h 1424419"/>
                    <a:gd name="connsiteX5-1595" fmla="*/ 1303099 w 1305333"/>
                    <a:gd name="connsiteY5-1596" fmla="*/ 495558 h 1424419"/>
                    <a:gd name="connsiteX6-1597" fmla="*/ 1303099 w 1305333"/>
                    <a:gd name="connsiteY6-1598" fmla="*/ 952393 h 1424419"/>
                    <a:gd name="connsiteX7-1599" fmla="*/ 1305306 w 1305333"/>
                    <a:gd name="connsiteY7-1600" fmla="*/ 990115 h 1424419"/>
                    <a:gd name="connsiteX8-1601" fmla="*/ 1227376 w 1305333"/>
                    <a:gd name="connsiteY8-1602" fmla="*/ 1152027 h 1424419"/>
                    <a:gd name="connsiteX9-1603" fmla="*/ 1172881 w 1305333"/>
                    <a:gd name="connsiteY9-1604" fmla="*/ 1179342 h 1424419"/>
                    <a:gd name="connsiteX10-1605" fmla="*/ 792288 w 1305333"/>
                    <a:gd name="connsiteY10-1606" fmla="*/ 1385653 h 1424419"/>
                    <a:gd name="connsiteX11-1607" fmla="*/ 522686 w 1305333"/>
                    <a:gd name="connsiteY11-1608" fmla="*/ 1384922 h 1424419"/>
                    <a:gd name="connsiteX12-1609" fmla="*/ 94302 w 1305333"/>
                    <a:gd name="connsiteY12-1610" fmla="*/ 1158755 h 1424419"/>
                    <a:gd name="connsiteX13-1611" fmla="*/ 39429 w 1305333"/>
                    <a:gd name="connsiteY13-1612" fmla="*/ 1117635 h 1424419"/>
                    <a:gd name="connsiteX14-1613" fmla="*/ 667 w 1305333"/>
                    <a:gd name="connsiteY14-1614" fmla="*/ 999105 h 1424419"/>
                    <a:gd name="connsiteX15-1615" fmla="*/ 0 w 1305333"/>
                    <a:gd name="connsiteY15-1616" fmla="*/ 972364 h 1424419"/>
                    <a:gd name="connsiteX16-1617" fmla="*/ 2496 w 1305333"/>
                    <a:gd name="connsiteY16-1618" fmla="*/ 463106 h 1424419"/>
                    <a:gd name="connsiteX17-1619" fmla="*/ 2458 w 1305333"/>
                    <a:gd name="connsiteY17-1620" fmla="*/ 429563 h 1424419"/>
                    <a:gd name="connsiteX18-1621" fmla="*/ 75248 w 1305333"/>
                    <a:gd name="connsiteY18-1622" fmla="*/ 303202 h 1424419"/>
                    <a:gd name="connsiteX19-1623" fmla="*/ 106293 w 1305333"/>
                    <a:gd name="connsiteY19-1624" fmla="*/ 282597 h 1424419"/>
                    <a:gd name="connsiteX20-1625" fmla="*/ 541533 w 1305333"/>
                    <a:gd name="connsiteY20-1626" fmla="*/ 38110 h 1424419"/>
                    <a:gd name="connsiteX21-1627" fmla="*/ 653528 w 1305333"/>
                    <a:gd name="connsiteY21-1628" fmla="*/ 0 h 1424419"/>
                    <a:gd name="connsiteX0-1629" fmla="*/ 653528 w 1305333"/>
                    <a:gd name="connsiteY0-1630" fmla="*/ 0 h 1424419"/>
                    <a:gd name="connsiteX1-1631" fmla="*/ 757287 w 1305333"/>
                    <a:gd name="connsiteY1-1632" fmla="*/ 32444 h 1424419"/>
                    <a:gd name="connsiteX2-1633" fmla="*/ 1206876 w 1305333"/>
                    <a:gd name="connsiteY2-1634" fmla="*/ 284945 h 1424419"/>
                    <a:gd name="connsiteX3-1635" fmla="*/ 1237706 w 1305333"/>
                    <a:gd name="connsiteY3-1636" fmla="*/ 306775 h 1424419"/>
                    <a:gd name="connsiteX4-1637" fmla="*/ 1301712 w 1305333"/>
                    <a:gd name="connsiteY4-1638" fmla="*/ 442384 h 1424419"/>
                    <a:gd name="connsiteX5-1639" fmla="*/ 1303099 w 1305333"/>
                    <a:gd name="connsiteY5-1640" fmla="*/ 495558 h 1424419"/>
                    <a:gd name="connsiteX6-1641" fmla="*/ 1303099 w 1305333"/>
                    <a:gd name="connsiteY6-1642" fmla="*/ 952393 h 1424419"/>
                    <a:gd name="connsiteX7-1643" fmla="*/ 1302599 w 1305333"/>
                    <a:gd name="connsiteY7-1644" fmla="*/ 1003650 h 1424419"/>
                    <a:gd name="connsiteX8-1645" fmla="*/ 1227376 w 1305333"/>
                    <a:gd name="connsiteY8-1646" fmla="*/ 1152027 h 1424419"/>
                    <a:gd name="connsiteX9-1647" fmla="*/ 1172881 w 1305333"/>
                    <a:gd name="connsiteY9-1648" fmla="*/ 1179342 h 1424419"/>
                    <a:gd name="connsiteX10-1649" fmla="*/ 792288 w 1305333"/>
                    <a:gd name="connsiteY10-1650" fmla="*/ 1385653 h 1424419"/>
                    <a:gd name="connsiteX11-1651" fmla="*/ 522686 w 1305333"/>
                    <a:gd name="connsiteY11-1652" fmla="*/ 1384922 h 1424419"/>
                    <a:gd name="connsiteX12-1653" fmla="*/ 94302 w 1305333"/>
                    <a:gd name="connsiteY12-1654" fmla="*/ 1158755 h 1424419"/>
                    <a:gd name="connsiteX13-1655" fmla="*/ 39429 w 1305333"/>
                    <a:gd name="connsiteY13-1656" fmla="*/ 1117635 h 1424419"/>
                    <a:gd name="connsiteX14-1657" fmla="*/ 667 w 1305333"/>
                    <a:gd name="connsiteY14-1658" fmla="*/ 999105 h 1424419"/>
                    <a:gd name="connsiteX15-1659" fmla="*/ 0 w 1305333"/>
                    <a:gd name="connsiteY15-1660" fmla="*/ 972364 h 1424419"/>
                    <a:gd name="connsiteX16-1661" fmla="*/ 2496 w 1305333"/>
                    <a:gd name="connsiteY16-1662" fmla="*/ 463106 h 1424419"/>
                    <a:gd name="connsiteX17-1663" fmla="*/ 2458 w 1305333"/>
                    <a:gd name="connsiteY17-1664" fmla="*/ 429563 h 1424419"/>
                    <a:gd name="connsiteX18-1665" fmla="*/ 75248 w 1305333"/>
                    <a:gd name="connsiteY18-1666" fmla="*/ 303202 h 1424419"/>
                    <a:gd name="connsiteX19-1667" fmla="*/ 106293 w 1305333"/>
                    <a:gd name="connsiteY19-1668" fmla="*/ 282597 h 1424419"/>
                    <a:gd name="connsiteX20-1669" fmla="*/ 541533 w 1305333"/>
                    <a:gd name="connsiteY20-1670" fmla="*/ 38110 h 1424419"/>
                    <a:gd name="connsiteX21-1671" fmla="*/ 653528 w 1305333"/>
                    <a:gd name="connsiteY21-1672" fmla="*/ 0 h 1424419"/>
                    <a:gd name="connsiteX0-1673" fmla="*/ 653528 w 1305080"/>
                    <a:gd name="connsiteY0-1674" fmla="*/ 0 h 1424419"/>
                    <a:gd name="connsiteX1-1675" fmla="*/ 757287 w 1305080"/>
                    <a:gd name="connsiteY1-1676" fmla="*/ 32444 h 1424419"/>
                    <a:gd name="connsiteX2-1677" fmla="*/ 1206876 w 1305080"/>
                    <a:gd name="connsiteY2-1678" fmla="*/ 284945 h 1424419"/>
                    <a:gd name="connsiteX3-1679" fmla="*/ 1237706 w 1305080"/>
                    <a:gd name="connsiteY3-1680" fmla="*/ 306775 h 1424419"/>
                    <a:gd name="connsiteX4-1681" fmla="*/ 1301712 w 1305080"/>
                    <a:gd name="connsiteY4-1682" fmla="*/ 442384 h 1424419"/>
                    <a:gd name="connsiteX5-1683" fmla="*/ 1303099 w 1305080"/>
                    <a:gd name="connsiteY5-1684" fmla="*/ 495558 h 1424419"/>
                    <a:gd name="connsiteX6-1685" fmla="*/ 1301746 w 1305080"/>
                    <a:gd name="connsiteY6-1686" fmla="*/ 953747 h 1424419"/>
                    <a:gd name="connsiteX7-1687" fmla="*/ 1302599 w 1305080"/>
                    <a:gd name="connsiteY7-1688" fmla="*/ 1003650 h 1424419"/>
                    <a:gd name="connsiteX8-1689" fmla="*/ 1227376 w 1305080"/>
                    <a:gd name="connsiteY8-1690" fmla="*/ 1152027 h 1424419"/>
                    <a:gd name="connsiteX9-1691" fmla="*/ 1172881 w 1305080"/>
                    <a:gd name="connsiteY9-1692" fmla="*/ 1179342 h 1424419"/>
                    <a:gd name="connsiteX10-1693" fmla="*/ 792288 w 1305080"/>
                    <a:gd name="connsiteY10-1694" fmla="*/ 1385653 h 1424419"/>
                    <a:gd name="connsiteX11-1695" fmla="*/ 522686 w 1305080"/>
                    <a:gd name="connsiteY11-1696" fmla="*/ 1384922 h 1424419"/>
                    <a:gd name="connsiteX12-1697" fmla="*/ 94302 w 1305080"/>
                    <a:gd name="connsiteY12-1698" fmla="*/ 1158755 h 1424419"/>
                    <a:gd name="connsiteX13-1699" fmla="*/ 39429 w 1305080"/>
                    <a:gd name="connsiteY13-1700" fmla="*/ 1117635 h 1424419"/>
                    <a:gd name="connsiteX14-1701" fmla="*/ 667 w 1305080"/>
                    <a:gd name="connsiteY14-1702" fmla="*/ 999105 h 1424419"/>
                    <a:gd name="connsiteX15-1703" fmla="*/ 0 w 1305080"/>
                    <a:gd name="connsiteY15-1704" fmla="*/ 972364 h 1424419"/>
                    <a:gd name="connsiteX16-1705" fmla="*/ 2496 w 1305080"/>
                    <a:gd name="connsiteY16-1706" fmla="*/ 463106 h 1424419"/>
                    <a:gd name="connsiteX17-1707" fmla="*/ 2458 w 1305080"/>
                    <a:gd name="connsiteY17-1708" fmla="*/ 429563 h 1424419"/>
                    <a:gd name="connsiteX18-1709" fmla="*/ 75248 w 1305080"/>
                    <a:gd name="connsiteY18-1710" fmla="*/ 303202 h 1424419"/>
                    <a:gd name="connsiteX19-1711" fmla="*/ 106293 w 1305080"/>
                    <a:gd name="connsiteY19-1712" fmla="*/ 282597 h 1424419"/>
                    <a:gd name="connsiteX20-1713" fmla="*/ 541533 w 1305080"/>
                    <a:gd name="connsiteY20-1714" fmla="*/ 38110 h 1424419"/>
                    <a:gd name="connsiteX21-1715" fmla="*/ 653528 w 1305080"/>
                    <a:gd name="connsiteY21-1716" fmla="*/ 0 h 1424419"/>
                    <a:gd name="connsiteX0-1717" fmla="*/ 653528 w 1305299"/>
                    <a:gd name="connsiteY0-1718" fmla="*/ 0 h 1424419"/>
                    <a:gd name="connsiteX1-1719" fmla="*/ 757287 w 1305299"/>
                    <a:gd name="connsiteY1-1720" fmla="*/ 32444 h 1424419"/>
                    <a:gd name="connsiteX2-1721" fmla="*/ 1206876 w 1305299"/>
                    <a:gd name="connsiteY2-1722" fmla="*/ 284945 h 1424419"/>
                    <a:gd name="connsiteX3-1723" fmla="*/ 1237706 w 1305299"/>
                    <a:gd name="connsiteY3-1724" fmla="*/ 306775 h 1424419"/>
                    <a:gd name="connsiteX4-1725" fmla="*/ 1301712 w 1305299"/>
                    <a:gd name="connsiteY4-1726" fmla="*/ 442384 h 1424419"/>
                    <a:gd name="connsiteX5-1727" fmla="*/ 1303099 w 1305299"/>
                    <a:gd name="connsiteY5-1728" fmla="*/ 495558 h 1424419"/>
                    <a:gd name="connsiteX6-1729" fmla="*/ 1301746 w 1305299"/>
                    <a:gd name="connsiteY6-1730" fmla="*/ 953747 h 1424419"/>
                    <a:gd name="connsiteX7-1731" fmla="*/ 1302599 w 1305299"/>
                    <a:gd name="connsiteY7-1732" fmla="*/ 1003650 h 1424419"/>
                    <a:gd name="connsiteX8-1733" fmla="*/ 1227376 w 1305299"/>
                    <a:gd name="connsiteY8-1734" fmla="*/ 1152027 h 1424419"/>
                    <a:gd name="connsiteX9-1735" fmla="*/ 1172881 w 1305299"/>
                    <a:gd name="connsiteY9-1736" fmla="*/ 1179342 h 1424419"/>
                    <a:gd name="connsiteX10-1737" fmla="*/ 792288 w 1305299"/>
                    <a:gd name="connsiteY10-1738" fmla="*/ 1385653 h 1424419"/>
                    <a:gd name="connsiteX11-1739" fmla="*/ 522686 w 1305299"/>
                    <a:gd name="connsiteY11-1740" fmla="*/ 1384922 h 1424419"/>
                    <a:gd name="connsiteX12-1741" fmla="*/ 94302 w 1305299"/>
                    <a:gd name="connsiteY12-1742" fmla="*/ 1158755 h 1424419"/>
                    <a:gd name="connsiteX13-1743" fmla="*/ 39429 w 1305299"/>
                    <a:gd name="connsiteY13-1744" fmla="*/ 1117635 h 1424419"/>
                    <a:gd name="connsiteX14-1745" fmla="*/ 667 w 1305299"/>
                    <a:gd name="connsiteY14-1746" fmla="*/ 999105 h 1424419"/>
                    <a:gd name="connsiteX15-1747" fmla="*/ 0 w 1305299"/>
                    <a:gd name="connsiteY15-1748" fmla="*/ 972364 h 1424419"/>
                    <a:gd name="connsiteX16-1749" fmla="*/ 2496 w 1305299"/>
                    <a:gd name="connsiteY16-1750" fmla="*/ 463106 h 1424419"/>
                    <a:gd name="connsiteX17-1751" fmla="*/ 2458 w 1305299"/>
                    <a:gd name="connsiteY17-1752" fmla="*/ 429563 h 1424419"/>
                    <a:gd name="connsiteX18-1753" fmla="*/ 75248 w 1305299"/>
                    <a:gd name="connsiteY18-1754" fmla="*/ 303202 h 1424419"/>
                    <a:gd name="connsiteX19-1755" fmla="*/ 106293 w 1305299"/>
                    <a:gd name="connsiteY19-1756" fmla="*/ 282597 h 1424419"/>
                    <a:gd name="connsiteX20-1757" fmla="*/ 541533 w 1305299"/>
                    <a:gd name="connsiteY20-1758" fmla="*/ 38110 h 1424419"/>
                    <a:gd name="connsiteX21-1759" fmla="*/ 653528 w 1305299"/>
                    <a:gd name="connsiteY21-1760" fmla="*/ 0 h 1424419"/>
                    <a:gd name="connsiteX0-1761" fmla="*/ 653528 w 1306646"/>
                    <a:gd name="connsiteY0-1762" fmla="*/ 0 h 1424419"/>
                    <a:gd name="connsiteX1-1763" fmla="*/ 757287 w 1306646"/>
                    <a:gd name="connsiteY1-1764" fmla="*/ 32444 h 1424419"/>
                    <a:gd name="connsiteX2-1765" fmla="*/ 1206876 w 1306646"/>
                    <a:gd name="connsiteY2-1766" fmla="*/ 284945 h 1424419"/>
                    <a:gd name="connsiteX3-1767" fmla="*/ 1237706 w 1306646"/>
                    <a:gd name="connsiteY3-1768" fmla="*/ 306775 h 1424419"/>
                    <a:gd name="connsiteX4-1769" fmla="*/ 1301712 w 1306646"/>
                    <a:gd name="connsiteY4-1770" fmla="*/ 442384 h 1424419"/>
                    <a:gd name="connsiteX5-1771" fmla="*/ 1303099 w 1306646"/>
                    <a:gd name="connsiteY5-1772" fmla="*/ 495558 h 1424419"/>
                    <a:gd name="connsiteX6-1773" fmla="*/ 1301746 w 1306646"/>
                    <a:gd name="connsiteY6-1774" fmla="*/ 953747 h 1424419"/>
                    <a:gd name="connsiteX7-1775" fmla="*/ 1302599 w 1306646"/>
                    <a:gd name="connsiteY7-1776" fmla="*/ 1003650 h 1424419"/>
                    <a:gd name="connsiteX8-1777" fmla="*/ 1227376 w 1306646"/>
                    <a:gd name="connsiteY8-1778" fmla="*/ 1152027 h 1424419"/>
                    <a:gd name="connsiteX9-1779" fmla="*/ 1172881 w 1306646"/>
                    <a:gd name="connsiteY9-1780" fmla="*/ 1179342 h 1424419"/>
                    <a:gd name="connsiteX10-1781" fmla="*/ 792288 w 1306646"/>
                    <a:gd name="connsiteY10-1782" fmla="*/ 1385653 h 1424419"/>
                    <a:gd name="connsiteX11-1783" fmla="*/ 522686 w 1306646"/>
                    <a:gd name="connsiteY11-1784" fmla="*/ 1384922 h 1424419"/>
                    <a:gd name="connsiteX12-1785" fmla="*/ 94302 w 1306646"/>
                    <a:gd name="connsiteY12-1786" fmla="*/ 1158755 h 1424419"/>
                    <a:gd name="connsiteX13-1787" fmla="*/ 39429 w 1306646"/>
                    <a:gd name="connsiteY13-1788" fmla="*/ 1117635 h 1424419"/>
                    <a:gd name="connsiteX14-1789" fmla="*/ 667 w 1306646"/>
                    <a:gd name="connsiteY14-1790" fmla="*/ 999105 h 1424419"/>
                    <a:gd name="connsiteX15-1791" fmla="*/ 0 w 1306646"/>
                    <a:gd name="connsiteY15-1792" fmla="*/ 972364 h 1424419"/>
                    <a:gd name="connsiteX16-1793" fmla="*/ 2496 w 1306646"/>
                    <a:gd name="connsiteY16-1794" fmla="*/ 463106 h 1424419"/>
                    <a:gd name="connsiteX17-1795" fmla="*/ 2458 w 1306646"/>
                    <a:gd name="connsiteY17-1796" fmla="*/ 429563 h 1424419"/>
                    <a:gd name="connsiteX18-1797" fmla="*/ 75248 w 1306646"/>
                    <a:gd name="connsiteY18-1798" fmla="*/ 303202 h 1424419"/>
                    <a:gd name="connsiteX19-1799" fmla="*/ 106293 w 1306646"/>
                    <a:gd name="connsiteY19-1800" fmla="*/ 282597 h 1424419"/>
                    <a:gd name="connsiteX20-1801" fmla="*/ 541533 w 1306646"/>
                    <a:gd name="connsiteY20-1802" fmla="*/ 38110 h 1424419"/>
                    <a:gd name="connsiteX21-1803" fmla="*/ 653528 w 1306646"/>
                    <a:gd name="connsiteY21-1804" fmla="*/ 0 h 1424419"/>
                    <a:gd name="connsiteX0-1805" fmla="*/ 653528 w 1305299"/>
                    <a:gd name="connsiteY0-1806" fmla="*/ 0 h 1424419"/>
                    <a:gd name="connsiteX1-1807" fmla="*/ 757287 w 1305299"/>
                    <a:gd name="connsiteY1-1808" fmla="*/ 32444 h 1424419"/>
                    <a:gd name="connsiteX2-1809" fmla="*/ 1206876 w 1305299"/>
                    <a:gd name="connsiteY2-1810" fmla="*/ 284945 h 1424419"/>
                    <a:gd name="connsiteX3-1811" fmla="*/ 1237706 w 1305299"/>
                    <a:gd name="connsiteY3-1812" fmla="*/ 306775 h 1424419"/>
                    <a:gd name="connsiteX4-1813" fmla="*/ 1301712 w 1305299"/>
                    <a:gd name="connsiteY4-1814" fmla="*/ 442384 h 1424419"/>
                    <a:gd name="connsiteX5-1815" fmla="*/ 1303099 w 1305299"/>
                    <a:gd name="connsiteY5-1816" fmla="*/ 495558 h 1424419"/>
                    <a:gd name="connsiteX6-1817" fmla="*/ 1301746 w 1305299"/>
                    <a:gd name="connsiteY6-1818" fmla="*/ 953747 h 1424419"/>
                    <a:gd name="connsiteX7-1819" fmla="*/ 1302599 w 1305299"/>
                    <a:gd name="connsiteY7-1820" fmla="*/ 1003650 h 1424419"/>
                    <a:gd name="connsiteX8-1821" fmla="*/ 1227376 w 1305299"/>
                    <a:gd name="connsiteY8-1822" fmla="*/ 1152027 h 1424419"/>
                    <a:gd name="connsiteX9-1823" fmla="*/ 1172881 w 1305299"/>
                    <a:gd name="connsiteY9-1824" fmla="*/ 1179342 h 1424419"/>
                    <a:gd name="connsiteX10-1825" fmla="*/ 792288 w 1305299"/>
                    <a:gd name="connsiteY10-1826" fmla="*/ 1385653 h 1424419"/>
                    <a:gd name="connsiteX11-1827" fmla="*/ 522686 w 1305299"/>
                    <a:gd name="connsiteY11-1828" fmla="*/ 1384922 h 1424419"/>
                    <a:gd name="connsiteX12-1829" fmla="*/ 94302 w 1305299"/>
                    <a:gd name="connsiteY12-1830" fmla="*/ 1158755 h 1424419"/>
                    <a:gd name="connsiteX13-1831" fmla="*/ 39429 w 1305299"/>
                    <a:gd name="connsiteY13-1832" fmla="*/ 1117635 h 1424419"/>
                    <a:gd name="connsiteX14-1833" fmla="*/ 667 w 1305299"/>
                    <a:gd name="connsiteY14-1834" fmla="*/ 999105 h 1424419"/>
                    <a:gd name="connsiteX15-1835" fmla="*/ 0 w 1305299"/>
                    <a:gd name="connsiteY15-1836" fmla="*/ 972364 h 1424419"/>
                    <a:gd name="connsiteX16-1837" fmla="*/ 2496 w 1305299"/>
                    <a:gd name="connsiteY16-1838" fmla="*/ 463106 h 1424419"/>
                    <a:gd name="connsiteX17-1839" fmla="*/ 2458 w 1305299"/>
                    <a:gd name="connsiteY17-1840" fmla="*/ 429563 h 1424419"/>
                    <a:gd name="connsiteX18-1841" fmla="*/ 75248 w 1305299"/>
                    <a:gd name="connsiteY18-1842" fmla="*/ 303202 h 1424419"/>
                    <a:gd name="connsiteX19-1843" fmla="*/ 106293 w 1305299"/>
                    <a:gd name="connsiteY19-1844" fmla="*/ 282597 h 1424419"/>
                    <a:gd name="connsiteX20-1845" fmla="*/ 541533 w 1305299"/>
                    <a:gd name="connsiteY20-1846" fmla="*/ 38110 h 1424419"/>
                    <a:gd name="connsiteX21-1847" fmla="*/ 653528 w 1305299"/>
                    <a:gd name="connsiteY21-1848" fmla="*/ 0 h 1424419"/>
                    <a:gd name="connsiteX0-1849" fmla="*/ 653528 w 1304127"/>
                    <a:gd name="connsiteY0-1850" fmla="*/ 0 h 1424419"/>
                    <a:gd name="connsiteX1-1851" fmla="*/ 757287 w 1304127"/>
                    <a:gd name="connsiteY1-1852" fmla="*/ 32444 h 1424419"/>
                    <a:gd name="connsiteX2-1853" fmla="*/ 1206876 w 1304127"/>
                    <a:gd name="connsiteY2-1854" fmla="*/ 284945 h 1424419"/>
                    <a:gd name="connsiteX3-1855" fmla="*/ 1237706 w 1304127"/>
                    <a:gd name="connsiteY3-1856" fmla="*/ 306775 h 1424419"/>
                    <a:gd name="connsiteX4-1857" fmla="*/ 1301712 w 1304127"/>
                    <a:gd name="connsiteY4-1858" fmla="*/ 442384 h 1424419"/>
                    <a:gd name="connsiteX5-1859" fmla="*/ 1303099 w 1304127"/>
                    <a:gd name="connsiteY5-1860" fmla="*/ 495558 h 1424419"/>
                    <a:gd name="connsiteX6-1861" fmla="*/ 1301746 w 1304127"/>
                    <a:gd name="connsiteY6-1862" fmla="*/ 953747 h 1424419"/>
                    <a:gd name="connsiteX7-1863" fmla="*/ 1302599 w 1304127"/>
                    <a:gd name="connsiteY7-1864" fmla="*/ 1003650 h 1424419"/>
                    <a:gd name="connsiteX8-1865" fmla="*/ 1227376 w 1304127"/>
                    <a:gd name="connsiteY8-1866" fmla="*/ 1152027 h 1424419"/>
                    <a:gd name="connsiteX9-1867" fmla="*/ 1172881 w 1304127"/>
                    <a:gd name="connsiteY9-1868" fmla="*/ 1179342 h 1424419"/>
                    <a:gd name="connsiteX10-1869" fmla="*/ 792288 w 1304127"/>
                    <a:gd name="connsiteY10-1870" fmla="*/ 1385653 h 1424419"/>
                    <a:gd name="connsiteX11-1871" fmla="*/ 522686 w 1304127"/>
                    <a:gd name="connsiteY11-1872" fmla="*/ 1384922 h 1424419"/>
                    <a:gd name="connsiteX12-1873" fmla="*/ 94302 w 1304127"/>
                    <a:gd name="connsiteY12-1874" fmla="*/ 1158755 h 1424419"/>
                    <a:gd name="connsiteX13-1875" fmla="*/ 39429 w 1304127"/>
                    <a:gd name="connsiteY13-1876" fmla="*/ 1117635 h 1424419"/>
                    <a:gd name="connsiteX14-1877" fmla="*/ 667 w 1304127"/>
                    <a:gd name="connsiteY14-1878" fmla="*/ 999105 h 1424419"/>
                    <a:gd name="connsiteX15-1879" fmla="*/ 0 w 1304127"/>
                    <a:gd name="connsiteY15-1880" fmla="*/ 972364 h 1424419"/>
                    <a:gd name="connsiteX16-1881" fmla="*/ 2496 w 1304127"/>
                    <a:gd name="connsiteY16-1882" fmla="*/ 463106 h 1424419"/>
                    <a:gd name="connsiteX17-1883" fmla="*/ 2458 w 1304127"/>
                    <a:gd name="connsiteY17-1884" fmla="*/ 429563 h 1424419"/>
                    <a:gd name="connsiteX18-1885" fmla="*/ 75248 w 1304127"/>
                    <a:gd name="connsiteY18-1886" fmla="*/ 303202 h 1424419"/>
                    <a:gd name="connsiteX19-1887" fmla="*/ 106293 w 1304127"/>
                    <a:gd name="connsiteY19-1888" fmla="*/ 282597 h 1424419"/>
                    <a:gd name="connsiteX20-1889" fmla="*/ 541533 w 1304127"/>
                    <a:gd name="connsiteY20-1890" fmla="*/ 38110 h 1424419"/>
                    <a:gd name="connsiteX21-1891" fmla="*/ 653528 w 1304127"/>
                    <a:gd name="connsiteY21-1892" fmla="*/ 0 h 1424419"/>
                    <a:gd name="connsiteX0-1893" fmla="*/ 653528 w 1306101"/>
                    <a:gd name="connsiteY0-1894" fmla="*/ 0 h 1424419"/>
                    <a:gd name="connsiteX1-1895" fmla="*/ 757287 w 1306101"/>
                    <a:gd name="connsiteY1-1896" fmla="*/ 32444 h 1424419"/>
                    <a:gd name="connsiteX2-1897" fmla="*/ 1206876 w 1306101"/>
                    <a:gd name="connsiteY2-1898" fmla="*/ 284945 h 1424419"/>
                    <a:gd name="connsiteX3-1899" fmla="*/ 1237706 w 1306101"/>
                    <a:gd name="connsiteY3-1900" fmla="*/ 306775 h 1424419"/>
                    <a:gd name="connsiteX4-1901" fmla="*/ 1305773 w 1306101"/>
                    <a:gd name="connsiteY4-1902" fmla="*/ 442384 h 1424419"/>
                    <a:gd name="connsiteX5-1903" fmla="*/ 1303099 w 1306101"/>
                    <a:gd name="connsiteY5-1904" fmla="*/ 495558 h 1424419"/>
                    <a:gd name="connsiteX6-1905" fmla="*/ 1301746 w 1306101"/>
                    <a:gd name="connsiteY6-1906" fmla="*/ 953747 h 1424419"/>
                    <a:gd name="connsiteX7-1907" fmla="*/ 1302599 w 1306101"/>
                    <a:gd name="connsiteY7-1908" fmla="*/ 1003650 h 1424419"/>
                    <a:gd name="connsiteX8-1909" fmla="*/ 1227376 w 1306101"/>
                    <a:gd name="connsiteY8-1910" fmla="*/ 1152027 h 1424419"/>
                    <a:gd name="connsiteX9-1911" fmla="*/ 1172881 w 1306101"/>
                    <a:gd name="connsiteY9-1912" fmla="*/ 1179342 h 1424419"/>
                    <a:gd name="connsiteX10-1913" fmla="*/ 792288 w 1306101"/>
                    <a:gd name="connsiteY10-1914" fmla="*/ 1385653 h 1424419"/>
                    <a:gd name="connsiteX11-1915" fmla="*/ 522686 w 1306101"/>
                    <a:gd name="connsiteY11-1916" fmla="*/ 1384922 h 1424419"/>
                    <a:gd name="connsiteX12-1917" fmla="*/ 94302 w 1306101"/>
                    <a:gd name="connsiteY12-1918" fmla="*/ 1158755 h 1424419"/>
                    <a:gd name="connsiteX13-1919" fmla="*/ 39429 w 1306101"/>
                    <a:gd name="connsiteY13-1920" fmla="*/ 1117635 h 1424419"/>
                    <a:gd name="connsiteX14-1921" fmla="*/ 667 w 1306101"/>
                    <a:gd name="connsiteY14-1922" fmla="*/ 999105 h 1424419"/>
                    <a:gd name="connsiteX15-1923" fmla="*/ 0 w 1306101"/>
                    <a:gd name="connsiteY15-1924" fmla="*/ 972364 h 1424419"/>
                    <a:gd name="connsiteX16-1925" fmla="*/ 2496 w 1306101"/>
                    <a:gd name="connsiteY16-1926" fmla="*/ 463106 h 1424419"/>
                    <a:gd name="connsiteX17-1927" fmla="*/ 2458 w 1306101"/>
                    <a:gd name="connsiteY17-1928" fmla="*/ 429563 h 1424419"/>
                    <a:gd name="connsiteX18-1929" fmla="*/ 75248 w 1306101"/>
                    <a:gd name="connsiteY18-1930" fmla="*/ 303202 h 1424419"/>
                    <a:gd name="connsiteX19-1931" fmla="*/ 106293 w 1306101"/>
                    <a:gd name="connsiteY19-1932" fmla="*/ 282597 h 1424419"/>
                    <a:gd name="connsiteX20-1933" fmla="*/ 541533 w 1306101"/>
                    <a:gd name="connsiteY20-1934" fmla="*/ 38110 h 1424419"/>
                    <a:gd name="connsiteX21-1935" fmla="*/ 653528 w 1306101"/>
                    <a:gd name="connsiteY21-1936" fmla="*/ 0 h 1424419"/>
                    <a:gd name="connsiteX0-1937" fmla="*/ 653528 w 1304819"/>
                    <a:gd name="connsiteY0-1938" fmla="*/ 0 h 1424419"/>
                    <a:gd name="connsiteX1-1939" fmla="*/ 757287 w 1304819"/>
                    <a:gd name="connsiteY1-1940" fmla="*/ 32444 h 1424419"/>
                    <a:gd name="connsiteX2-1941" fmla="*/ 1206876 w 1304819"/>
                    <a:gd name="connsiteY2-1942" fmla="*/ 284945 h 1424419"/>
                    <a:gd name="connsiteX3-1943" fmla="*/ 1237706 w 1304819"/>
                    <a:gd name="connsiteY3-1944" fmla="*/ 306775 h 1424419"/>
                    <a:gd name="connsiteX4-1945" fmla="*/ 1304420 w 1304819"/>
                    <a:gd name="connsiteY4-1946" fmla="*/ 434263 h 1424419"/>
                    <a:gd name="connsiteX5-1947" fmla="*/ 1303099 w 1304819"/>
                    <a:gd name="connsiteY5-1948" fmla="*/ 495558 h 1424419"/>
                    <a:gd name="connsiteX6-1949" fmla="*/ 1301746 w 1304819"/>
                    <a:gd name="connsiteY6-1950" fmla="*/ 953747 h 1424419"/>
                    <a:gd name="connsiteX7-1951" fmla="*/ 1302599 w 1304819"/>
                    <a:gd name="connsiteY7-1952" fmla="*/ 1003650 h 1424419"/>
                    <a:gd name="connsiteX8-1953" fmla="*/ 1227376 w 1304819"/>
                    <a:gd name="connsiteY8-1954" fmla="*/ 1152027 h 1424419"/>
                    <a:gd name="connsiteX9-1955" fmla="*/ 1172881 w 1304819"/>
                    <a:gd name="connsiteY9-1956" fmla="*/ 1179342 h 1424419"/>
                    <a:gd name="connsiteX10-1957" fmla="*/ 792288 w 1304819"/>
                    <a:gd name="connsiteY10-1958" fmla="*/ 1385653 h 1424419"/>
                    <a:gd name="connsiteX11-1959" fmla="*/ 522686 w 1304819"/>
                    <a:gd name="connsiteY11-1960" fmla="*/ 1384922 h 1424419"/>
                    <a:gd name="connsiteX12-1961" fmla="*/ 94302 w 1304819"/>
                    <a:gd name="connsiteY12-1962" fmla="*/ 1158755 h 1424419"/>
                    <a:gd name="connsiteX13-1963" fmla="*/ 39429 w 1304819"/>
                    <a:gd name="connsiteY13-1964" fmla="*/ 1117635 h 1424419"/>
                    <a:gd name="connsiteX14-1965" fmla="*/ 667 w 1304819"/>
                    <a:gd name="connsiteY14-1966" fmla="*/ 999105 h 1424419"/>
                    <a:gd name="connsiteX15-1967" fmla="*/ 0 w 1304819"/>
                    <a:gd name="connsiteY15-1968" fmla="*/ 972364 h 1424419"/>
                    <a:gd name="connsiteX16-1969" fmla="*/ 2496 w 1304819"/>
                    <a:gd name="connsiteY16-1970" fmla="*/ 463106 h 1424419"/>
                    <a:gd name="connsiteX17-1971" fmla="*/ 2458 w 1304819"/>
                    <a:gd name="connsiteY17-1972" fmla="*/ 429563 h 1424419"/>
                    <a:gd name="connsiteX18-1973" fmla="*/ 75248 w 1304819"/>
                    <a:gd name="connsiteY18-1974" fmla="*/ 303202 h 1424419"/>
                    <a:gd name="connsiteX19-1975" fmla="*/ 106293 w 1304819"/>
                    <a:gd name="connsiteY19-1976" fmla="*/ 282597 h 1424419"/>
                    <a:gd name="connsiteX20-1977" fmla="*/ 541533 w 1304819"/>
                    <a:gd name="connsiteY20-1978" fmla="*/ 38110 h 1424419"/>
                    <a:gd name="connsiteX21-1979" fmla="*/ 653528 w 1304819"/>
                    <a:gd name="connsiteY21-1980" fmla="*/ 0 h 1424419"/>
                    <a:gd name="connsiteX0-1981" fmla="*/ 653528 w 1306525"/>
                    <a:gd name="connsiteY0-1982" fmla="*/ 0 h 1424419"/>
                    <a:gd name="connsiteX1-1983" fmla="*/ 757287 w 1306525"/>
                    <a:gd name="connsiteY1-1984" fmla="*/ 32444 h 1424419"/>
                    <a:gd name="connsiteX2-1985" fmla="*/ 1206876 w 1306525"/>
                    <a:gd name="connsiteY2-1986" fmla="*/ 284945 h 1424419"/>
                    <a:gd name="connsiteX3-1987" fmla="*/ 1237706 w 1306525"/>
                    <a:gd name="connsiteY3-1988" fmla="*/ 306775 h 1424419"/>
                    <a:gd name="connsiteX4-1989" fmla="*/ 1304420 w 1306525"/>
                    <a:gd name="connsiteY4-1990" fmla="*/ 434263 h 1424419"/>
                    <a:gd name="connsiteX5-1991" fmla="*/ 1305806 w 1306525"/>
                    <a:gd name="connsiteY5-1992" fmla="*/ 519922 h 1424419"/>
                    <a:gd name="connsiteX6-1993" fmla="*/ 1301746 w 1306525"/>
                    <a:gd name="connsiteY6-1994" fmla="*/ 953747 h 1424419"/>
                    <a:gd name="connsiteX7-1995" fmla="*/ 1302599 w 1306525"/>
                    <a:gd name="connsiteY7-1996" fmla="*/ 1003650 h 1424419"/>
                    <a:gd name="connsiteX8-1997" fmla="*/ 1227376 w 1306525"/>
                    <a:gd name="connsiteY8-1998" fmla="*/ 1152027 h 1424419"/>
                    <a:gd name="connsiteX9-1999" fmla="*/ 1172881 w 1306525"/>
                    <a:gd name="connsiteY9-2000" fmla="*/ 1179342 h 1424419"/>
                    <a:gd name="connsiteX10-2001" fmla="*/ 792288 w 1306525"/>
                    <a:gd name="connsiteY10-2002" fmla="*/ 1385653 h 1424419"/>
                    <a:gd name="connsiteX11-2003" fmla="*/ 522686 w 1306525"/>
                    <a:gd name="connsiteY11-2004" fmla="*/ 1384922 h 1424419"/>
                    <a:gd name="connsiteX12-2005" fmla="*/ 94302 w 1306525"/>
                    <a:gd name="connsiteY12-2006" fmla="*/ 1158755 h 1424419"/>
                    <a:gd name="connsiteX13-2007" fmla="*/ 39429 w 1306525"/>
                    <a:gd name="connsiteY13-2008" fmla="*/ 1117635 h 1424419"/>
                    <a:gd name="connsiteX14-2009" fmla="*/ 667 w 1306525"/>
                    <a:gd name="connsiteY14-2010" fmla="*/ 999105 h 1424419"/>
                    <a:gd name="connsiteX15-2011" fmla="*/ 0 w 1306525"/>
                    <a:gd name="connsiteY15-2012" fmla="*/ 972364 h 1424419"/>
                    <a:gd name="connsiteX16-2013" fmla="*/ 2496 w 1306525"/>
                    <a:gd name="connsiteY16-2014" fmla="*/ 463106 h 1424419"/>
                    <a:gd name="connsiteX17-2015" fmla="*/ 2458 w 1306525"/>
                    <a:gd name="connsiteY17-2016" fmla="*/ 429563 h 1424419"/>
                    <a:gd name="connsiteX18-2017" fmla="*/ 75248 w 1306525"/>
                    <a:gd name="connsiteY18-2018" fmla="*/ 303202 h 1424419"/>
                    <a:gd name="connsiteX19-2019" fmla="*/ 106293 w 1306525"/>
                    <a:gd name="connsiteY19-2020" fmla="*/ 282597 h 1424419"/>
                    <a:gd name="connsiteX20-2021" fmla="*/ 541533 w 1306525"/>
                    <a:gd name="connsiteY20-2022" fmla="*/ 38110 h 1424419"/>
                    <a:gd name="connsiteX21-2023" fmla="*/ 653528 w 1306525"/>
                    <a:gd name="connsiteY21-2024" fmla="*/ 0 h 1424419"/>
                    <a:gd name="connsiteX0-2025" fmla="*/ 653528 w 1305814"/>
                    <a:gd name="connsiteY0-2026" fmla="*/ 0 h 1424419"/>
                    <a:gd name="connsiteX1-2027" fmla="*/ 757287 w 1305814"/>
                    <a:gd name="connsiteY1-2028" fmla="*/ 32444 h 1424419"/>
                    <a:gd name="connsiteX2-2029" fmla="*/ 1206876 w 1305814"/>
                    <a:gd name="connsiteY2-2030" fmla="*/ 284945 h 1424419"/>
                    <a:gd name="connsiteX3-2031" fmla="*/ 1237706 w 1305814"/>
                    <a:gd name="connsiteY3-2032" fmla="*/ 306775 h 1424419"/>
                    <a:gd name="connsiteX4-2033" fmla="*/ 1304420 w 1305814"/>
                    <a:gd name="connsiteY4-2034" fmla="*/ 434263 h 1424419"/>
                    <a:gd name="connsiteX5-2035" fmla="*/ 1305806 w 1305814"/>
                    <a:gd name="connsiteY5-2036" fmla="*/ 519922 h 1424419"/>
                    <a:gd name="connsiteX6-2037" fmla="*/ 1301746 w 1305814"/>
                    <a:gd name="connsiteY6-2038" fmla="*/ 953747 h 1424419"/>
                    <a:gd name="connsiteX7-2039" fmla="*/ 1302599 w 1305814"/>
                    <a:gd name="connsiteY7-2040" fmla="*/ 1003650 h 1424419"/>
                    <a:gd name="connsiteX8-2041" fmla="*/ 1227376 w 1305814"/>
                    <a:gd name="connsiteY8-2042" fmla="*/ 1152027 h 1424419"/>
                    <a:gd name="connsiteX9-2043" fmla="*/ 1172881 w 1305814"/>
                    <a:gd name="connsiteY9-2044" fmla="*/ 1179342 h 1424419"/>
                    <a:gd name="connsiteX10-2045" fmla="*/ 792288 w 1305814"/>
                    <a:gd name="connsiteY10-2046" fmla="*/ 1385653 h 1424419"/>
                    <a:gd name="connsiteX11-2047" fmla="*/ 522686 w 1305814"/>
                    <a:gd name="connsiteY11-2048" fmla="*/ 1384922 h 1424419"/>
                    <a:gd name="connsiteX12-2049" fmla="*/ 94302 w 1305814"/>
                    <a:gd name="connsiteY12-2050" fmla="*/ 1158755 h 1424419"/>
                    <a:gd name="connsiteX13-2051" fmla="*/ 39429 w 1305814"/>
                    <a:gd name="connsiteY13-2052" fmla="*/ 1117635 h 1424419"/>
                    <a:gd name="connsiteX14-2053" fmla="*/ 667 w 1305814"/>
                    <a:gd name="connsiteY14-2054" fmla="*/ 999105 h 1424419"/>
                    <a:gd name="connsiteX15-2055" fmla="*/ 0 w 1305814"/>
                    <a:gd name="connsiteY15-2056" fmla="*/ 972364 h 1424419"/>
                    <a:gd name="connsiteX16-2057" fmla="*/ 2496 w 1305814"/>
                    <a:gd name="connsiteY16-2058" fmla="*/ 463106 h 1424419"/>
                    <a:gd name="connsiteX17-2059" fmla="*/ 2458 w 1305814"/>
                    <a:gd name="connsiteY17-2060" fmla="*/ 429563 h 1424419"/>
                    <a:gd name="connsiteX18-2061" fmla="*/ 75248 w 1305814"/>
                    <a:gd name="connsiteY18-2062" fmla="*/ 303202 h 1424419"/>
                    <a:gd name="connsiteX19-2063" fmla="*/ 106293 w 1305814"/>
                    <a:gd name="connsiteY19-2064" fmla="*/ 282597 h 1424419"/>
                    <a:gd name="connsiteX20-2065" fmla="*/ 541533 w 1305814"/>
                    <a:gd name="connsiteY20-2066" fmla="*/ 38110 h 1424419"/>
                    <a:gd name="connsiteX21-2067" fmla="*/ 653528 w 1305814"/>
                    <a:gd name="connsiteY21-2068" fmla="*/ 0 h 1424419"/>
                    <a:gd name="connsiteX0-2069" fmla="*/ 653528 w 1305814"/>
                    <a:gd name="connsiteY0-2070" fmla="*/ 0 h 1424419"/>
                    <a:gd name="connsiteX1-2071" fmla="*/ 757287 w 1305814"/>
                    <a:gd name="connsiteY1-2072" fmla="*/ 32444 h 1424419"/>
                    <a:gd name="connsiteX2-2073" fmla="*/ 1206876 w 1305814"/>
                    <a:gd name="connsiteY2-2074" fmla="*/ 284945 h 1424419"/>
                    <a:gd name="connsiteX3-2075" fmla="*/ 1237706 w 1305814"/>
                    <a:gd name="connsiteY3-2076" fmla="*/ 306775 h 1424419"/>
                    <a:gd name="connsiteX4-2077" fmla="*/ 1304420 w 1305814"/>
                    <a:gd name="connsiteY4-2078" fmla="*/ 434263 h 1424419"/>
                    <a:gd name="connsiteX5-2079" fmla="*/ 1305806 w 1305814"/>
                    <a:gd name="connsiteY5-2080" fmla="*/ 519922 h 1424419"/>
                    <a:gd name="connsiteX6-2081" fmla="*/ 1301746 w 1305814"/>
                    <a:gd name="connsiteY6-2082" fmla="*/ 953747 h 1424419"/>
                    <a:gd name="connsiteX7-2083" fmla="*/ 1302599 w 1305814"/>
                    <a:gd name="connsiteY7-2084" fmla="*/ 1003650 h 1424419"/>
                    <a:gd name="connsiteX8-2085" fmla="*/ 1227376 w 1305814"/>
                    <a:gd name="connsiteY8-2086" fmla="*/ 1152027 h 1424419"/>
                    <a:gd name="connsiteX9-2087" fmla="*/ 1172881 w 1305814"/>
                    <a:gd name="connsiteY9-2088" fmla="*/ 1179342 h 1424419"/>
                    <a:gd name="connsiteX10-2089" fmla="*/ 792288 w 1305814"/>
                    <a:gd name="connsiteY10-2090" fmla="*/ 1385653 h 1424419"/>
                    <a:gd name="connsiteX11-2091" fmla="*/ 522686 w 1305814"/>
                    <a:gd name="connsiteY11-2092" fmla="*/ 1384922 h 1424419"/>
                    <a:gd name="connsiteX12-2093" fmla="*/ 94302 w 1305814"/>
                    <a:gd name="connsiteY12-2094" fmla="*/ 1158755 h 1424419"/>
                    <a:gd name="connsiteX13-2095" fmla="*/ 39429 w 1305814"/>
                    <a:gd name="connsiteY13-2096" fmla="*/ 1117635 h 1424419"/>
                    <a:gd name="connsiteX14-2097" fmla="*/ 667 w 1305814"/>
                    <a:gd name="connsiteY14-2098" fmla="*/ 999105 h 1424419"/>
                    <a:gd name="connsiteX15-2099" fmla="*/ 0 w 1305814"/>
                    <a:gd name="connsiteY15-2100" fmla="*/ 972364 h 1424419"/>
                    <a:gd name="connsiteX16-2101" fmla="*/ 2496 w 1305814"/>
                    <a:gd name="connsiteY16-2102" fmla="*/ 463106 h 1424419"/>
                    <a:gd name="connsiteX17-2103" fmla="*/ 2458 w 1305814"/>
                    <a:gd name="connsiteY17-2104" fmla="*/ 429563 h 1424419"/>
                    <a:gd name="connsiteX18-2105" fmla="*/ 75248 w 1305814"/>
                    <a:gd name="connsiteY18-2106" fmla="*/ 303202 h 1424419"/>
                    <a:gd name="connsiteX19-2107" fmla="*/ 106293 w 1305814"/>
                    <a:gd name="connsiteY19-2108" fmla="*/ 282597 h 1424419"/>
                    <a:gd name="connsiteX20-2109" fmla="*/ 541533 w 1305814"/>
                    <a:gd name="connsiteY20-2110" fmla="*/ 38110 h 1424419"/>
                    <a:gd name="connsiteX21-2111" fmla="*/ 653528 w 1305814"/>
                    <a:gd name="connsiteY21-2112" fmla="*/ 0 h 1424419"/>
                    <a:gd name="connsiteX0-2113" fmla="*/ 653528 w 1305814"/>
                    <a:gd name="connsiteY0-2114" fmla="*/ 0 h 1424419"/>
                    <a:gd name="connsiteX1-2115" fmla="*/ 757287 w 1305814"/>
                    <a:gd name="connsiteY1-2116" fmla="*/ 32444 h 1424419"/>
                    <a:gd name="connsiteX2-2117" fmla="*/ 1206876 w 1305814"/>
                    <a:gd name="connsiteY2-2118" fmla="*/ 284945 h 1424419"/>
                    <a:gd name="connsiteX3-2119" fmla="*/ 1237706 w 1305814"/>
                    <a:gd name="connsiteY3-2120" fmla="*/ 306775 h 1424419"/>
                    <a:gd name="connsiteX4-2121" fmla="*/ 1304420 w 1305814"/>
                    <a:gd name="connsiteY4-2122" fmla="*/ 434263 h 1424419"/>
                    <a:gd name="connsiteX5-2123" fmla="*/ 1305806 w 1305814"/>
                    <a:gd name="connsiteY5-2124" fmla="*/ 519922 h 1424419"/>
                    <a:gd name="connsiteX6-2125" fmla="*/ 1301746 w 1305814"/>
                    <a:gd name="connsiteY6-2126" fmla="*/ 953747 h 1424419"/>
                    <a:gd name="connsiteX7-2127" fmla="*/ 1302599 w 1305814"/>
                    <a:gd name="connsiteY7-2128" fmla="*/ 1003650 h 1424419"/>
                    <a:gd name="connsiteX8-2129" fmla="*/ 1227376 w 1305814"/>
                    <a:gd name="connsiteY8-2130" fmla="*/ 1152027 h 1424419"/>
                    <a:gd name="connsiteX9-2131" fmla="*/ 1174235 w 1305814"/>
                    <a:gd name="connsiteY9-2132" fmla="*/ 1184756 h 1424419"/>
                    <a:gd name="connsiteX10-2133" fmla="*/ 792288 w 1305814"/>
                    <a:gd name="connsiteY10-2134" fmla="*/ 1385653 h 1424419"/>
                    <a:gd name="connsiteX11-2135" fmla="*/ 522686 w 1305814"/>
                    <a:gd name="connsiteY11-2136" fmla="*/ 1384922 h 1424419"/>
                    <a:gd name="connsiteX12-2137" fmla="*/ 94302 w 1305814"/>
                    <a:gd name="connsiteY12-2138" fmla="*/ 1158755 h 1424419"/>
                    <a:gd name="connsiteX13-2139" fmla="*/ 39429 w 1305814"/>
                    <a:gd name="connsiteY13-2140" fmla="*/ 1117635 h 1424419"/>
                    <a:gd name="connsiteX14-2141" fmla="*/ 667 w 1305814"/>
                    <a:gd name="connsiteY14-2142" fmla="*/ 999105 h 1424419"/>
                    <a:gd name="connsiteX15-2143" fmla="*/ 0 w 1305814"/>
                    <a:gd name="connsiteY15-2144" fmla="*/ 972364 h 1424419"/>
                    <a:gd name="connsiteX16-2145" fmla="*/ 2496 w 1305814"/>
                    <a:gd name="connsiteY16-2146" fmla="*/ 463106 h 1424419"/>
                    <a:gd name="connsiteX17-2147" fmla="*/ 2458 w 1305814"/>
                    <a:gd name="connsiteY17-2148" fmla="*/ 429563 h 1424419"/>
                    <a:gd name="connsiteX18-2149" fmla="*/ 75248 w 1305814"/>
                    <a:gd name="connsiteY18-2150" fmla="*/ 303202 h 1424419"/>
                    <a:gd name="connsiteX19-2151" fmla="*/ 106293 w 1305814"/>
                    <a:gd name="connsiteY19-2152" fmla="*/ 282597 h 1424419"/>
                    <a:gd name="connsiteX20-2153" fmla="*/ 541533 w 1305814"/>
                    <a:gd name="connsiteY20-2154" fmla="*/ 38110 h 1424419"/>
                    <a:gd name="connsiteX21-2155" fmla="*/ 653528 w 1305814"/>
                    <a:gd name="connsiteY21-2156" fmla="*/ 0 h 1424419"/>
                    <a:gd name="connsiteX0-2157" fmla="*/ 653528 w 1305814"/>
                    <a:gd name="connsiteY0-2158" fmla="*/ 0 h 1424419"/>
                    <a:gd name="connsiteX1-2159" fmla="*/ 757287 w 1305814"/>
                    <a:gd name="connsiteY1-2160" fmla="*/ 32444 h 1424419"/>
                    <a:gd name="connsiteX2-2161" fmla="*/ 1206876 w 1305814"/>
                    <a:gd name="connsiteY2-2162" fmla="*/ 284945 h 1424419"/>
                    <a:gd name="connsiteX3-2163" fmla="*/ 1237706 w 1305814"/>
                    <a:gd name="connsiteY3-2164" fmla="*/ 306775 h 1424419"/>
                    <a:gd name="connsiteX4-2165" fmla="*/ 1304420 w 1305814"/>
                    <a:gd name="connsiteY4-2166" fmla="*/ 434263 h 1424419"/>
                    <a:gd name="connsiteX5-2167" fmla="*/ 1305806 w 1305814"/>
                    <a:gd name="connsiteY5-2168" fmla="*/ 519922 h 1424419"/>
                    <a:gd name="connsiteX6-2169" fmla="*/ 1301746 w 1305814"/>
                    <a:gd name="connsiteY6-2170" fmla="*/ 953747 h 1424419"/>
                    <a:gd name="connsiteX7-2171" fmla="*/ 1302599 w 1305814"/>
                    <a:gd name="connsiteY7-2172" fmla="*/ 1003650 h 1424419"/>
                    <a:gd name="connsiteX8-2173" fmla="*/ 1227376 w 1305814"/>
                    <a:gd name="connsiteY8-2174" fmla="*/ 1152027 h 1424419"/>
                    <a:gd name="connsiteX9-2175" fmla="*/ 1174235 w 1305814"/>
                    <a:gd name="connsiteY9-2176" fmla="*/ 1184756 h 1424419"/>
                    <a:gd name="connsiteX10-2177" fmla="*/ 792288 w 1305814"/>
                    <a:gd name="connsiteY10-2178" fmla="*/ 1385653 h 1424419"/>
                    <a:gd name="connsiteX11-2179" fmla="*/ 522686 w 1305814"/>
                    <a:gd name="connsiteY11-2180" fmla="*/ 1384922 h 1424419"/>
                    <a:gd name="connsiteX12-2181" fmla="*/ 94302 w 1305814"/>
                    <a:gd name="connsiteY12-2182" fmla="*/ 1158755 h 1424419"/>
                    <a:gd name="connsiteX13-2183" fmla="*/ 39429 w 1305814"/>
                    <a:gd name="connsiteY13-2184" fmla="*/ 1117635 h 1424419"/>
                    <a:gd name="connsiteX14-2185" fmla="*/ 667 w 1305814"/>
                    <a:gd name="connsiteY14-2186" fmla="*/ 999105 h 1424419"/>
                    <a:gd name="connsiteX15-2187" fmla="*/ 0 w 1305814"/>
                    <a:gd name="connsiteY15-2188" fmla="*/ 972364 h 1424419"/>
                    <a:gd name="connsiteX16-2189" fmla="*/ 2496 w 1305814"/>
                    <a:gd name="connsiteY16-2190" fmla="*/ 463106 h 1424419"/>
                    <a:gd name="connsiteX17-2191" fmla="*/ 2458 w 1305814"/>
                    <a:gd name="connsiteY17-2192" fmla="*/ 429563 h 1424419"/>
                    <a:gd name="connsiteX18-2193" fmla="*/ 75248 w 1305814"/>
                    <a:gd name="connsiteY18-2194" fmla="*/ 303202 h 1424419"/>
                    <a:gd name="connsiteX19-2195" fmla="*/ 106293 w 1305814"/>
                    <a:gd name="connsiteY19-2196" fmla="*/ 282597 h 1424419"/>
                    <a:gd name="connsiteX20-2197" fmla="*/ 541533 w 1305814"/>
                    <a:gd name="connsiteY20-2198" fmla="*/ 38110 h 1424419"/>
                    <a:gd name="connsiteX21-2199" fmla="*/ 653528 w 1305814"/>
                    <a:gd name="connsiteY21-2200" fmla="*/ 0 h 1424419"/>
                    <a:gd name="connsiteX0-2201" fmla="*/ 653528 w 1305814"/>
                    <a:gd name="connsiteY0-2202" fmla="*/ 0 h 1427408"/>
                    <a:gd name="connsiteX1-2203" fmla="*/ 757287 w 1305814"/>
                    <a:gd name="connsiteY1-2204" fmla="*/ 32444 h 1427408"/>
                    <a:gd name="connsiteX2-2205" fmla="*/ 1206876 w 1305814"/>
                    <a:gd name="connsiteY2-2206" fmla="*/ 284945 h 1427408"/>
                    <a:gd name="connsiteX3-2207" fmla="*/ 1237706 w 1305814"/>
                    <a:gd name="connsiteY3-2208" fmla="*/ 306775 h 1427408"/>
                    <a:gd name="connsiteX4-2209" fmla="*/ 1304420 w 1305814"/>
                    <a:gd name="connsiteY4-2210" fmla="*/ 434263 h 1427408"/>
                    <a:gd name="connsiteX5-2211" fmla="*/ 1305806 w 1305814"/>
                    <a:gd name="connsiteY5-2212" fmla="*/ 519922 h 1427408"/>
                    <a:gd name="connsiteX6-2213" fmla="*/ 1301746 w 1305814"/>
                    <a:gd name="connsiteY6-2214" fmla="*/ 953747 h 1427408"/>
                    <a:gd name="connsiteX7-2215" fmla="*/ 1302599 w 1305814"/>
                    <a:gd name="connsiteY7-2216" fmla="*/ 1003650 h 1427408"/>
                    <a:gd name="connsiteX8-2217" fmla="*/ 1227376 w 1305814"/>
                    <a:gd name="connsiteY8-2218" fmla="*/ 1152027 h 1427408"/>
                    <a:gd name="connsiteX9-2219" fmla="*/ 1174235 w 1305814"/>
                    <a:gd name="connsiteY9-2220" fmla="*/ 1184756 h 1427408"/>
                    <a:gd name="connsiteX10-2221" fmla="*/ 792288 w 1305814"/>
                    <a:gd name="connsiteY10-2222" fmla="*/ 1385653 h 1427408"/>
                    <a:gd name="connsiteX11-2223" fmla="*/ 517719 w 1305814"/>
                    <a:gd name="connsiteY11-2224" fmla="*/ 1389889 h 1427408"/>
                    <a:gd name="connsiteX12-2225" fmla="*/ 94302 w 1305814"/>
                    <a:gd name="connsiteY12-2226" fmla="*/ 1158755 h 1427408"/>
                    <a:gd name="connsiteX13-2227" fmla="*/ 39429 w 1305814"/>
                    <a:gd name="connsiteY13-2228" fmla="*/ 1117635 h 1427408"/>
                    <a:gd name="connsiteX14-2229" fmla="*/ 667 w 1305814"/>
                    <a:gd name="connsiteY14-2230" fmla="*/ 999105 h 1427408"/>
                    <a:gd name="connsiteX15-2231" fmla="*/ 0 w 1305814"/>
                    <a:gd name="connsiteY15-2232" fmla="*/ 972364 h 1427408"/>
                    <a:gd name="connsiteX16-2233" fmla="*/ 2496 w 1305814"/>
                    <a:gd name="connsiteY16-2234" fmla="*/ 463106 h 1427408"/>
                    <a:gd name="connsiteX17-2235" fmla="*/ 2458 w 1305814"/>
                    <a:gd name="connsiteY17-2236" fmla="*/ 429563 h 1427408"/>
                    <a:gd name="connsiteX18-2237" fmla="*/ 75248 w 1305814"/>
                    <a:gd name="connsiteY18-2238" fmla="*/ 303202 h 1427408"/>
                    <a:gd name="connsiteX19-2239" fmla="*/ 106293 w 1305814"/>
                    <a:gd name="connsiteY19-2240" fmla="*/ 282597 h 1427408"/>
                    <a:gd name="connsiteX20-2241" fmla="*/ 541533 w 1305814"/>
                    <a:gd name="connsiteY20-2242" fmla="*/ 38110 h 1427408"/>
                    <a:gd name="connsiteX21-2243" fmla="*/ 653528 w 1305814"/>
                    <a:gd name="connsiteY21-2244" fmla="*/ 0 h 1427408"/>
                    <a:gd name="connsiteX0-2245" fmla="*/ 653528 w 1305814"/>
                    <a:gd name="connsiteY0-2246" fmla="*/ 0 h 1427408"/>
                    <a:gd name="connsiteX1-2247" fmla="*/ 757287 w 1305814"/>
                    <a:gd name="connsiteY1-2248" fmla="*/ 32444 h 1427408"/>
                    <a:gd name="connsiteX2-2249" fmla="*/ 1206876 w 1305814"/>
                    <a:gd name="connsiteY2-2250" fmla="*/ 284945 h 1427408"/>
                    <a:gd name="connsiteX3-2251" fmla="*/ 1237706 w 1305814"/>
                    <a:gd name="connsiteY3-2252" fmla="*/ 306775 h 1427408"/>
                    <a:gd name="connsiteX4-2253" fmla="*/ 1304420 w 1305814"/>
                    <a:gd name="connsiteY4-2254" fmla="*/ 434263 h 1427408"/>
                    <a:gd name="connsiteX5-2255" fmla="*/ 1305806 w 1305814"/>
                    <a:gd name="connsiteY5-2256" fmla="*/ 519922 h 1427408"/>
                    <a:gd name="connsiteX6-2257" fmla="*/ 1301746 w 1305814"/>
                    <a:gd name="connsiteY6-2258" fmla="*/ 953747 h 1427408"/>
                    <a:gd name="connsiteX7-2259" fmla="*/ 1302599 w 1305814"/>
                    <a:gd name="connsiteY7-2260" fmla="*/ 1003650 h 1427408"/>
                    <a:gd name="connsiteX8-2261" fmla="*/ 1227376 w 1305814"/>
                    <a:gd name="connsiteY8-2262" fmla="*/ 1152027 h 1427408"/>
                    <a:gd name="connsiteX9-2263" fmla="*/ 1174235 w 1305814"/>
                    <a:gd name="connsiteY9-2264" fmla="*/ 1184756 h 1427408"/>
                    <a:gd name="connsiteX10-2265" fmla="*/ 792288 w 1305814"/>
                    <a:gd name="connsiteY10-2266" fmla="*/ 1385653 h 1427408"/>
                    <a:gd name="connsiteX11-2267" fmla="*/ 517719 w 1305814"/>
                    <a:gd name="connsiteY11-2268" fmla="*/ 1389889 h 1427408"/>
                    <a:gd name="connsiteX12-2269" fmla="*/ 94302 w 1305814"/>
                    <a:gd name="connsiteY12-2270" fmla="*/ 1158755 h 1427408"/>
                    <a:gd name="connsiteX13-2271" fmla="*/ 39429 w 1305814"/>
                    <a:gd name="connsiteY13-2272" fmla="*/ 1117635 h 1427408"/>
                    <a:gd name="connsiteX14-2273" fmla="*/ 667 w 1305814"/>
                    <a:gd name="connsiteY14-2274" fmla="*/ 999105 h 1427408"/>
                    <a:gd name="connsiteX15-2275" fmla="*/ 0 w 1305814"/>
                    <a:gd name="connsiteY15-2276" fmla="*/ 972364 h 1427408"/>
                    <a:gd name="connsiteX16-2277" fmla="*/ 2496 w 1305814"/>
                    <a:gd name="connsiteY16-2278" fmla="*/ 463106 h 1427408"/>
                    <a:gd name="connsiteX17-2279" fmla="*/ 2458 w 1305814"/>
                    <a:gd name="connsiteY17-2280" fmla="*/ 429563 h 1427408"/>
                    <a:gd name="connsiteX18-2281" fmla="*/ 75248 w 1305814"/>
                    <a:gd name="connsiteY18-2282" fmla="*/ 303202 h 1427408"/>
                    <a:gd name="connsiteX19-2283" fmla="*/ 106293 w 1305814"/>
                    <a:gd name="connsiteY19-2284" fmla="*/ 282597 h 1427408"/>
                    <a:gd name="connsiteX20-2285" fmla="*/ 541533 w 1305814"/>
                    <a:gd name="connsiteY20-2286" fmla="*/ 38110 h 1427408"/>
                    <a:gd name="connsiteX21-2287" fmla="*/ 653528 w 1305814"/>
                    <a:gd name="connsiteY21-2288" fmla="*/ 0 h 1427408"/>
                    <a:gd name="connsiteX0-2289" fmla="*/ 653528 w 1305814"/>
                    <a:gd name="connsiteY0-2290" fmla="*/ 0 h 1421591"/>
                    <a:gd name="connsiteX1-2291" fmla="*/ 757287 w 1305814"/>
                    <a:gd name="connsiteY1-2292" fmla="*/ 32444 h 1421591"/>
                    <a:gd name="connsiteX2-2293" fmla="*/ 1206876 w 1305814"/>
                    <a:gd name="connsiteY2-2294" fmla="*/ 284945 h 1421591"/>
                    <a:gd name="connsiteX3-2295" fmla="*/ 1237706 w 1305814"/>
                    <a:gd name="connsiteY3-2296" fmla="*/ 306775 h 1421591"/>
                    <a:gd name="connsiteX4-2297" fmla="*/ 1304420 w 1305814"/>
                    <a:gd name="connsiteY4-2298" fmla="*/ 434263 h 1421591"/>
                    <a:gd name="connsiteX5-2299" fmla="*/ 1305806 w 1305814"/>
                    <a:gd name="connsiteY5-2300" fmla="*/ 519922 h 1421591"/>
                    <a:gd name="connsiteX6-2301" fmla="*/ 1301746 w 1305814"/>
                    <a:gd name="connsiteY6-2302" fmla="*/ 953747 h 1421591"/>
                    <a:gd name="connsiteX7-2303" fmla="*/ 1302599 w 1305814"/>
                    <a:gd name="connsiteY7-2304" fmla="*/ 1003650 h 1421591"/>
                    <a:gd name="connsiteX8-2305" fmla="*/ 1227376 w 1305814"/>
                    <a:gd name="connsiteY8-2306" fmla="*/ 1152027 h 1421591"/>
                    <a:gd name="connsiteX9-2307" fmla="*/ 1174235 w 1305814"/>
                    <a:gd name="connsiteY9-2308" fmla="*/ 1184756 h 1421591"/>
                    <a:gd name="connsiteX10-2309" fmla="*/ 792288 w 1305814"/>
                    <a:gd name="connsiteY10-2310" fmla="*/ 1385653 h 1421591"/>
                    <a:gd name="connsiteX11-2311" fmla="*/ 502818 w 1305814"/>
                    <a:gd name="connsiteY11-2312" fmla="*/ 1379955 h 1421591"/>
                    <a:gd name="connsiteX12-2313" fmla="*/ 94302 w 1305814"/>
                    <a:gd name="connsiteY12-2314" fmla="*/ 1158755 h 1421591"/>
                    <a:gd name="connsiteX13-2315" fmla="*/ 39429 w 1305814"/>
                    <a:gd name="connsiteY13-2316" fmla="*/ 1117635 h 1421591"/>
                    <a:gd name="connsiteX14-2317" fmla="*/ 667 w 1305814"/>
                    <a:gd name="connsiteY14-2318" fmla="*/ 999105 h 1421591"/>
                    <a:gd name="connsiteX15-2319" fmla="*/ 0 w 1305814"/>
                    <a:gd name="connsiteY15-2320" fmla="*/ 972364 h 1421591"/>
                    <a:gd name="connsiteX16-2321" fmla="*/ 2496 w 1305814"/>
                    <a:gd name="connsiteY16-2322" fmla="*/ 463106 h 1421591"/>
                    <a:gd name="connsiteX17-2323" fmla="*/ 2458 w 1305814"/>
                    <a:gd name="connsiteY17-2324" fmla="*/ 429563 h 1421591"/>
                    <a:gd name="connsiteX18-2325" fmla="*/ 75248 w 1305814"/>
                    <a:gd name="connsiteY18-2326" fmla="*/ 303202 h 1421591"/>
                    <a:gd name="connsiteX19-2327" fmla="*/ 106293 w 1305814"/>
                    <a:gd name="connsiteY19-2328" fmla="*/ 282597 h 1421591"/>
                    <a:gd name="connsiteX20-2329" fmla="*/ 541533 w 1305814"/>
                    <a:gd name="connsiteY20-2330" fmla="*/ 38110 h 1421591"/>
                    <a:gd name="connsiteX21-2331" fmla="*/ 653528 w 1305814"/>
                    <a:gd name="connsiteY21-2332" fmla="*/ 0 h 1421591"/>
                    <a:gd name="connsiteX0-2333" fmla="*/ 653528 w 1305814"/>
                    <a:gd name="connsiteY0-2334" fmla="*/ 0 h 1423589"/>
                    <a:gd name="connsiteX1-2335" fmla="*/ 757287 w 1305814"/>
                    <a:gd name="connsiteY1-2336" fmla="*/ 32444 h 1423589"/>
                    <a:gd name="connsiteX2-2337" fmla="*/ 1206876 w 1305814"/>
                    <a:gd name="connsiteY2-2338" fmla="*/ 284945 h 1423589"/>
                    <a:gd name="connsiteX3-2339" fmla="*/ 1237706 w 1305814"/>
                    <a:gd name="connsiteY3-2340" fmla="*/ 306775 h 1423589"/>
                    <a:gd name="connsiteX4-2341" fmla="*/ 1304420 w 1305814"/>
                    <a:gd name="connsiteY4-2342" fmla="*/ 434263 h 1423589"/>
                    <a:gd name="connsiteX5-2343" fmla="*/ 1305806 w 1305814"/>
                    <a:gd name="connsiteY5-2344" fmla="*/ 519922 h 1423589"/>
                    <a:gd name="connsiteX6-2345" fmla="*/ 1301746 w 1305814"/>
                    <a:gd name="connsiteY6-2346" fmla="*/ 953747 h 1423589"/>
                    <a:gd name="connsiteX7-2347" fmla="*/ 1302599 w 1305814"/>
                    <a:gd name="connsiteY7-2348" fmla="*/ 1003650 h 1423589"/>
                    <a:gd name="connsiteX8-2349" fmla="*/ 1227376 w 1305814"/>
                    <a:gd name="connsiteY8-2350" fmla="*/ 1152027 h 1423589"/>
                    <a:gd name="connsiteX9-2351" fmla="*/ 1174235 w 1305814"/>
                    <a:gd name="connsiteY9-2352" fmla="*/ 1184756 h 1423589"/>
                    <a:gd name="connsiteX10-2353" fmla="*/ 792288 w 1305814"/>
                    <a:gd name="connsiteY10-2354" fmla="*/ 1385653 h 1423589"/>
                    <a:gd name="connsiteX11-2355" fmla="*/ 502818 w 1305814"/>
                    <a:gd name="connsiteY11-2356" fmla="*/ 1379955 h 1423589"/>
                    <a:gd name="connsiteX12-2357" fmla="*/ 94302 w 1305814"/>
                    <a:gd name="connsiteY12-2358" fmla="*/ 1158755 h 1423589"/>
                    <a:gd name="connsiteX13-2359" fmla="*/ 39429 w 1305814"/>
                    <a:gd name="connsiteY13-2360" fmla="*/ 1117635 h 1423589"/>
                    <a:gd name="connsiteX14-2361" fmla="*/ 667 w 1305814"/>
                    <a:gd name="connsiteY14-2362" fmla="*/ 999105 h 1423589"/>
                    <a:gd name="connsiteX15-2363" fmla="*/ 0 w 1305814"/>
                    <a:gd name="connsiteY15-2364" fmla="*/ 972364 h 1423589"/>
                    <a:gd name="connsiteX16-2365" fmla="*/ 2496 w 1305814"/>
                    <a:gd name="connsiteY16-2366" fmla="*/ 463106 h 1423589"/>
                    <a:gd name="connsiteX17-2367" fmla="*/ 2458 w 1305814"/>
                    <a:gd name="connsiteY17-2368" fmla="*/ 429563 h 1423589"/>
                    <a:gd name="connsiteX18-2369" fmla="*/ 75248 w 1305814"/>
                    <a:gd name="connsiteY18-2370" fmla="*/ 303202 h 1423589"/>
                    <a:gd name="connsiteX19-2371" fmla="*/ 106293 w 1305814"/>
                    <a:gd name="connsiteY19-2372" fmla="*/ 282597 h 1423589"/>
                    <a:gd name="connsiteX20-2373" fmla="*/ 541533 w 1305814"/>
                    <a:gd name="connsiteY20-2374" fmla="*/ 38110 h 1423589"/>
                    <a:gd name="connsiteX21-2375" fmla="*/ 653528 w 1305814"/>
                    <a:gd name="connsiteY21-2376" fmla="*/ 0 h 142358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1305814" h="1423589">
                      <a:moveTo>
                        <a:pt x="653528" y="0"/>
                      </a:moveTo>
                      <a:cubicBezTo>
                        <a:pt x="684553" y="-1"/>
                        <a:pt x="736057" y="24011"/>
                        <a:pt x="757287" y="32444"/>
                      </a:cubicBezTo>
                      <a:lnTo>
                        <a:pt x="1206876" y="284945"/>
                      </a:lnTo>
                      <a:cubicBezTo>
                        <a:pt x="1213399" y="291230"/>
                        <a:pt x="1233090" y="301119"/>
                        <a:pt x="1237706" y="306775"/>
                      </a:cubicBezTo>
                      <a:cubicBezTo>
                        <a:pt x="1285405" y="341141"/>
                        <a:pt x="1301367" y="360355"/>
                        <a:pt x="1304420" y="434263"/>
                      </a:cubicBezTo>
                      <a:cubicBezTo>
                        <a:pt x="1306256" y="435452"/>
                        <a:pt x="1303756" y="518852"/>
                        <a:pt x="1305806" y="519922"/>
                      </a:cubicBezTo>
                      <a:cubicBezTo>
                        <a:pt x="1306028" y="563787"/>
                        <a:pt x="1301771" y="907207"/>
                        <a:pt x="1301746" y="953747"/>
                      </a:cubicBezTo>
                      <a:cubicBezTo>
                        <a:pt x="1301579" y="970833"/>
                        <a:pt x="1302766" y="986564"/>
                        <a:pt x="1302599" y="1003650"/>
                      </a:cubicBezTo>
                      <a:cubicBezTo>
                        <a:pt x="1298075" y="1097264"/>
                        <a:pt x="1299308" y="1117497"/>
                        <a:pt x="1227376" y="1152027"/>
                      </a:cubicBezTo>
                      <a:cubicBezTo>
                        <a:pt x="1229069" y="1151612"/>
                        <a:pt x="1262992" y="1133636"/>
                        <a:pt x="1174235" y="1184756"/>
                      </a:cubicBezTo>
                      <a:cubicBezTo>
                        <a:pt x="1102911" y="1225835"/>
                        <a:pt x="986013" y="1283805"/>
                        <a:pt x="792288" y="1385653"/>
                      </a:cubicBezTo>
                      <a:cubicBezTo>
                        <a:pt x="702978" y="1424034"/>
                        <a:pt x="634560" y="1449454"/>
                        <a:pt x="502818" y="1379955"/>
                      </a:cubicBezTo>
                      <a:cubicBezTo>
                        <a:pt x="358670" y="1301859"/>
                        <a:pt x="241278" y="1242506"/>
                        <a:pt x="94302" y="1158755"/>
                      </a:cubicBezTo>
                      <a:cubicBezTo>
                        <a:pt x="64301" y="1138833"/>
                        <a:pt x="61069" y="1137739"/>
                        <a:pt x="39429" y="1117635"/>
                      </a:cubicBezTo>
                      <a:cubicBezTo>
                        <a:pt x="9399" y="1091481"/>
                        <a:pt x="81" y="1056313"/>
                        <a:pt x="667" y="999105"/>
                      </a:cubicBezTo>
                      <a:cubicBezTo>
                        <a:pt x="445" y="990191"/>
                        <a:pt x="222" y="981278"/>
                        <a:pt x="0" y="972364"/>
                      </a:cubicBezTo>
                      <a:lnTo>
                        <a:pt x="2496" y="463106"/>
                      </a:lnTo>
                      <a:cubicBezTo>
                        <a:pt x="2483" y="451925"/>
                        <a:pt x="2471" y="440744"/>
                        <a:pt x="2458" y="429563"/>
                      </a:cubicBezTo>
                      <a:cubicBezTo>
                        <a:pt x="2770" y="365277"/>
                        <a:pt x="14732" y="348090"/>
                        <a:pt x="75248" y="303202"/>
                      </a:cubicBezTo>
                      <a:lnTo>
                        <a:pt x="106293" y="282597"/>
                      </a:lnTo>
                      <a:lnTo>
                        <a:pt x="541533" y="38110"/>
                      </a:lnTo>
                      <a:cubicBezTo>
                        <a:pt x="582751" y="12487"/>
                        <a:pt x="613897" y="0"/>
                        <a:pt x="65352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 w="1587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8100000" scaled="0"/>
                  </a:gradFill>
                </a:ln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120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8622" name="矩形 10"/>
                <p:cNvSpPr/>
                <p:nvPr/>
              </p:nvSpPr>
              <p:spPr>
                <a:xfrm>
                  <a:off x="3632840" y="1948648"/>
                  <a:ext cx="712539" cy="776806"/>
                </a:xfrm>
                <a:custGeom>
                  <a:avLst/>
                  <a:gdLst>
                    <a:gd name="connsiteX0" fmla="*/ 653528 w 1305333"/>
                    <a:gd name="connsiteY0" fmla="*/ 0 h 1424419"/>
                    <a:gd name="connsiteX1" fmla="*/ 757287 w 1305333"/>
                    <a:gd name="connsiteY1" fmla="*/ 32444 h 1424419"/>
                    <a:gd name="connsiteX2" fmla="*/ 1206876 w 1305333"/>
                    <a:gd name="connsiteY2" fmla="*/ 284945 h 1424419"/>
                    <a:gd name="connsiteX3" fmla="*/ 1233464 w 1305333"/>
                    <a:gd name="connsiteY3" fmla="*/ 306775 h 1424419"/>
                    <a:gd name="connsiteX4" fmla="*/ 1299728 w 1305333"/>
                    <a:gd name="connsiteY4" fmla="*/ 452301 h 1424419"/>
                    <a:gd name="connsiteX5" fmla="*/ 1303099 w 1305333"/>
                    <a:gd name="connsiteY5" fmla="*/ 495558 h 1424419"/>
                    <a:gd name="connsiteX6" fmla="*/ 1303099 w 1305333"/>
                    <a:gd name="connsiteY6" fmla="*/ 952393 h 1424419"/>
                    <a:gd name="connsiteX7" fmla="*/ 1299356 w 1305333"/>
                    <a:gd name="connsiteY7" fmla="*/ 974248 h 1424419"/>
                    <a:gd name="connsiteX8" fmla="*/ 1193590 w 1305333"/>
                    <a:gd name="connsiteY8" fmla="*/ 1159518 h 1424419"/>
                    <a:gd name="connsiteX9" fmla="*/ 1188747 w 1305333"/>
                    <a:gd name="connsiteY9" fmla="*/ 1163476 h 1424419"/>
                    <a:gd name="connsiteX10" fmla="*/ 792288 w 1305333"/>
                    <a:gd name="connsiteY10" fmla="*/ 1385653 h 1424419"/>
                    <a:gd name="connsiteX11" fmla="*/ 522686 w 1305333"/>
                    <a:gd name="connsiteY11" fmla="*/ 1384922 h 1424419"/>
                    <a:gd name="connsiteX12" fmla="*/ 80344 w 1305333"/>
                    <a:gd name="connsiteY12" fmla="*/ 1139323 h 1424419"/>
                    <a:gd name="connsiteX13" fmla="*/ 68397 w 1305333"/>
                    <a:gd name="connsiteY13" fmla="*/ 1130059 h 1424419"/>
                    <a:gd name="connsiteX14" fmla="*/ 667 w 1305333"/>
                    <a:gd name="connsiteY14" fmla="*/ 999105 h 1424419"/>
                    <a:gd name="connsiteX15" fmla="*/ 0 w 1305333"/>
                    <a:gd name="connsiteY15" fmla="*/ 972364 h 1424419"/>
                    <a:gd name="connsiteX16" fmla="*/ 2496 w 1305333"/>
                    <a:gd name="connsiteY16" fmla="*/ 463106 h 1424419"/>
                    <a:gd name="connsiteX17" fmla="*/ 2458 w 1305333"/>
                    <a:gd name="connsiteY17" fmla="*/ 429563 h 1424419"/>
                    <a:gd name="connsiteX18" fmla="*/ 75248 w 1305333"/>
                    <a:gd name="connsiteY18" fmla="*/ 303202 h 1424419"/>
                    <a:gd name="connsiteX19" fmla="*/ 103465 w 1305333"/>
                    <a:gd name="connsiteY19" fmla="*/ 288252 h 1424419"/>
                    <a:gd name="connsiteX20" fmla="*/ 541533 w 1305333"/>
                    <a:gd name="connsiteY20" fmla="*/ 38110 h 1424419"/>
                    <a:gd name="connsiteX21" fmla="*/ 653528 w 1305333"/>
                    <a:gd name="connsiteY21" fmla="*/ 0 h 1424419"/>
                    <a:gd name="connsiteX0-1" fmla="*/ 653528 w 1305333"/>
                    <a:gd name="connsiteY0-2" fmla="*/ 0 h 1424419"/>
                    <a:gd name="connsiteX1-3" fmla="*/ 757287 w 1305333"/>
                    <a:gd name="connsiteY1-4" fmla="*/ 32444 h 1424419"/>
                    <a:gd name="connsiteX2-5" fmla="*/ 1206876 w 1305333"/>
                    <a:gd name="connsiteY2-6" fmla="*/ 284945 h 1424419"/>
                    <a:gd name="connsiteX3-7" fmla="*/ 1233464 w 1305333"/>
                    <a:gd name="connsiteY3-8" fmla="*/ 306775 h 1424419"/>
                    <a:gd name="connsiteX4-9" fmla="*/ 1301712 w 1305333"/>
                    <a:gd name="connsiteY4-10" fmla="*/ 442384 h 1424419"/>
                    <a:gd name="connsiteX5-11" fmla="*/ 1303099 w 1305333"/>
                    <a:gd name="connsiteY5-12" fmla="*/ 495558 h 1424419"/>
                    <a:gd name="connsiteX6-13" fmla="*/ 1303099 w 1305333"/>
                    <a:gd name="connsiteY6-14" fmla="*/ 952393 h 1424419"/>
                    <a:gd name="connsiteX7-15" fmla="*/ 1299356 w 1305333"/>
                    <a:gd name="connsiteY7-16" fmla="*/ 974248 h 1424419"/>
                    <a:gd name="connsiteX8-17" fmla="*/ 1193590 w 1305333"/>
                    <a:gd name="connsiteY8-18" fmla="*/ 1159518 h 1424419"/>
                    <a:gd name="connsiteX9-19" fmla="*/ 1188747 w 1305333"/>
                    <a:gd name="connsiteY9-20" fmla="*/ 1163476 h 1424419"/>
                    <a:gd name="connsiteX10-21" fmla="*/ 792288 w 1305333"/>
                    <a:gd name="connsiteY10-22" fmla="*/ 1385653 h 1424419"/>
                    <a:gd name="connsiteX11-23" fmla="*/ 522686 w 1305333"/>
                    <a:gd name="connsiteY11-24" fmla="*/ 1384922 h 1424419"/>
                    <a:gd name="connsiteX12-25" fmla="*/ 80344 w 1305333"/>
                    <a:gd name="connsiteY12-26" fmla="*/ 1139323 h 1424419"/>
                    <a:gd name="connsiteX13-27" fmla="*/ 68397 w 1305333"/>
                    <a:gd name="connsiteY13-28" fmla="*/ 1130059 h 1424419"/>
                    <a:gd name="connsiteX14-29" fmla="*/ 667 w 1305333"/>
                    <a:gd name="connsiteY14-30" fmla="*/ 999105 h 1424419"/>
                    <a:gd name="connsiteX15-31" fmla="*/ 0 w 1305333"/>
                    <a:gd name="connsiteY15-32" fmla="*/ 972364 h 1424419"/>
                    <a:gd name="connsiteX16-33" fmla="*/ 2496 w 1305333"/>
                    <a:gd name="connsiteY16-34" fmla="*/ 463106 h 1424419"/>
                    <a:gd name="connsiteX17-35" fmla="*/ 2458 w 1305333"/>
                    <a:gd name="connsiteY17-36" fmla="*/ 429563 h 1424419"/>
                    <a:gd name="connsiteX18-37" fmla="*/ 75248 w 1305333"/>
                    <a:gd name="connsiteY18-38" fmla="*/ 303202 h 1424419"/>
                    <a:gd name="connsiteX19-39" fmla="*/ 103465 w 1305333"/>
                    <a:gd name="connsiteY19-40" fmla="*/ 288252 h 1424419"/>
                    <a:gd name="connsiteX20-41" fmla="*/ 541533 w 1305333"/>
                    <a:gd name="connsiteY20-42" fmla="*/ 38110 h 1424419"/>
                    <a:gd name="connsiteX21-43" fmla="*/ 653528 w 1305333"/>
                    <a:gd name="connsiteY21-44" fmla="*/ 0 h 1424419"/>
                    <a:gd name="connsiteX0-45" fmla="*/ 653528 w 1305333"/>
                    <a:gd name="connsiteY0-46" fmla="*/ 0 h 1424419"/>
                    <a:gd name="connsiteX1-47" fmla="*/ 757287 w 1305333"/>
                    <a:gd name="connsiteY1-48" fmla="*/ 32444 h 1424419"/>
                    <a:gd name="connsiteX2-49" fmla="*/ 1206876 w 1305333"/>
                    <a:gd name="connsiteY2-50" fmla="*/ 284945 h 1424419"/>
                    <a:gd name="connsiteX3-51" fmla="*/ 1233464 w 1305333"/>
                    <a:gd name="connsiteY3-52" fmla="*/ 306775 h 1424419"/>
                    <a:gd name="connsiteX4-53" fmla="*/ 1301712 w 1305333"/>
                    <a:gd name="connsiteY4-54" fmla="*/ 442384 h 1424419"/>
                    <a:gd name="connsiteX5-55" fmla="*/ 1303099 w 1305333"/>
                    <a:gd name="connsiteY5-56" fmla="*/ 495558 h 1424419"/>
                    <a:gd name="connsiteX6-57" fmla="*/ 1303099 w 1305333"/>
                    <a:gd name="connsiteY6-58" fmla="*/ 952393 h 1424419"/>
                    <a:gd name="connsiteX7-59" fmla="*/ 1299356 w 1305333"/>
                    <a:gd name="connsiteY7-60" fmla="*/ 974248 h 1424419"/>
                    <a:gd name="connsiteX8-61" fmla="*/ 1193590 w 1305333"/>
                    <a:gd name="connsiteY8-62" fmla="*/ 1159518 h 1424419"/>
                    <a:gd name="connsiteX9-63" fmla="*/ 1188747 w 1305333"/>
                    <a:gd name="connsiteY9-64" fmla="*/ 1163476 h 1424419"/>
                    <a:gd name="connsiteX10-65" fmla="*/ 792288 w 1305333"/>
                    <a:gd name="connsiteY10-66" fmla="*/ 1385653 h 1424419"/>
                    <a:gd name="connsiteX11-67" fmla="*/ 522686 w 1305333"/>
                    <a:gd name="connsiteY11-68" fmla="*/ 1384922 h 1424419"/>
                    <a:gd name="connsiteX12-69" fmla="*/ 80344 w 1305333"/>
                    <a:gd name="connsiteY12-70" fmla="*/ 1139323 h 1424419"/>
                    <a:gd name="connsiteX13-71" fmla="*/ 68397 w 1305333"/>
                    <a:gd name="connsiteY13-72" fmla="*/ 1130059 h 1424419"/>
                    <a:gd name="connsiteX14-73" fmla="*/ 667 w 1305333"/>
                    <a:gd name="connsiteY14-74" fmla="*/ 999105 h 1424419"/>
                    <a:gd name="connsiteX15-75" fmla="*/ 0 w 1305333"/>
                    <a:gd name="connsiteY15-76" fmla="*/ 972364 h 1424419"/>
                    <a:gd name="connsiteX16-77" fmla="*/ 2496 w 1305333"/>
                    <a:gd name="connsiteY16-78" fmla="*/ 463106 h 1424419"/>
                    <a:gd name="connsiteX17-79" fmla="*/ 2458 w 1305333"/>
                    <a:gd name="connsiteY17-80" fmla="*/ 429563 h 1424419"/>
                    <a:gd name="connsiteX18-81" fmla="*/ 75248 w 1305333"/>
                    <a:gd name="connsiteY18-82" fmla="*/ 303202 h 1424419"/>
                    <a:gd name="connsiteX19-83" fmla="*/ 103465 w 1305333"/>
                    <a:gd name="connsiteY19-84" fmla="*/ 288252 h 1424419"/>
                    <a:gd name="connsiteX20-85" fmla="*/ 541533 w 1305333"/>
                    <a:gd name="connsiteY20-86" fmla="*/ 38110 h 1424419"/>
                    <a:gd name="connsiteX21-87" fmla="*/ 653528 w 1305333"/>
                    <a:gd name="connsiteY21-88" fmla="*/ 0 h 1424419"/>
                    <a:gd name="connsiteX0-89" fmla="*/ 653528 w 1306046"/>
                    <a:gd name="connsiteY0-90" fmla="*/ 0 h 1424419"/>
                    <a:gd name="connsiteX1-91" fmla="*/ 757287 w 1306046"/>
                    <a:gd name="connsiteY1-92" fmla="*/ 32444 h 1424419"/>
                    <a:gd name="connsiteX2-93" fmla="*/ 1206876 w 1306046"/>
                    <a:gd name="connsiteY2-94" fmla="*/ 284945 h 1424419"/>
                    <a:gd name="connsiteX3-95" fmla="*/ 1233464 w 1306046"/>
                    <a:gd name="connsiteY3-96" fmla="*/ 306775 h 1424419"/>
                    <a:gd name="connsiteX4-97" fmla="*/ 1301712 w 1306046"/>
                    <a:gd name="connsiteY4-98" fmla="*/ 442384 h 1424419"/>
                    <a:gd name="connsiteX5-99" fmla="*/ 1303099 w 1306046"/>
                    <a:gd name="connsiteY5-100" fmla="*/ 495558 h 1424419"/>
                    <a:gd name="connsiteX6-101" fmla="*/ 1303099 w 1306046"/>
                    <a:gd name="connsiteY6-102" fmla="*/ 952393 h 1424419"/>
                    <a:gd name="connsiteX7-103" fmla="*/ 1305306 w 1306046"/>
                    <a:gd name="connsiteY7-104" fmla="*/ 990115 h 1424419"/>
                    <a:gd name="connsiteX8-105" fmla="*/ 1193590 w 1306046"/>
                    <a:gd name="connsiteY8-106" fmla="*/ 1159518 h 1424419"/>
                    <a:gd name="connsiteX9-107" fmla="*/ 1188747 w 1306046"/>
                    <a:gd name="connsiteY9-108" fmla="*/ 1163476 h 1424419"/>
                    <a:gd name="connsiteX10-109" fmla="*/ 792288 w 1306046"/>
                    <a:gd name="connsiteY10-110" fmla="*/ 1385653 h 1424419"/>
                    <a:gd name="connsiteX11-111" fmla="*/ 522686 w 1306046"/>
                    <a:gd name="connsiteY11-112" fmla="*/ 1384922 h 1424419"/>
                    <a:gd name="connsiteX12-113" fmla="*/ 80344 w 1306046"/>
                    <a:gd name="connsiteY12-114" fmla="*/ 1139323 h 1424419"/>
                    <a:gd name="connsiteX13-115" fmla="*/ 68397 w 1306046"/>
                    <a:gd name="connsiteY13-116" fmla="*/ 1130059 h 1424419"/>
                    <a:gd name="connsiteX14-117" fmla="*/ 667 w 1306046"/>
                    <a:gd name="connsiteY14-118" fmla="*/ 999105 h 1424419"/>
                    <a:gd name="connsiteX15-119" fmla="*/ 0 w 1306046"/>
                    <a:gd name="connsiteY15-120" fmla="*/ 972364 h 1424419"/>
                    <a:gd name="connsiteX16-121" fmla="*/ 2496 w 1306046"/>
                    <a:gd name="connsiteY16-122" fmla="*/ 463106 h 1424419"/>
                    <a:gd name="connsiteX17-123" fmla="*/ 2458 w 1306046"/>
                    <a:gd name="connsiteY17-124" fmla="*/ 429563 h 1424419"/>
                    <a:gd name="connsiteX18-125" fmla="*/ 75248 w 1306046"/>
                    <a:gd name="connsiteY18-126" fmla="*/ 303202 h 1424419"/>
                    <a:gd name="connsiteX19-127" fmla="*/ 103465 w 1306046"/>
                    <a:gd name="connsiteY19-128" fmla="*/ 288252 h 1424419"/>
                    <a:gd name="connsiteX20-129" fmla="*/ 541533 w 1306046"/>
                    <a:gd name="connsiteY20-130" fmla="*/ 38110 h 1424419"/>
                    <a:gd name="connsiteX21-131" fmla="*/ 653528 w 1306046"/>
                    <a:gd name="connsiteY21-132" fmla="*/ 0 h 1424419"/>
                    <a:gd name="connsiteX0-133" fmla="*/ 653528 w 1305333"/>
                    <a:gd name="connsiteY0-134" fmla="*/ 0 h 1424419"/>
                    <a:gd name="connsiteX1-135" fmla="*/ 757287 w 1305333"/>
                    <a:gd name="connsiteY1-136" fmla="*/ 32444 h 1424419"/>
                    <a:gd name="connsiteX2-137" fmla="*/ 1206876 w 1305333"/>
                    <a:gd name="connsiteY2-138" fmla="*/ 284945 h 1424419"/>
                    <a:gd name="connsiteX3-139" fmla="*/ 1233464 w 1305333"/>
                    <a:gd name="connsiteY3-140" fmla="*/ 306775 h 1424419"/>
                    <a:gd name="connsiteX4-141" fmla="*/ 1301712 w 1305333"/>
                    <a:gd name="connsiteY4-142" fmla="*/ 442384 h 1424419"/>
                    <a:gd name="connsiteX5-143" fmla="*/ 1303099 w 1305333"/>
                    <a:gd name="connsiteY5-144" fmla="*/ 495558 h 1424419"/>
                    <a:gd name="connsiteX6-145" fmla="*/ 1303099 w 1305333"/>
                    <a:gd name="connsiteY6-146" fmla="*/ 952393 h 1424419"/>
                    <a:gd name="connsiteX7-147" fmla="*/ 1305306 w 1305333"/>
                    <a:gd name="connsiteY7-148" fmla="*/ 990115 h 1424419"/>
                    <a:gd name="connsiteX8-149" fmla="*/ 1193590 w 1305333"/>
                    <a:gd name="connsiteY8-150" fmla="*/ 1159518 h 1424419"/>
                    <a:gd name="connsiteX9-151" fmla="*/ 1188747 w 1305333"/>
                    <a:gd name="connsiteY9-152" fmla="*/ 1163476 h 1424419"/>
                    <a:gd name="connsiteX10-153" fmla="*/ 792288 w 1305333"/>
                    <a:gd name="connsiteY10-154" fmla="*/ 1385653 h 1424419"/>
                    <a:gd name="connsiteX11-155" fmla="*/ 522686 w 1305333"/>
                    <a:gd name="connsiteY11-156" fmla="*/ 1384922 h 1424419"/>
                    <a:gd name="connsiteX12-157" fmla="*/ 80344 w 1305333"/>
                    <a:gd name="connsiteY12-158" fmla="*/ 1139323 h 1424419"/>
                    <a:gd name="connsiteX13-159" fmla="*/ 68397 w 1305333"/>
                    <a:gd name="connsiteY13-160" fmla="*/ 1130059 h 1424419"/>
                    <a:gd name="connsiteX14-161" fmla="*/ 667 w 1305333"/>
                    <a:gd name="connsiteY14-162" fmla="*/ 999105 h 1424419"/>
                    <a:gd name="connsiteX15-163" fmla="*/ 0 w 1305333"/>
                    <a:gd name="connsiteY15-164" fmla="*/ 972364 h 1424419"/>
                    <a:gd name="connsiteX16-165" fmla="*/ 2496 w 1305333"/>
                    <a:gd name="connsiteY16-166" fmla="*/ 463106 h 1424419"/>
                    <a:gd name="connsiteX17-167" fmla="*/ 2458 w 1305333"/>
                    <a:gd name="connsiteY17-168" fmla="*/ 429563 h 1424419"/>
                    <a:gd name="connsiteX18-169" fmla="*/ 75248 w 1305333"/>
                    <a:gd name="connsiteY18-170" fmla="*/ 303202 h 1424419"/>
                    <a:gd name="connsiteX19-171" fmla="*/ 103465 w 1305333"/>
                    <a:gd name="connsiteY19-172" fmla="*/ 288252 h 1424419"/>
                    <a:gd name="connsiteX20-173" fmla="*/ 541533 w 1305333"/>
                    <a:gd name="connsiteY20-174" fmla="*/ 38110 h 1424419"/>
                    <a:gd name="connsiteX21-175" fmla="*/ 653528 w 1305333"/>
                    <a:gd name="connsiteY21-176" fmla="*/ 0 h 1424419"/>
                    <a:gd name="connsiteX0-177" fmla="*/ 653528 w 1305333"/>
                    <a:gd name="connsiteY0-178" fmla="*/ 0 h 1424419"/>
                    <a:gd name="connsiteX1-179" fmla="*/ 757287 w 1305333"/>
                    <a:gd name="connsiteY1-180" fmla="*/ 32444 h 1424419"/>
                    <a:gd name="connsiteX2-181" fmla="*/ 1206876 w 1305333"/>
                    <a:gd name="connsiteY2-182" fmla="*/ 284945 h 1424419"/>
                    <a:gd name="connsiteX3-183" fmla="*/ 1233464 w 1305333"/>
                    <a:gd name="connsiteY3-184" fmla="*/ 306775 h 1424419"/>
                    <a:gd name="connsiteX4-185" fmla="*/ 1301712 w 1305333"/>
                    <a:gd name="connsiteY4-186" fmla="*/ 442384 h 1424419"/>
                    <a:gd name="connsiteX5-187" fmla="*/ 1303099 w 1305333"/>
                    <a:gd name="connsiteY5-188" fmla="*/ 495558 h 1424419"/>
                    <a:gd name="connsiteX6-189" fmla="*/ 1303099 w 1305333"/>
                    <a:gd name="connsiteY6-190" fmla="*/ 952393 h 1424419"/>
                    <a:gd name="connsiteX7-191" fmla="*/ 1305306 w 1305333"/>
                    <a:gd name="connsiteY7-192" fmla="*/ 990115 h 1424419"/>
                    <a:gd name="connsiteX8-193" fmla="*/ 1193590 w 1305333"/>
                    <a:gd name="connsiteY8-194" fmla="*/ 1159518 h 1424419"/>
                    <a:gd name="connsiteX9-195" fmla="*/ 1172881 w 1305333"/>
                    <a:gd name="connsiteY9-196" fmla="*/ 1179342 h 1424419"/>
                    <a:gd name="connsiteX10-197" fmla="*/ 792288 w 1305333"/>
                    <a:gd name="connsiteY10-198" fmla="*/ 1385653 h 1424419"/>
                    <a:gd name="connsiteX11-199" fmla="*/ 522686 w 1305333"/>
                    <a:gd name="connsiteY11-200" fmla="*/ 1384922 h 1424419"/>
                    <a:gd name="connsiteX12-201" fmla="*/ 80344 w 1305333"/>
                    <a:gd name="connsiteY12-202" fmla="*/ 1139323 h 1424419"/>
                    <a:gd name="connsiteX13-203" fmla="*/ 68397 w 1305333"/>
                    <a:gd name="connsiteY13-204" fmla="*/ 1130059 h 1424419"/>
                    <a:gd name="connsiteX14-205" fmla="*/ 667 w 1305333"/>
                    <a:gd name="connsiteY14-206" fmla="*/ 999105 h 1424419"/>
                    <a:gd name="connsiteX15-207" fmla="*/ 0 w 1305333"/>
                    <a:gd name="connsiteY15-208" fmla="*/ 972364 h 1424419"/>
                    <a:gd name="connsiteX16-209" fmla="*/ 2496 w 1305333"/>
                    <a:gd name="connsiteY16-210" fmla="*/ 463106 h 1424419"/>
                    <a:gd name="connsiteX17-211" fmla="*/ 2458 w 1305333"/>
                    <a:gd name="connsiteY17-212" fmla="*/ 429563 h 1424419"/>
                    <a:gd name="connsiteX18-213" fmla="*/ 75248 w 1305333"/>
                    <a:gd name="connsiteY18-214" fmla="*/ 303202 h 1424419"/>
                    <a:gd name="connsiteX19-215" fmla="*/ 103465 w 1305333"/>
                    <a:gd name="connsiteY19-216" fmla="*/ 288252 h 1424419"/>
                    <a:gd name="connsiteX20-217" fmla="*/ 541533 w 1305333"/>
                    <a:gd name="connsiteY20-218" fmla="*/ 38110 h 1424419"/>
                    <a:gd name="connsiteX21-219" fmla="*/ 653528 w 1305333"/>
                    <a:gd name="connsiteY21-220" fmla="*/ 0 h 1424419"/>
                    <a:gd name="connsiteX0-221" fmla="*/ 653528 w 1305333"/>
                    <a:gd name="connsiteY0-222" fmla="*/ 0 h 1424419"/>
                    <a:gd name="connsiteX1-223" fmla="*/ 757287 w 1305333"/>
                    <a:gd name="connsiteY1-224" fmla="*/ 32444 h 1424419"/>
                    <a:gd name="connsiteX2-225" fmla="*/ 1206876 w 1305333"/>
                    <a:gd name="connsiteY2-226" fmla="*/ 284945 h 1424419"/>
                    <a:gd name="connsiteX3-227" fmla="*/ 1233464 w 1305333"/>
                    <a:gd name="connsiteY3-228" fmla="*/ 306775 h 1424419"/>
                    <a:gd name="connsiteX4-229" fmla="*/ 1301712 w 1305333"/>
                    <a:gd name="connsiteY4-230" fmla="*/ 442384 h 1424419"/>
                    <a:gd name="connsiteX5-231" fmla="*/ 1303099 w 1305333"/>
                    <a:gd name="connsiteY5-232" fmla="*/ 495558 h 1424419"/>
                    <a:gd name="connsiteX6-233" fmla="*/ 1303099 w 1305333"/>
                    <a:gd name="connsiteY6-234" fmla="*/ 952393 h 1424419"/>
                    <a:gd name="connsiteX7-235" fmla="*/ 1305306 w 1305333"/>
                    <a:gd name="connsiteY7-236" fmla="*/ 990115 h 1424419"/>
                    <a:gd name="connsiteX8-237" fmla="*/ 1193590 w 1305333"/>
                    <a:gd name="connsiteY8-238" fmla="*/ 1159518 h 1424419"/>
                    <a:gd name="connsiteX9-239" fmla="*/ 1172881 w 1305333"/>
                    <a:gd name="connsiteY9-240" fmla="*/ 1179342 h 1424419"/>
                    <a:gd name="connsiteX10-241" fmla="*/ 792288 w 1305333"/>
                    <a:gd name="connsiteY10-242" fmla="*/ 1385653 h 1424419"/>
                    <a:gd name="connsiteX11-243" fmla="*/ 522686 w 1305333"/>
                    <a:gd name="connsiteY11-244" fmla="*/ 1384922 h 1424419"/>
                    <a:gd name="connsiteX12-245" fmla="*/ 80344 w 1305333"/>
                    <a:gd name="connsiteY12-246" fmla="*/ 1139323 h 1424419"/>
                    <a:gd name="connsiteX13-247" fmla="*/ 68397 w 1305333"/>
                    <a:gd name="connsiteY13-248" fmla="*/ 1130059 h 1424419"/>
                    <a:gd name="connsiteX14-249" fmla="*/ 667 w 1305333"/>
                    <a:gd name="connsiteY14-250" fmla="*/ 999105 h 1424419"/>
                    <a:gd name="connsiteX15-251" fmla="*/ 0 w 1305333"/>
                    <a:gd name="connsiteY15-252" fmla="*/ 972364 h 1424419"/>
                    <a:gd name="connsiteX16-253" fmla="*/ 2496 w 1305333"/>
                    <a:gd name="connsiteY16-254" fmla="*/ 463106 h 1424419"/>
                    <a:gd name="connsiteX17-255" fmla="*/ 2458 w 1305333"/>
                    <a:gd name="connsiteY17-256" fmla="*/ 429563 h 1424419"/>
                    <a:gd name="connsiteX18-257" fmla="*/ 75248 w 1305333"/>
                    <a:gd name="connsiteY18-258" fmla="*/ 303202 h 1424419"/>
                    <a:gd name="connsiteX19-259" fmla="*/ 103465 w 1305333"/>
                    <a:gd name="connsiteY19-260" fmla="*/ 288252 h 1424419"/>
                    <a:gd name="connsiteX20-261" fmla="*/ 541533 w 1305333"/>
                    <a:gd name="connsiteY20-262" fmla="*/ 38110 h 1424419"/>
                    <a:gd name="connsiteX21-263" fmla="*/ 653528 w 1305333"/>
                    <a:gd name="connsiteY21-264" fmla="*/ 0 h 1424419"/>
                    <a:gd name="connsiteX0-265" fmla="*/ 653528 w 1305333"/>
                    <a:gd name="connsiteY0-266" fmla="*/ 0 h 1424419"/>
                    <a:gd name="connsiteX1-267" fmla="*/ 757287 w 1305333"/>
                    <a:gd name="connsiteY1-268" fmla="*/ 32444 h 1424419"/>
                    <a:gd name="connsiteX2-269" fmla="*/ 1206876 w 1305333"/>
                    <a:gd name="connsiteY2-270" fmla="*/ 284945 h 1424419"/>
                    <a:gd name="connsiteX3-271" fmla="*/ 1233464 w 1305333"/>
                    <a:gd name="connsiteY3-272" fmla="*/ 306775 h 1424419"/>
                    <a:gd name="connsiteX4-273" fmla="*/ 1301712 w 1305333"/>
                    <a:gd name="connsiteY4-274" fmla="*/ 442384 h 1424419"/>
                    <a:gd name="connsiteX5-275" fmla="*/ 1303099 w 1305333"/>
                    <a:gd name="connsiteY5-276" fmla="*/ 495558 h 1424419"/>
                    <a:gd name="connsiteX6-277" fmla="*/ 1303099 w 1305333"/>
                    <a:gd name="connsiteY6-278" fmla="*/ 952393 h 1424419"/>
                    <a:gd name="connsiteX7-279" fmla="*/ 1305306 w 1305333"/>
                    <a:gd name="connsiteY7-280" fmla="*/ 990115 h 1424419"/>
                    <a:gd name="connsiteX8-281" fmla="*/ 1193590 w 1305333"/>
                    <a:gd name="connsiteY8-282" fmla="*/ 1159518 h 1424419"/>
                    <a:gd name="connsiteX9-283" fmla="*/ 1172881 w 1305333"/>
                    <a:gd name="connsiteY9-284" fmla="*/ 1179342 h 1424419"/>
                    <a:gd name="connsiteX10-285" fmla="*/ 792288 w 1305333"/>
                    <a:gd name="connsiteY10-286" fmla="*/ 1385653 h 1424419"/>
                    <a:gd name="connsiteX11-287" fmla="*/ 522686 w 1305333"/>
                    <a:gd name="connsiteY11-288" fmla="*/ 1384922 h 1424419"/>
                    <a:gd name="connsiteX12-289" fmla="*/ 80344 w 1305333"/>
                    <a:gd name="connsiteY12-290" fmla="*/ 1139323 h 1424419"/>
                    <a:gd name="connsiteX13-291" fmla="*/ 68397 w 1305333"/>
                    <a:gd name="connsiteY13-292" fmla="*/ 1130059 h 1424419"/>
                    <a:gd name="connsiteX14-293" fmla="*/ 667 w 1305333"/>
                    <a:gd name="connsiteY14-294" fmla="*/ 999105 h 1424419"/>
                    <a:gd name="connsiteX15-295" fmla="*/ 0 w 1305333"/>
                    <a:gd name="connsiteY15-296" fmla="*/ 972364 h 1424419"/>
                    <a:gd name="connsiteX16-297" fmla="*/ 2496 w 1305333"/>
                    <a:gd name="connsiteY16-298" fmla="*/ 463106 h 1424419"/>
                    <a:gd name="connsiteX17-299" fmla="*/ 2458 w 1305333"/>
                    <a:gd name="connsiteY17-300" fmla="*/ 429563 h 1424419"/>
                    <a:gd name="connsiteX18-301" fmla="*/ 75248 w 1305333"/>
                    <a:gd name="connsiteY18-302" fmla="*/ 303202 h 1424419"/>
                    <a:gd name="connsiteX19-303" fmla="*/ 103465 w 1305333"/>
                    <a:gd name="connsiteY19-304" fmla="*/ 288252 h 1424419"/>
                    <a:gd name="connsiteX20-305" fmla="*/ 541533 w 1305333"/>
                    <a:gd name="connsiteY20-306" fmla="*/ 38110 h 1424419"/>
                    <a:gd name="connsiteX21-307" fmla="*/ 653528 w 1305333"/>
                    <a:gd name="connsiteY21-308" fmla="*/ 0 h 1424419"/>
                    <a:gd name="connsiteX0-309" fmla="*/ 653528 w 1305333"/>
                    <a:gd name="connsiteY0-310" fmla="*/ 0 h 1424419"/>
                    <a:gd name="connsiteX1-311" fmla="*/ 757287 w 1305333"/>
                    <a:gd name="connsiteY1-312" fmla="*/ 32444 h 1424419"/>
                    <a:gd name="connsiteX2-313" fmla="*/ 1206876 w 1305333"/>
                    <a:gd name="connsiteY2-314" fmla="*/ 284945 h 1424419"/>
                    <a:gd name="connsiteX3-315" fmla="*/ 1233464 w 1305333"/>
                    <a:gd name="connsiteY3-316" fmla="*/ 306775 h 1424419"/>
                    <a:gd name="connsiteX4-317" fmla="*/ 1301712 w 1305333"/>
                    <a:gd name="connsiteY4-318" fmla="*/ 442384 h 1424419"/>
                    <a:gd name="connsiteX5-319" fmla="*/ 1303099 w 1305333"/>
                    <a:gd name="connsiteY5-320" fmla="*/ 495558 h 1424419"/>
                    <a:gd name="connsiteX6-321" fmla="*/ 1303099 w 1305333"/>
                    <a:gd name="connsiteY6-322" fmla="*/ 952393 h 1424419"/>
                    <a:gd name="connsiteX7-323" fmla="*/ 1305306 w 1305333"/>
                    <a:gd name="connsiteY7-324" fmla="*/ 990115 h 1424419"/>
                    <a:gd name="connsiteX8-325" fmla="*/ 1193590 w 1305333"/>
                    <a:gd name="connsiteY8-326" fmla="*/ 1159518 h 1424419"/>
                    <a:gd name="connsiteX9-327" fmla="*/ 1172881 w 1305333"/>
                    <a:gd name="connsiteY9-328" fmla="*/ 1179342 h 1424419"/>
                    <a:gd name="connsiteX10-329" fmla="*/ 792288 w 1305333"/>
                    <a:gd name="connsiteY10-330" fmla="*/ 1385653 h 1424419"/>
                    <a:gd name="connsiteX11-331" fmla="*/ 522686 w 1305333"/>
                    <a:gd name="connsiteY11-332" fmla="*/ 1384922 h 1424419"/>
                    <a:gd name="connsiteX12-333" fmla="*/ 80344 w 1305333"/>
                    <a:gd name="connsiteY12-334" fmla="*/ 1139323 h 1424419"/>
                    <a:gd name="connsiteX13-335" fmla="*/ 68397 w 1305333"/>
                    <a:gd name="connsiteY13-336" fmla="*/ 1130059 h 1424419"/>
                    <a:gd name="connsiteX14-337" fmla="*/ 667 w 1305333"/>
                    <a:gd name="connsiteY14-338" fmla="*/ 999105 h 1424419"/>
                    <a:gd name="connsiteX15-339" fmla="*/ 0 w 1305333"/>
                    <a:gd name="connsiteY15-340" fmla="*/ 972364 h 1424419"/>
                    <a:gd name="connsiteX16-341" fmla="*/ 2496 w 1305333"/>
                    <a:gd name="connsiteY16-342" fmla="*/ 463106 h 1424419"/>
                    <a:gd name="connsiteX17-343" fmla="*/ 2458 w 1305333"/>
                    <a:gd name="connsiteY17-344" fmla="*/ 429563 h 1424419"/>
                    <a:gd name="connsiteX18-345" fmla="*/ 75248 w 1305333"/>
                    <a:gd name="connsiteY18-346" fmla="*/ 303202 h 1424419"/>
                    <a:gd name="connsiteX19-347" fmla="*/ 103465 w 1305333"/>
                    <a:gd name="connsiteY19-348" fmla="*/ 288252 h 1424419"/>
                    <a:gd name="connsiteX20-349" fmla="*/ 541533 w 1305333"/>
                    <a:gd name="connsiteY20-350" fmla="*/ 38110 h 1424419"/>
                    <a:gd name="connsiteX21-351" fmla="*/ 653528 w 1305333"/>
                    <a:gd name="connsiteY21-352" fmla="*/ 0 h 1424419"/>
                    <a:gd name="connsiteX0-353" fmla="*/ 653528 w 1305333"/>
                    <a:gd name="connsiteY0-354" fmla="*/ 0 h 1424419"/>
                    <a:gd name="connsiteX1-355" fmla="*/ 757287 w 1305333"/>
                    <a:gd name="connsiteY1-356" fmla="*/ 32444 h 1424419"/>
                    <a:gd name="connsiteX2-357" fmla="*/ 1206876 w 1305333"/>
                    <a:gd name="connsiteY2-358" fmla="*/ 284945 h 1424419"/>
                    <a:gd name="connsiteX3-359" fmla="*/ 1233464 w 1305333"/>
                    <a:gd name="connsiteY3-360" fmla="*/ 306775 h 1424419"/>
                    <a:gd name="connsiteX4-361" fmla="*/ 1301712 w 1305333"/>
                    <a:gd name="connsiteY4-362" fmla="*/ 442384 h 1424419"/>
                    <a:gd name="connsiteX5-363" fmla="*/ 1303099 w 1305333"/>
                    <a:gd name="connsiteY5-364" fmla="*/ 495558 h 1424419"/>
                    <a:gd name="connsiteX6-365" fmla="*/ 1303099 w 1305333"/>
                    <a:gd name="connsiteY6-366" fmla="*/ 952393 h 1424419"/>
                    <a:gd name="connsiteX7-367" fmla="*/ 1305306 w 1305333"/>
                    <a:gd name="connsiteY7-368" fmla="*/ 990115 h 1424419"/>
                    <a:gd name="connsiteX8-369" fmla="*/ 1193590 w 1305333"/>
                    <a:gd name="connsiteY8-370" fmla="*/ 1159518 h 1424419"/>
                    <a:gd name="connsiteX9-371" fmla="*/ 1172881 w 1305333"/>
                    <a:gd name="connsiteY9-372" fmla="*/ 1179342 h 1424419"/>
                    <a:gd name="connsiteX10-373" fmla="*/ 792288 w 1305333"/>
                    <a:gd name="connsiteY10-374" fmla="*/ 1385653 h 1424419"/>
                    <a:gd name="connsiteX11-375" fmla="*/ 522686 w 1305333"/>
                    <a:gd name="connsiteY11-376" fmla="*/ 1384922 h 1424419"/>
                    <a:gd name="connsiteX12-377" fmla="*/ 80344 w 1305333"/>
                    <a:gd name="connsiteY12-378" fmla="*/ 1139323 h 1424419"/>
                    <a:gd name="connsiteX13-379" fmla="*/ 68397 w 1305333"/>
                    <a:gd name="connsiteY13-380" fmla="*/ 1130059 h 1424419"/>
                    <a:gd name="connsiteX14-381" fmla="*/ 667 w 1305333"/>
                    <a:gd name="connsiteY14-382" fmla="*/ 999105 h 1424419"/>
                    <a:gd name="connsiteX15-383" fmla="*/ 0 w 1305333"/>
                    <a:gd name="connsiteY15-384" fmla="*/ 972364 h 1424419"/>
                    <a:gd name="connsiteX16-385" fmla="*/ 2496 w 1305333"/>
                    <a:gd name="connsiteY16-386" fmla="*/ 463106 h 1424419"/>
                    <a:gd name="connsiteX17-387" fmla="*/ 2458 w 1305333"/>
                    <a:gd name="connsiteY17-388" fmla="*/ 429563 h 1424419"/>
                    <a:gd name="connsiteX18-389" fmla="*/ 75248 w 1305333"/>
                    <a:gd name="connsiteY18-390" fmla="*/ 303202 h 1424419"/>
                    <a:gd name="connsiteX19-391" fmla="*/ 106293 w 1305333"/>
                    <a:gd name="connsiteY19-392" fmla="*/ 282597 h 1424419"/>
                    <a:gd name="connsiteX20-393" fmla="*/ 541533 w 1305333"/>
                    <a:gd name="connsiteY20-394" fmla="*/ 38110 h 1424419"/>
                    <a:gd name="connsiteX21-395" fmla="*/ 653528 w 1305333"/>
                    <a:gd name="connsiteY21-396" fmla="*/ 0 h 1424419"/>
                    <a:gd name="connsiteX0-397" fmla="*/ 653528 w 1305333"/>
                    <a:gd name="connsiteY0-398" fmla="*/ 0 h 1424419"/>
                    <a:gd name="connsiteX1-399" fmla="*/ 757287 w 1305333"/>
                    <a:gd name="connsiteY1-400" fmla="*/ 32444 h 1424419"/>
                    <a:gd name="connsiteX2-401" fmla="*/ 1206876 w 1305333"/>
                    <a:gd name="connsiteY2-402" fmla="*/ 284945 h 1424419"/>
                    <a:gd name="connsiteX3-403" fmla="*/ 1237706 w 1305333"/>
                    <a:gd name="connsiteY3-404" fmla="*/ 306775 h 1424419"/>
                    <a:gd name="connsiteX4-405" fmla="*/ 1301712 w 1305333"/>
                    <a:gd name="connsiteY4-406" fmla="*/ 442384 h 1424419"/>
                    <a:gd name="connsiteX5-407" fmla="*/ 1303099 w 1305333"/>
                    <a:gd name="connsiteY5-408" fmla="*/ 495558 h 1424419"/>
                    <a:gd name="connsiteX6-409" fmla="*/ 1303099 w 1305333"/>
                    <a:gd name="connsiteY6-410" fmla="*/ 952393 h 1424419"/>
                    <a:gd name="connsiteX7-411" fmla="*/ 1305306 w 1305333"/>
                    <a:gd name="connsiteY7-412" fmla="*/ 990115 h 1424419"/>
                    <a:gd name="connsiteX8-413" fmla="*/ 1193590 w 1305333"/>
                    <a:gd name="connsiteY8-414" fmla="*/ 1159518 h 1424419"/>
                    <a:gd name="connsiteX9-415" fmla="*/ 1172881 w 1305333"/>
                    <a:gd name="connsiteY9-416" fmla="*/ 1179342 h 1424419"/>
                    <a:gd name="connsiteX10-417" fmla="*/ 792288 w 1305333"/>
                    <a:gd name="connsiteY10-418" fmla="*/ 1385653 h 1424419"/>
                    <a:gd name="connsiteX11-419" fmla="*/ 522686 w 1305333"/>
                    <a:gd name="connsiteY11-420" fmla="*/ 1384922 h 1424419"/>
                    <a:gd name="connsiteX12-421" fmla="*/ 80344 w 1305333"/>
                    <a:gd name="connsiteY12-422" fmla="*/ 1139323 h 1424419"/>
                    <a:gd name="connsiteX13-423" fmla="*/ 68397 w 1305333"/>
                    <a:gd name="connsiteY13-424" fmla="*/ 1130059 h 1424419"/>
                    <a:gd name="connsiteX14-425" fmla="*/ 667 w 1305333"/>
                    <a:gd name="connsiteY14-426" fmla="*/ 999105 h 1424419"/>
                    <a:gd name="connsiteX15-427" fmla="*/ 0 w 1305333"/>
                    <a:gd name="connsiteY15-428" fmla="*/ 972364 h 1424419"/>
                    <a:gd name="connsiteX16-429" fmla="*/ 2496 w 1305333"/>
                    <a:gd name="connsiteY16-430" fmla="*/ 463106 h 1424419"/>
                    <a:gd name="connsiteX17-431" fmla="*/ 2458 w 1305333"/>
                    <a:gd name="connsiteY17-432" fmla="*/ 429563 h 1424419"/>
                    <a:gd name="connsiteX18-433" fmla="*/ 75248 w 1305333"/>
                    <a:gd name="connsiteY18-434" fmla="*/ 303202 h 1424419"/>
                    <a:gd name="connsiteX19-435" fmla="*/ 106293 w 1305333"/>
                    <a:gd name="connsiteY19-436" fmla="*/ 282597 h 1424419"/>
                    <a:gd name="connsiteX20-437" fmla="*/ 541533 w 1305333"/>
                    <a:gd name="connsiteY20-438" fmla="*/ 38110 h 1424419"/>
                    <a:gd name="connsiteX21-439" fmla="*/ 653528 w 1305333"/>
                    <a:gd name="connsiteY21-440" fmla="*/ 0 h 1424419"/>
                    <a:gd name="connsiteX0-441" fmla="*/ 653528 w 1305333"/>
                    <a:gd name="connsiteY0-442" fmla="*/ 0 h 1424419"/>
                    <a:gd name="connsiteX1-443" fmla="*/ 757287 w 1305333"/>
                    <a:gd name="connsiteY1-444" fmla="*/ 32444 h 1424419"/>
                    <a:gd name="connsiteX2-445" fmla="*/ 1206876 w 1305333"/>
                    <a:gd name="connsiteY2-446" fmla="*/ 284945 h 1424419"/>
                    <a:gd name="connsiteX3-447" fmla="*/ 1237706 w 1305333"/>
                    <a:gd name="connsiteY3-448" fmla="*/ 306775 h 1424419"/>
                    <a:gd name="connsiteX4-449" fmla="*/ 1301712 w 1305333"/>
                    <a:gd name="connsiteY4-450" fmla="*/ 442384 h 1424419"/>
                    <a:gd name="connsiteX5-451" fmla="*/ 1303099 w 1305333"/>
                    <a:gd name="connsiteY5-452" fmla="*/ 495558 h 1424419"/>
                    <a:gd name="connsiteX6-453" fmla="*/ 1303099 w 1305333"/>
                    <a:gd name="connsiteY6-454" fmla="*/ 952393 h 1424419"/>
                    <a:gd name="connsiteX7-455" fmla="*/ 1305306 w 1305333"/>
                    <a:gd name="connsiteY7-456" fmla="*/ 990115 h 1424419"/>
                    <a:gd name="connsiteX8-457" fmla="*/ 1211970 w 1305333"/>
                    <a:gd name="connsiteY8-458" fmla="*/ 1149621 h 1424419"/>
                    <a:gd name="connsiteX9-459" fmla="*/ 1172881 w 1305333"/>
                    <a:gd name="connsiteY9-460" fmla="*/ 1179342 h 1424419"/>
                    <a:gd name="connsiteX10-461" fmla="*/ 792288 w 1305333"/>
                    <a:gd name="connsiteY10-462" fmla="*/ 1385653 h 1424419"/>
                    <a:gd name="connsiteX11-463" fmla="*/ 522686 w 1305333"/>
                    <a:gd name="connsiteY11-464" fmla="*/ 1384922 h 1424419"/>
                    <a:gd name="connsiteX12-465" fmla="*/ 80344 w 1305333"/>
                    <a:gd name="connsiteY12-466" fmla="*/ 1139323 h 1424419"/>
                    <a:gd name="connsiteX13-467" fmla="*/ 68397 w 1305333"/>
                    <a:gd name="connsiteY13-468" fmla="*/ 1130059 h 1424419"/>
                    <a:gd name="connsiteX14-469" fmla="*/ 667 w 1305333"/>
                    <a:gd name="connsiteY14-470" fmla="*/ 999105 h 1424419"/>
                    <a:gd name="connsiteX15-471" fmla="*/ 0 w 1305333"/>
                    <a:gd name="connsiteY15-472" fmla="*/ 972364 h 1424419"/>
                    <a:gd name="connsiteX16-473" fmla="*/ 2496 w 1305333"/>
                    <a:gd name="connsiteY16-474" fmla="*/ 463106 h 1424419"/>
                    <a:gd name="connsiteX17-475" fmla="*/ 2458 w 1305333"/>
                    <a:gd name="connsiteY17-476" fmla="*/ 429563 h 1424419"/>
                    <a:gd name="connsiteX18-477" fmla="*/ 75248 w 1305333"/>
                    <a:gd name="connsiteY18-478" fmla="*/ 303202 h 1424419"/>
                    <a:gd name="connsiteX19-479" fmla="*/ 106293 w 1305333"/>
                    <a:gd name="connsiteY19-480" fmla="*/ 282597 h 1424419"/>
                    <a:gd name="connsiteX20-481" fmla="*/ 541533 w 1305333"/>
                    <a:gd name="connsiteY20-482" fmla="*/ 38110 h 1424419"/>
                    <a:gd name="connsiteX21-483" fmla="*/ 653528 w 1305333"/>
                    <a:gd name="connsiteY21-484" fmla="*/ 0 h 1424419"/>
                    <a:gd name="connsiteX0-485" fmla="*/ 653528 w 1305333"/>
                    <a:gd name="connsiteY0-486" fmla="*/ 0 h 1424419"/>
                    <a:gd name="connsiteX1-487" fmla="*/ 757287 w 1305333"/>
                    <a:gd name="connsiteY1-488" fmla="*/ 32444 h 1424419"/>
                    <a:gd name="connsiteX2-489" fmla="*/ 1206876 w 1305333"/>
                    <a:gd name="connsiteY2-490" fmla="*/ 284945 h 1424419"/>
                    <a:gd name="connsiteX3-491" fmla="*/ 1237706 w 1305333"/>
                    <a:gd name="connsiteY3-492" fmla="*/ 306775 h 1424419"/>
                    <a:gd name="connsiteX4-493" fmla="*/ 1301712 w 1305333"/>
                    <a:gd name="connsiteY4-494" fmla="*/ 442384 h 1424419"/>
                    <a:gd name="connsiteX5-495" fmla="*/ 1303099 w 1305333"/>
                    <a:gd name="connsiteY5-496" fmla="*/ 495558 h 1424419"/>
                    <a:gd name="connsiteX6-497" fmla="*/ 1303099 w 1305333"/>
                    <a:gd name="connsiteY6-498" fmla="*/ 952393 h 1424419"/>
                    <a:gd name="connsiteX7-499" fmla="*/ 1305306 w 1305333"/>
                    <a:gd name="connsiteY7-500" fmla="*/ 990115 h 1424419"/>
                    <a:gd name="connsiteX8-501" fmla="*/ 1236006 w 1305333"/>
                    <a:gd name="connsiteY8-502" fmla="*/ 1160932 h 1424419"/>
                    <a:gd name="connsiteX9-503" fmla="*/ 1172881 w 1305333"/>
                    <a:gd name="connsiteY9-504" fmla="*/ 1179342 h 1424419"/>
                    <a:gd name="connsiteX10-505" fmla="*/ 792288 w 1305333"/>
                    <a:gd name="connsiteY10-506" fmla="*/ 1385653 h 1424419"/>
                    <a:gd name="connsiteX11-507" fmla="*/ 522686 w 1305333"/>
                    <a:gd name="connsiteY11-508" fmla="*/ 1384922 h 1424419"/>
                    <a:gd name="connsiteX12-509" fmla="*/ 80344 w 1305333"/>
                    <a:gd name="connsiteY12-510" fmla="*/ 1139323 h 1424419"/>
                    <a:gd name="connsiteX13-511" fmla="*/ 68397 w 1305333"/>
                    <a:gd name="connsiteY13-512" fmla="*/ 1130059 h 1424419"/>
                    <a:gd name="connsiteX14-513" fmla="*/ 667 w 1305333"/>
                    <a:gd name="connsiteY14-514" fmla="*/ 999105 h 1424419"/>
                    <a:gd name="connsiteX15-515" fmla="*/ 0 w 1305333"/>
                    <a:gd name="connsiteY15-516" fmla="*/ 972364 h 1424419"/>
                    <a:gd name="connsiteX16-517" fmla="*/ 2496 w 1305333"/>
                    <a:gd name="connsiteY16-518" fmla="*/ 463106 h 1424419"/>
                    <a:gd name="connsiteX17-519" fmla="*/ 2458 w 1305333"/>
                    <a:gd name="connsiteY17-520" fmla="*/ 429563 h 1424419"/>
                    <a:gd name="connsiteX18-521" fmla="*/ 75248 w 1305333"/>
                    <a:gd name="connsiteY18-522" fmla="*/ 303202 h 1424419"/>
                    <a:gd name="connsiteX19-523" fmla="*/ 106293 w 1305333"/>
                    <a:gd name="connsiteY19-524" fmla="*/ 282597 h 1424419"/>
                    <a:gd name="connsiteX20-525" fmla="*/ 541533 w 1305333"/>
                    <a:gd name="connsiteY20-526" fmla="*/ 38110 h 1424419"/>
                    <a:gd name="connsiteX21-527" fmla="*/ 653528 w 1305333"/>
                    <a:gd name="connsiteY21-528" fmla="*/ 0 h 1424419"/>
                    <a:gd name="connsiteX0-529" fmla="*/ 653528 w 1313169"/>
                    <a:gd name="connsiteY0-530" fmla="*/ 0 h 1424419"/>
                    <a:gd name="connsiteX1-531" fmla="*/ 757287 w 1313169"/>
                    <a:gd name="connsiteY1-532" fmla="*/ 32444 h 1424419"/>
                    <a:gd name="connsiteX2-533" fmla="*/ 1206876 w 1313169"/>
                    <a:gd name="connsiteY2-534" fmla="*/ 284945 h 1424419"/>
                    <a:gd name="connsiteX3-535" fmla="*/ 1237706 w 1313169"/>
                    <a:gd name="connsiteY3-536" fmla="*/ 306775 h 1424419"/>
                    <a:gd name="connsiteX4-537" fmla="*/ 1301712 w 1313169"/>
                    <a:gd name="connsiteY4-538" fmla="*/ 442384 h 1424419"/>
                    <a:gd name="connsiteX5-539" fmla="*/ 1303099 w 1313169"/>
                    <a:gd name="connsiteY5-540" fmla="*/ 495558 h 1424419"/>
                    <a:gd name="connsiteX6-541" fmla="*/ 1303099 w 1313169"/>
                    <a:gd name="connsiteY6-542" fmla="*/ 952393 h 1424419"/>
                    <a:gd name="connsiteX7-543" fmla="*/ 1305306 w 1313169"/>
                    <a:gd name="connsiteY7-544" fmla="*/ 990115 h 1424419"/>
                    <a:gd name="connsiteX8-545" fmla="*/ 1271352 w 1313169"/>
                    <a:gd name="connsiteY8-546" fmla="*/ 1142552 h 1424419"/>
                    <a:gd name="connsiteX9-547" fmla="*/ 1172881 w 1313169"/>
                    <a:gd name="connsiteY9-548" fmla="*/ 1179342 h 1424419"/>
                    <a:gd name="connsiteX10-549" fmla="*/ 792288 w 1313169"/>
                    <a:gd name="connsiteY10-550" fmla="*/ 1385653 h 1424419"/>
                    <a:gd name="connsiteX11-551" fmla="*/ 522686 w 1313169"/>
                    <a:gd name="connsiteY11-552" fmla="*/ 1384922 h 1424419"/>
                    <a:gd name="connsiteX12-553" fmla="*/ 80344 w 1313169"/>
                    <a:gd name="connsiteY12-554" fmla="*/ 1139323 h 1424419"/>
                    <a:gd name="connsiteX13-555" fmla="*/ 68397 w 1313169"/>
                    <a:gd name="connsiteY13-556" fmla="*/ 1130059 h 1424419"/>
                    <a:gd name="connsiteX14-557" fmla="*/ 667 w 1313169"/>
                    <a:gd name="connsiteY14-558" fmla="*/ 999105 h 1424419"/>
                    <a:gd name="connsiteX15-559" fmla="*/ 0 w 1313169"/>
                    <a:gd name="connsiteY15-560" fmla="*/ 972364 h 1424419"/>
                    <a:gd name="connsiteX16-561" fmla="*/ 2496 w 1313169"/>
                    <a:gd name="connsiteY16-562" fmla="*/ 463106 h 1424419"/>
                    <a:gd name="connsiteX17-563" fmla="*/ 2458 w 1313169"/>
                    <a:gd name="connsiteY17-564" fmla="*/ 429563 h 1424419"/>
                    <a:gd name="connsiteX18-565" fmla="*/ 75248 w 1313169"/>
                    <a:gd name="connsiteY18-566" fmla="*/ 303202 h 1424419"/>
                    <a:gd name="connsiteX19-567" fmla="*/ 106293 w 1313169"/>
                    <a:gd name="connsiteY19-568" fmla="*/ 282597 h 1424419"/>
                    <a:gd name="connsiteX20-569" fmla="*/ 541533 w 1313169"/>
                    <a:gd name="connsiteY20-570" fmla="*/ 38110 h 1424419"/>
                    <a:gd name="connsiteX21-571" fmla="*/ 653528 w 1313169"/>
                    <a:gd name="connsiteY21-572" fmla="*/ 0 h 1424419"/>
                    <a:gd name="connsiteX0-573" fmla="*/ 653528 w 1306267"/>
                    <a:gd name="connsiteY0-574" fmla="*/ 0 h 1424419"/>
                    <a:gd name="connsiteX1-575" fmla="*/ 757287 w 1306267"/>
                    <a:gd name="connsiteY1-576" fmla="*/ 32444 h 1424419"/>
                    <a:gd name="connsiteX2-577" fmla="*/ 1206876 w 1306267"/>
                    <a:gd name="connsiteY2-578" fmla="*/ 284945 h 1424419"/>
                    <a:gd name="connsiteX3-579" fmla="*/ 1237706 w 1306267"/>
                    <a:gd name="connsiteY3-580" fmla="*/ 306775 h 1424419"/>
                    <a:gd name="connsiteX4-581" fmla="*/ 1301712 w 1306267"/>
                    <a:gd name="connsiteY4-582" fmla="*/ 442384 h 1424419"/>
                    <a:gd name="connsiteX5-583" fmla="*/ 1303099 w 1306267"/>
                    <a:gd name="connsiteY5-584" fmla="*/ 495558 h 1424419"/>
                    <a:gd name="connsiteX6-585" fmla="*/ 1303099 w 1306267"/>
                    <a:gd name="connsiteY6-586" fmla="*/ 952393 h 1424419"/>
                    <a:gd name="connsiteX7-587" fmla="*/ 1305306 w 1306267"/>
                    <a:gd name="connsiteY7-588" fmla="*/ 990115 h 1424419"/>
                    <a:gd name="connsiteX8-589" fmla="*/ 1255800 w 1306267"/>
                    <a:gd name="connsiteY8-590" fmla="*/ 1142552 h 1424419"/>
                    <a:gd name="connsiteX9-591" fmla="*/ 1172881 w 1306267"/>
                    <a:gd name="connsiteY9-592" fmla="*/ 1179342 h 1424419"/>
                    <a:gd name="connsiteX10-593" fmla="*/ 792288 w 1306267"/>
                    <a:gd name="connsiteY10-594" fmla="*/ 1385653 h 1424419"/>
                    <a:gd name="connsiteX11-595" fmla="*/ 522686 w 1306267"/>
                    <a:gd name="connsiteY11-596" fmla="*/ 1384922 h 1424419"/>
                    <a:gd name="connsiteX12-597" fmla="*/ 80344 w 1306267"/>
                    <a:gd name="connsiteY12-598" fmla="*/ 1139323 h 1424419"/>
                    <a:gd name="connsiteX13-599" fmla="*/ 68397 w 1306267"/>
                    <a:gd name="connsiteY13-600" fmla="*/ 1130059 h 1424419"/>
                    <a:gd name="connsiteX14-601" fmla="*/ 667 w 1306267"/>
                    <a:gd name="connsiteY14-602" fmla="*/ 999105 h 1424419"/>
                    <a:gd name="connsiteX15-603" fmla="*/ 0 w 1306267"/>
                    <a:gd name="connsiteY15-604" fmla="*/ 972364 h 1424419"/>
                    <a:gd name="connsiteX16-605" fmla="*/ 2496 w 1306267"/>
                    <a:gd name="connsiteY16-606" fmla="*/ 463106 h 1424419"/>
                    <a:gd name="connsiteX17-607" fmla="*/ 2458 w 1306267"/>
                    <a:gd name="connsiteY17-608" fmla="*/ 429563 h 1424419"/>
                    <a:gd name="connsiteX18-609" fmla="*/ 75248 w 1306267"/>
                    <a:gd name="connsiteY18-610" fmla="*/ 303202 h 1424419"/>
                    <a:gd name="connsiteX19-611" fmla="*/ 106293 w 1306267"/>
                    <a:gd name="connsiteY19-612" fmla="*/ 282597 h 1424419"/>
                    <a:gd name="connsiteX20-613" fmla="*/ 541533 w 1306267"/>
                    <a:gd name="connsiteY20-614" fmla="*/ 38110 h 1424419"/>
                    <a:gd name="connsiteX21-615" fmla="*/ 653528 w 1306267"/>
                    <a:gd name="connsiteY21-616" fmla="*/ 0 h 1424419"/>
                    <a:gd name="connsiteX0-617" fmla="*/ 653528 w 1306267"/>
                    <a:gd name="connsiteY0-618" fmla="*/ 0 h 1424419"/>
                    <a:gd name="connsiteX1-619" fmla="*/ 757287 w 1306267"/>
                    <a:gd name="connsiteY1-620" fmla="*/ 32444 h 1424419"/>
                    <a:gd name="connsiteX2-621" fmla="*/ 1206876 w 1306267"/>
                    <a:gd name="connsiteY2-622" fmla="*/ 284945 h 1424419"/>
                    <a:gd name="connsiteX3-623" fmla="*/ 1237706 w 1306267"/>
                    <a:gd name="connsiteY3-624" fmla="*/ 306775 h 1424419"/>
                    <a:gd name="connsiteX4-625" fmla="*/ 1301712 w 1306267"/>
                    <a:gd name="connsiteY4-626" fmla="*/ 442384 h 1424419"/>
                    <a:gd name="connsiteX5-627" fmla="*/ 1303099 w 1306267"/>
                    <a:gd name="connsiteY5-628" fmla="*/ 495558 h 1424419"/>
                    <a:gd name="connsiteX6-629" fmla="*/ 1303099 w 1306267"/>
                    <a:gd name="connsiteY6-630" fmla="*/ 952393 h 1424419"/>
                    <a:gd name="connsiteX7-631" fmla="*/ 1305306 w 1306267"/>
                    <a:gd name="connsiteY7-632" fmla="*/ 990115 h 1424419"/>
                    <a:gd name="connsiteX8-633" fmla="*/ 1255800 w 1306267"/>
                    <a:gd name="connsiteY8-634" fmla="*/ 1142552 h 1424419"/>
                    <a:gd name="connsiteX9-635" fmla="*/ 1172881 w 1306267"/>
                    <a:gd name="connsiteY9-636" fmla="*/ 1179342 h 1424419"/>
                    <a:gd name="connsiteX10-637" fmla="*/ 792288 w 1306267"/>
                    <a:gd name="connsiteY10-638" fmla="*/ 1385653 h 1424419"/>
                    <a:gd name="connsiteX11-639" fmla="*/ 522686 w 1306267"/>
                    <a:gd name="connsiteY11-640" fmla="*/ 1384922 h 1424419"/>
                    <a:gd name="connsiteX12-641" fmla="*/ 80344 w 1306267"/>
                    <a:gd name="connsiteY12-642" fmla="*/ 1139323 h 1424419"/>
                    <a:gd name="connsiteX13-643" fmla="*/ 61328 w 1306267"/>
                    <a:gd name="connsiteY13-644" fmla="*/ 1127231 h 1424419"/>
                    <a:gd name="connsiteX14-645" fmla="*/ 667 w 1306267"/>
                    <a:gd name="connsiteY14-646" fmla="*/ 999105 h 1424419"/>
                    <a:gd name="connsiteX15-647" fmla="*/ 0 w 1306267"/>
                    <a:gd name="connsiteY15-648" fmla="*/ 972364 h 1424419"/>
                    <a:gd name="connsiteX16-649" fmla="*/ 2496 w 1306267"/>
                    <a:gd name="connsiteY16-650" fmla="*/ 463106 h 1424419"/>
                    <a:gd name="connsiteX17-651" fmla="*/ 2458 w 1306267"/>
                    <a:gd name="connsiteY17-652" fmla="*/ 429563 h 1424419"/>
                    <a:gd name="connsiteX18-653" fmla="*/ 75248 w 1306267"/>
                    <a:gd name="connsiteY18-654" fmla="*/ 303202 h 1424419"/>
                    <a:gd name="connsiteX19-655" fmla="*/ 106293 w 1306267"/>
                    <a:gd name="connsiteY19-656" fmla="*/ 282597 h 1424419"/>
                    <a:gd name="connsiteX20-657" fmla="*/ 541533 w 1306267"/>
                    <a:gd name="connsiteY20-658" fmla="*/ 38110 h 1424419"/>
                    <a:gd name="connsiteX21-659" fmla="*/ 653528 w 1306267"/>
                    <a:gd name="connsiteY21-660" fmla="*/ 0 h 1424419"/>
                    <a:gd name="connsiteX0-661" fmla="*/ 653528 w 1306267"/>
                    <a:gd name="connsiteY0-662" fmla="*/ 0 h 1424419"/>
                    <a:gd name="connsiteX1-663" fmla="*/ 757287 w 1306267"/>
                    <a:gd name="connsiteY1-664" fmla="*/ 32444 h 1424419"/>
                    <a:gd name="connsiteX2-665" fmla="*/ 1206876 w 1306267"/>
                    <a:gd name="connsiteY2-666" fmla="*/ 284945 h 1424419"/>
                    <a:gd name="connsiteX3-667" fmla="*/ 1237706 w 1306267"/>
                    <a:gd name="connsiteY3-668" fmla="*/ 306775 h 1424419"/>
                    <a:gd name="connsiteX4-669" fmla="*/ 1301712 w 1306267"/>
                    <a:gd name="connsiteY4-670" fmla="*/ 442384 h 1424419"/>
                    <a:gd name="connsiteX5-671" fmla="*/ 1303099 w 1306267"/>
                    <a:gd name="connsiteY5-672" fmla="*/ 495558 h 1424419"/>
                    <a:gd name="connsiteX6-673" fmla="*/ 1303099 w 1306267"/>
                    <a:gd name="connsiteY6-674" fmla="*/ 952393 h 1424419"/>
                    <a:gd name="connsiteX7-675" fmla="*/ 1305306 w 1306267"/>
                    <a:gd name="connsiteY7-676" fmla="*/ 990115 h 1424419"/>
                    <a:gd name="connsiteX8-677" fmla="*/ 1255800 w 1306267"/>
                    <a:gd name="connsiteY8-678" fmla="*/ 1142552 h 1424419"/>
                    <a:gd name="connsiteX9-679" fmla="*/ 1172881 w 1306267"/>
                    <a:gd name="connsiteY9-680" fmla="*/ 1179342 h 1424419"/>
                    <a:gd name="connsiteX10-681" fmla="*/ 792288 w 1306267"/>
                    <a:gd name="connsiteY10-682" fmla="*/ 1385653 h 1424419"/>
                    <a:gd name="connsiteX11-683" fmla="*/ 522686 w 1306267"/>
                    <a:gd name="connsiteY11-684" fmla="*/ 1384922 h 1424419"/>
                    <a:gd name="connsiteX12-685" fmla="*/ 80344 w 1306267"/>
                    <a:gd name="connsiteY12-686" fmla="*/ 1139323 h 1424419"/>
                    <a:gd name="connsiteX13-687" fmla="*/ 61328 w 1306267"/>
                    <a:gd name="connsiteY13-688" fmla="*/ 1127231 h 1424419"/>
                    <a:gd name="connsiteX14-689" fmla="*/ 667 w 1306267"/>
                    <a:gd name="connsiteY14-690" fmla="*/ 999105 h 1424419"/>
                    <a:gd name="connsiteX15-691" fmla="*/ 0 w 1306267"/>
                    <a:gd name="connsiteY15-692" fmla="*/ 972364 h 1424419"/>
                    <a:gd name="connsiteX16-693" fmla="*/ 2496 w 1306267"/>
                    <a:gd name="connsiteY16-694" fmla="*/ 463106 h 1424419"/>
                    <a:gd name="connsiteX17-695" fmla="*/ 2458 w 1306267"/>
                    <a:gd name="connsiteY17-696" fmla="*/ 429563 h 1424419"/>
                    <a:gd name="connsiteX18-697" fmla="*/ 75248 w 1306267"/>
                    <a:gd name="connsiteY18-698" fmla="*/ 303202 h 1424419"/>
                    <a:gd name="connsiteX19-699" fmla="*/ 106293 w 1306267"/>
                    <a:gd name="connsiteY19-700" fmla="*/ 282597 h 1424419"/>
                    <a:gd name="connsiteX20-701" fmla="*/ 541533 w 1306267"/>
                    <a:gd name="connsiteY20-702" fmla="*/ 38110 h 1424419"/>
                    <a:gd name="connsiteX21-703" fmla="*/ 653528 w 1306267"/>
                    <a:gd name="connsiteY21-704" fmla="*/ 0 h 1424419"/>
                    <a:gd name="connsiteX0-705" fmla="*/ 653528 w 1306267"/>
                    <a:gd name="connsiteY0-706" fmla="*/ 0 h 1424419"/>
                    <a:gd name="connsiteX1-707" fmla="*/ 757287 w 1306267"/>
                    <a:gd name="connsiteY1-708" fmla="*/ 32444 h 1424419"/>
                    <a:gd name="connsiteX2-709" fmla="*/ 1206876 w 1306267"/>
                    <a:gd name="connsiteY2-710" fmla="*/ 284945 h 1424419"/>
                    <a:gd name="connsiteX3-711" fmla="*/ 1237706 w 1306267"/>
                    <a:gd name="connsiteY3-712" fmla="*/ 306775 h 1424419"/>
                    <a:gd name="connsiteX4-713" fmla="*/ 1301712 w 1306267"/>
                    <a:gd name="connsiteY4-714" fmla="*/ 442384 h 1424419"/>
                    <a:gd name="connsiteX5-715" fmla="*/ 1303099 w 1306267"/>
                    <a:gd name="connsiteY5-716" fmla="*/ 495558 h 1424419"/>
                    <a:gd name="connsiteX6-717" fmla="*/ 1303099 w 1306267"/>
                    <a:gd name="connsiteY6-718" fmla="*/ 952393 h 1424419"/>
                    <a:gd name="connsiteX7-719" fmla="*/ 1305306 w 1306267"/>
                    <a:gd name="connsiteY7-720" fmla="*/ 990115 h 1424419"/>
                    <a:gd name="connsiteX8-721" fmla="*/ 1255800 w 1306267"/>
                    <a:gd name="connsiteY8-722" fmla="*/ 1142552 h 1424419"/>
                    <a:gd name="connsiteX9-723" fmla="*/ 1172881 w 1306267"/>
                    <a:gd name="connsiteY9-724" fmla="*/ 1179342 h 1424419"/>
                    <a:gd name="connsiteX10-725" fmla="*/ 792288 w 1306267"/>
                    <a:gd name="connsiteY10-726" fmla="*/ 1385653 h 1424419"/>
                    <a:gd name="connsiteX11-727" fmla="*/ 522686 w 1306267"/>
                    <a:gd name="connsiteY11-728" fmla="*/ 1384922 h 1424419"/>
                    <a:gd name="connsiteX12-729" fmla="*/ 90241 w 1306267"/>
                    <a:gd name="connsiteY12-730" fmla="*/ 1150634 h 1424419"/>
                    <a:gd name="connsiteX13-731" fmla="*/ 61328 w 1306267"/>
                    <a:gd name="connsiteY13-732" fmla="*/ 1127231 h 1424419"/>
                    <a:gd name="connsiteX14-733" fmla="*/ 667 w 1306267"/>
                    <a:gd name="connsiteY14-734" fmla="*/ 999105 h 1424419"/>
                    <a:gd name="connsiteX15-735" fmla="*/ 0 w 1306267"/>
                    <a:gd name="connsiteY15-736" fmla="*/ 972364 h 1424419"/>
                    <a:gd name="connsiteX16-737" fmla="*/ 2496 w 1306267"/>
                    <a:gd name="connsiteY16-738" fmla="*/ 463106 h 1424419"/>
                    <a:gd name="connsiteX17-739" fmla="*/ 2458 w 1306267"/>
                    <a:gd name="connsiteY17-740" fmla="*/ 429563 h 1424419"/>
                    <a:gd name="connsiteX18-741" fmla="*/ 75248 w 1306267"/>
                    <a:gd name="connsiteY18-742" fmla="*/ 303202 h 1424419"/>
                    <a:gd name="connsiteX19-743" fmla="*/ 106293 w 1306267"/>
                    <a:gd name="connsiteY19-744" fmla="*/ 282597 h 1424419"/>
                    <a:gd name="connsiteX20-745" fmla="*/ 541533 w 1306267"/>
                    <a:gd name="connsiteY20-746" fmla="*/ 38110 h 1424419"/>
                    <a:gd name="connsiteX21-747" fmla="*/ 653528 w 1306267"/>
                    <a:gd name="connsiteY21-748" fmla="*/ 0 h 1424419"/>
                    <a:gd name="connsiteX0-749" fmla="*/ 653528 w 1306267"/>
                    <a:gd name="connsiteY0-750" fmla="*/ 0 h 1424419"/>
                    <a:gd name="connsiteX1-751" fmla="*/ 757287 w 1306267"/>
                    <a:gd name="connsiteY1-752" fmla="*/ 32444 h 1424419"/>
                    <a:gd name="connsiteX2-753" fmla="*/ 1206876 w 1306267"/>
                    <a:gd name="connsiteY2-754" fmla="*/ 284945 h 1424419"/>
                    <a:gd name="connsiteX3-755" fmla="*/ 1237706 w 1306267"/>
                    <a:gd name="connsiteY3-756" fmla="*/ 306775 h 1424419"/>
                    <a:gd name="connsiteX4-757" fmla="*/ 1301712 w 1306267"/>
                    <a:gd name="connsiteY4-758" fmla="*/ 442384 h 1424419"/>
                    <a:gd name="connsiteX5-759" fmla="*/ 1303099 w 1306267"/>
                    <a:gd name="connsiteY5-760" fmla="*/ 495558 h 1424419"/>
                    <a:gd name="connsiteX6-761" fmla="*/ 1303099 w 1306267"/>
                    <a:gd name="connsiteY6-762" fmla="*/ 952393 h 1424419"/>
                    <a:gd name="connsiteX7-763" fmla="*/ 1305306 w 1306267"/>
                    <a:gd name="connsiteY7-764" fmla="*/ 990115 h 1424419"/>
                    <a:gd name="connsiteX8-765" fmla="*/ 1255800 w 1306267"/>
                    <a:gd name="connsiteY8-766" fmla="*/ 1142552 h 1424419"/>
                    <a:gd name="connsiteX9-767" fmla="*/ 1172881 w 1306267"/>
                    <a:gd name="connsiteY9-768" fmla="*/ 1179342 h 1424419"/>
                    <a:gd name="connsiteX10-769" fmla="*/ 792288 w 1306267"/>
                    <a:gd name="connsiteY10-770" fmla="*/ 1385653 h 1424419"/>
                    <a:gd name="connsiteX11-771" fmla="*/ 522686 w 1306267"/>
                    <a:gd name="connsiteY11-772" fmla="*/ 1384922 h 1424419"/>
                    <a:gd name="connsiteX12-773" fmla="*/ 90241 w 1306267"/>
                    <a:gd name="connsiteY12-774" fmla="*/ 1150634 h 1424419"/>
                    <a:gd name="connsiteX13-775" fmla="*/ 61328 w 1306267"/>
                    <a:gd name="connsiteY13-776" fmla="*/ 1127231 h 1424419"/>
                    <a:gd name="connsiteX14-777" fmla="*/ 667 w 1306267"/>
                    <a:gd name="connsiteY14-778" fmla="*/ 999105 h 1424419"/>
                    <a:gd name="connsiteX15-779" fmla="*/ 0 w 1306267"/>
                    <a:gd name="connsiteY15-780" fmla="*/ 972364 h 1424419"/>
                    <a:gd name="connsiteX16-781" fmla="*/ 2496 w 1306267"/>
                    <a:gd name="connsiteY16-782" fmla="*/ 463106 h 1424419"/>
                    <a:gd name="connsiteX17-783" fmla="*/ 2458 w 1306267"/>
                    <a:gd name="connsiteY17-784" fmla="*/ 429563 h 1424419"/>
                    <a:gd name="connsiteX18-785" fmla="*/ 75248 w 1306267"/>
                    <a:gd name="connsiteY18-786" fmla="*/ 303202 h 1424419"/>
                    <a:gd name="connsiteX19-787" fmla="*/ 106293 w 1306267"/>
                    <a:gd name="connsiteY19-788" fmla="*/ 282597 h 1424419"/>
                    <a:gd name="connsiteX20-789" fmla="*/ 541533 w 1306267"/>
                    <a:gd name="connsiteY20-790" fmla="*/ 38110 h 1424419"/>
                    <a:gd name="connsiteX21-791" fmla="*/ 653528 w 1306267"/>
                    <a:gd name="connsiteY21-792" fmla="*/ 0 h 1424419"/>
                    <a:gd name="connsiteX0-793" fmla="*/ 653528 w 1306267"/>
                    <a:gd name="connsiteY0-794" fmla="*/ 0 h 1424419"/>
                    <a:gd name="connsiteX1-795" fmla="*/ 757287 w 1306267"/>
                    <a:gd name="connsiteY1-796" fmla="*/ 32444 h 1424419"/>
                    <a:gd name="connsiteX2-797" fmla="*/ 1206876 w 1306267"/>
                    <a:gd name="connsiteY2-798" fmla="*/ 284945 h 1424419"/>
                    <a:gd name="connsiteX3-799" fmla="*/ 1237706 w 1306267"/>
                    <a:gd name="connsiteY3-800" fmla="*/ 306775 h 1424419"/>
                    <a:gd name="connsiteX4-801" fmla="*/ 1301712 w 1306267"/>
                    <a:gd name="connsiteY4-802" fmla="*/ 442384 h 1424419"/>
                    <a:gd name="connsiteX5-803" fmla="*/ 1303099 w 1306267"/>
                    <a:gd name="connsiteY5-804" fmla="*/ 495558 h 1424419"/>
                    <a:gd name="connsiteX6-805" fmla="*/ 1303099 w 1306267"/>
                    <a:gd name="connsiteY6-806" fmla="*/ 952393 h 1424419"/>
                    <a:gd name="connsiteX7-807" fmla="*/ 1305306 w 1306267"/>
                    <a:gd name="connsiteY7-808" fmla="*/ 990115 h 1424419"/>
                    <a:gd name="connsiteX8-809" fmla="*/ 1255800 w 1306267"/>
                    <a:gd name="connsiteY8-810" fmla="*/ 1142552 h 1424419"/>
                    <a:gd name="connsiteX9-811" fmla="*/ 1172881 w 1306267"/>
                    <a:gd name="connsiteY9-812" fmla="*/ 1179342 h 1424419"/>
                    <a:gd name="connsiteX10-813" fmla="*/ 792288 w 1306267"/>
                    <a:gd name="connsiteY10-814" fmla="*/ 1385653 h 1424419"/>
                    <a:gd name="connsiteX11-815" fmla="*/ 522686 w 1306267"/>
                    <a:gd name="connsiteY11-816" fmla="*/ 1384922 h 1424419"/>
                    <a:gd name="connsiteX12-817" fmla="*/ 90241 w 1306267"/>
                    <a:gd name="connsiteY12-818" fmla="*/ 1150634 h 1424419"/>
                    <a:gd name="connsiteX13-819" fmla="*/ 61328 w 1306267"/>
                    <a:gd name="connsiteY13-820" fmla="*/ 1127231 h 1424419"/>
                    <a:gd name="connsiteX14-821" fmla="*/ 667 w 1306267"/>
                    <a:gd name="connsiteY14-822" fmla="*/ 999105 h 1424419"/>
                    <a:gd name="connsiteX15-823" fmla="*/ 0 w 1306267"/>
                    <a:gd name="connsiteY15-824" fmla="*/ 972364 h 1424419"/>
                    <a:gd name="connsiteX16-825" fmla="*/ 2496 w 1306267"/>
                    <a:gd name="connsiteY16-826" fmla="*/ 463106 h 1424419"/>
                    <a:gd name="connsiteX17-827" fmla="*/ 2458 w 1306267"/>
                    <a:gd name="connsiteY17-828" fmla="*/ 429563 h 1424419"/>
                    <a:gd name="connsiteX18-829" fmla="*/ 75248 w 1306267"/>
                    <a:gd name="connsiteY18-830" fmla="*/ 303202 h 1424419"/>
                    <a:gd name="connsiteX19-831" fmla="*/ 106293 w 1306267"/>
                    <a:gd name="connsiteY19-832" fmla="*/ 282597 h 1424419"/>
                    <a:gd name="connsiteX20-833" fmla="*/ 541533 w 1306267"/>
                    <a:gd name="connsiteY20-834" fmla="*/ 38110 h 1424419"/>
                    <a:gd name="connsiteX21-835" fmla="*/ 653528 w 1306267"/>
                    <a:gd name="connsiteY21-836" fmla="*/ 0 h 1424419"/>
                    <a:gd name="connsiteX0-837" fmla="*/ 653528 w 1306267"/>
                    <a:gd name="connsiteY0-838" fmla="*/ 0 h 1424419"/>
                    <a:gd name="connsiteX1-839" fmla="*/ 757287 w 1306267"/>
                    <a:gd name="connsiteY1-840" fmla="*/ 32444 h 1424419"/>
                    <a:gd name="connsiteX2-841" fmla="*/ 1206876 w 1306267"/>
                    <a:gd name="connsiteY2-842" fmla="*/ 284945 h 1424419"/>
                    <a:gd name="connsiteX3-843" fmla="*/ 1237706 w 1306267"/>
                    <a:gd name="connsiteY3-844" fmla="*/ 306775 h 1424419"/>
                    <a:gd name="connsiteX4-845" fmla="*/ 1301712 w 1306267"/>
                    <a:gd name="connsiteY4-846" fmla="*/ 442384 h 1424419"/>
                    <a:gd name="connsiteX5-847" fmla="*/ 1303099 w 1306267"/>
                    <a:gd name="connsiteY5-848" fmla="*/ 495558 h 1424419"/>
                    <a:gd name="connsiteX6-849" fmla="*/ 1303099 w 1306267"/>
                    <a:gd name="connsiteY6-850" fmla="*/ 952393 h 1424419"/>
                    <a:gd name="connsiteX7-851" fmla="*/ 1305306 w 1306267"/>
                    <a:gd name="connsiteY7-852" fmla="*/ 990115 h 1424419"/>
                    <a:gd name="connsiteX8-853" fmla="*/ 1255800 w 1306267"/>
                    <a:gd name="connsiteY8-854" fmla="*/ 1142552 h 1424419"/>
                    <a:gd name="connsiteX9-855" fmla="*/ 1172881 w 1306267"/>
                    <a:gd name="connsiteY9-856" fmla="*/ 1179342 h 1424419"/>
                    <a:gd name="connsiteX10-857" fmla="*/ 792288 w 1306267"/>
                    <a:gd name="connsiteY10-858" fmla="*/ 1385653 h 1424419"/>
                    <a:gd name="connsiteX11-859" fmla="*/ 522686 w 1306267"/>
                    <a:gd name="connsiteY11-860" fmla="*/ 1384922 h 1424419"/>
                    <a:gd name="connsiteX12-861" fmla="*/ 90241 w 1306267"/>
                    <a:gd name="connsiteY12-862" fmla="*/ 1150634 h 1424419"/>
                    <a:gd name="connsiteX13-863" fmla="*/ 61328 w 1306267"/>
                    <a:gd name="connsiteY13-864" fmla="*/ 1127231 h 1424419"/>
                    <a:gd name="connsiteX14-865" fmla="*/ 667 w 1306267"/>
                    <a:gd name="connsiteY14-866" fmla="*/ 999105 h 1424419"/>
                    <a:gd name="connsiteX15-867" fmla="*/ 0 w 1306267"/>
                    <a:gd name="connsiteY15-868" fmla="*/ 972364 h 1424419"/>
                    <a:gd name="connsiteX16-869" fmla="*/ 2496 w 1306267"/>
                    <a:gd name="connsiteY16-870" fmla="*/ 463106 h 1424419"/>
                    <a:gd name="connsiteX17-871" fmla="*/ 2458 w 1306267"/>
                    <a:gd name="connsiteY17-872" fmla="*/ 429563 h 1424419"/>
                    <a:gd name="connsiteX18-873" fmla="*/ 75248 w 1306267"/>
                    <a:gd name="connsiteY18-874" fmla="*/ 303202 h 1424419"/>
                    <a:gd name="connsiteX19-875" fmla="*/ 106293 w 1306267"/>
                    <a:gd name="connsiteY19-876" fmla="*/ 282597 h 1424419"/>
                    <a:gd name="connsiteX20-877" fmla="*/ 541533 w 1306267"/>
                    <a:gd name="connsiteY20-878" fmla="*/ 38110 h 1424419"/>
                    <a:gd name="connsiteX21-879" fmla="*/ 653528 w 1306267"/>
                    <a:gd name="connsiteY21-880" fmla="*/ 0 h 1424419"/>
                    <a:gd name="connsiteX0-881" fmla="*/ 653528 w 1306267"/>
                    <a:gd name="connsiteY0-882" fmla="*/ 0 h 1424419"/>
                    <a:gd name="connsiteX1-883" fmla="*/ 757287 w 1306267"/>
                    <a:gd name="connsiteY1-884" fmla="*/ 32444 h 1424419"/>
                    <a:gd name="connsiteX2-885" fmla="*/ 1206876 w 1306267"/>
                    <a:gd name="connsiteY2-886" fmla="*/ 284945 h 1424419"/>
                    <a:gd name="connsiteX3-887" fmla="*/ 1237706 w 1306267"/>
                    <a:gd name="connsiteY3-888" fmla="*/ 306775 h 1424419"/>
                    <a:gd name="connsiteX4-889" fmla="*/ 1301712 w 1306267"/>
                    <a:gd name="connsiteY4-890" fmla="*/ 442384 h 1424419"/>
                    <a:gd name="connsiteX5-891" fmla="*/ 1303099 w 1306267"/>
                    <a:gd name="connsiteY5-892" fmla="*/ 495558 h 1424419"/>
                    <a:gd name="connsiteX6-893" fmla="*/ 1303099 w 1306267"/>
                    <a:gd name="connsiteY6-894" fmla="*/ 952393 h 1424419"/>
                    <a:gd name="connsiteX7-895" fmla="*/ 1305306 w 1306267"/>
                    <a:gd name="connsiteY7-896" fmla="*/ 990115 h 1424419"/>
                    <a:gd name="connsiteX8-897" fmla="*/ 1255800 w 1306267"/>
                    <a:gd name="connsiteY8-898" fmla="*/ 1142552 h 1424419"/>
                    <a:gd name="connsiteX9-899" fmla="*/ 1172881 w 1306267"/>
                    <a:gd name="connsiteY9-900" fmla="*/ 1179342 h 1424419"/>
                    <a:gd name="connsiteX10-901" fmla="*/ 792288 w 1306267"/>
                    <a:gd name="connsiteY10-902" fmla="*/ 1385653 h 1424419"/>
                    <a:gd name="connsiteX11-903" fmla="*/ 522686 w 1306267"/>
                    <a:gd name="connsiteY11-904" fmla="*/ 1384922 h 1424419"/>
                    <a:gd name="connsiteX12-905" fmla="*/ 90241 w 1306267"/>
                    <a:gd name="connsiteY12-906" fmla="*/ 1150634 h 1424419"/>
                    <a:gd name="connsiteX13-907" fmla="*/ 55672 w 1306267"/>
                    <a:gd name="connsiteY13-908" fmla="*/ 1124403 h 1424419"/>
                    <a:gd name="connsiteX14-909" fmla="*/ 667 w 1306267"/>
                    <a:gd name="connsiteY14-910" fmla="*/ 999105 h 1424419"/>
                    <a:gd name="connsiteX15-911" fmla="*/ 0 w 1306267"/>
                    <a:gd name="connsiteY15-912" fmla="*/ 972364 h 1424419"/>
                    <a:gd name="connsiteX16-913" fmla="*/ 2496 w 1306267"/>
                    <a:gd name="connsiteY16-914" fmla="*/ 463106 h 1424419"/>
                    <a:gd name="connsiteX17-915" fmla="*/ 2458 w 1306267"/>
                    <a:gd name="connsiteY17-916" fmla="*/ 429563 h 1424419"/>
                    <a:gd name="connsiteX18-917" fmla="*/ 75248 w 1306267"/>
                    <a:gd name="connsiteY18-918" fmla="*/ 303202 h 1424419"/>
                    <a:gd name="connsiteX19-919" fmla="*/ 106293 w 1306267"/>
                    <a:gd name="connsiteY19-920" fmla="*/ 282597 h 1424419"/>
                    <a:gd name="connsiteX20-921" fmla="*/ 541533 w 1306267"/>
                    <a:gd name="connsiteY20-922" fmla="*/ 38110 h 1424419"/>
                    <a:gd name="connsiteX21-923" fmla="*/ 653528 w 1306267"/>
                    <a:gd name="connsiteY21-924" fmla="*/ 0 h 1424419"/>
                    <a:gd name="connsiteX0-925" fmla="*/ 653528 w 1306267"/>
                    <a:gd name="connsiteY0-926" fmla="*/ 0 h 1424419"/>
                    <a:gd name="connsiteX1-927" fmla="*/ 757287 w 1306267"/>
                    <a:gd name="connsiteY1-928" fmla="*/ 32444 h 1424419"/>
                    <a:gd name="connsiteX2-929" fmla="*/ 1206876 w 1306267"/>
                    <a:gd name="connsiteY2-930" fmla="*/ 284945 h 1424419"/>
                    <a:gd name="connsiteX3-931" fmla="*/ 1237706 w 1306267"/>
                    <a:gd name="connsiteY3-932" fmla="*/ 306775 h 1424419"/>
                    <a:gd name="connsiteX4-933" fmla="*/ 1301712 w 1306267"/>
                    <a:gd name="connsiteY4-934" fmla="*/ 442384 h 1424419"/>
                    <a:gd name="connsiteX5-935" fmla="*/ 1303099 w 1306267"/>
                    <a:gd name="connsiteY5-936" fmla="*/ 495558 h 1424419"/>
                    <a:gd name="connsiteX6-937" fmla="*/ 1303099 w 1306267"/>
                    <a:gd name="connsiteY6-938" fmla="*/ 952393 h 1424419"/>
                    <a:gd name="connsiteX7-939" fmla="*/ 1305306 w 1306267"/>
                    <a:gd name="connsiteY7-940" fmla="*/ 990115 h 1424419"/>
                    <a:gd name="connsiteX8-941" fmla="*/ 1255800 w 1306267"/>
                    <a:gd name="connsiteY8-942" fmla="*/ 1142552 h 1424419"/>
                    <a:gd name="connsiteX9-943" fmla="*/ 1172881 w 1306267"/>
                    <a:gd name="connsiteY9-944" fmla="*/ 1179342 h 1424419"/>
                    <a:gd name="connsiteX10-945" fmla="*/ 792288 w 1306267"/>
                    <a:gd name="connsiteY10-946" fmla="*/ 1385653 h 1424419"/>
                    <a:gd name="connsiteX11-947" fmla="*/ 522686 w 1306267"/>
                    <a:gd name="connsiteY11-948" fmla="*/ 1384922 h 1424419"/>
                    <a:gd name="connsiteX12-949" fmla="*/ 90241 w 1306267"/>
                    <a:gd name="connsiteY12-950" fmla="*/ 1150634 h 1424419"/>
                    <a:gd name="connsiteX13-951" fmla="*/ 55672 w 1306267"/>
                    <a:gd name="connsiteY13-952" fmla="*/ 1124403 h 1424419"/>
                    <a:gd name="connsiteX14-953" fmla="*/ 667 w 1306267"/>
                    <a:gd name="connsiteY14-954" fmla="*/ 999105 h 1424419"/>
                    <a:gd name="connsiteX15-955" fmla="*/ 0 w 1306267"/>
                    <a:gd name="connsiteY15-956" fmla="*/ 972364 h 1424419"/>
                    <a:gd name="connsiteX16-957" fmla="*/ 2496 w 1306267"/>
                    <a:gd name="connsiteY16-958" fmla="*/ 463106 h 1424419"/>
                    <a:gd name="connsiteX17-959" fmla="*/ 2458 w 1306267"/>
                    <a:gd name="connsiteY17-960" fmla="*/ 429563 h 1424419"/>
                    <a:gd name="connsiteX18-961" fmla="*/ 75248 w 1306267"/>
                    <a:gd name="connsiteY18-962" fmla="*/ 303202 h 1424419"/>
                    <a:gd name="connsiteX19-963" fmla="*/ 106293 w 1306267"/>
                    <a:gd name="connsiteY19-964" fmla="*/ 282597 h 1424419"/>
                    <a:gd name="connsiteX20-965" fmla="*/ 541533 w 1306267"/>
                    <a:gd name="connsiteY20-966" fmla="*/ 38110 h 1424419"/>
                    <a:gd name="connsiteX21-967" fmla="*/ 653528 w 1306267"/>
                    <a:gd name="connsiteY21-968" fmla="*/ 0 h 1424419"/>
                    <a:gd name="connsiteX0-969" fmla="*/ 653528 w 1306267"/>
                    <a:gd name="connsiteY0-970" fmla="*/ 0 h 1424419"/>
                    <a:gd name="connsiteX1-971" fmla="*/ 757287 w 1306267"/>
                    <a:gd name="connsiteY1-972" fmla="*/ 32444 h 1424419"/>
                    <a:gd name="connsiteX2-973" fmla="*/ 1206876 w 1306267"/>
                    <a:gd name="connsiteY2-974" fmla="*/ 284945 h 1424419"/>
                    <a:gd name="connsiteX3-975" fmla="*/ 1237706 w 1306267"/>
                    <a:gd name="connsiteY3-976" fmla="*/ 306775 h 1424419"/>
                    <a:gd name="connsiteX4-977" fmla="*/ 1301712 w 1306267"/>
                    <a:gd name="connsiteY4-978" fmla="*/ 442384 h 1424419"/>
                    <a:gd name="connsiteX5-979" fmla="*/ 1303099 w 1306267"/>
                    <a:gd name="connsiteY5-980" fmla="*/ 495558 h 1424419"/>
                    <a:gd name="connsiteX6-981" fmla="*/ 1303099 w 1306267"/>
                    <a:gd name="connsiteY6-982" fmla="*/ 952393 h 1424419"/>
                    <a:gd name="connsiteX7-983" fmla="*/ 1305306 w 1306267"/>
                    <a:gd name="connsiteY7-984" fmla="*/ 990115 h 1424419"/>
                    <a:gd name="connsiteX8-985" fmla="*/ 1255800 w 1306267"/>
                    <a:gd name="connsiteY8-986" fmla="*/ 1142552 h 1424419"/>
                    <a:gd name="connsiteX9-987" fmla="*/ 1172881 w 1306267"/>
                    <a:gd name="connsiteY9-988" fmla="*/ 1179342 h 1424419"/>
                    <a:gd name="connsiteX10-989" fmla="*/ 792288 w 1306267"/>
                    <a:gd name="connsiteY10-990" fmla="*/ 1385653 h 1424419"/>
                    <a:gd name="connsiteX11-991" fmla="*/ 522686 w 1306267"/>
                    <a:gd name="connsiteY11-992" fmla="*/ 1384922 h 1424419"/>
                    <a:gd name="connsiteX12-993" fmla="*/ 90241 w 1306267"/>
                    <a:gd name="connsiteY12-994" fmla="*/ 1150634 h 1424419"/>
                    <a:gd name="connsiteX13-995" fmla="*/ 55672 w 1306267"/>
                    <a:gd name="connsiteY13-996" fmla="*/ 1124403 h 1424419"/>
                    <a:gd name="connsiteX14-997" fmla="*/ 667 w 1306267"/>
                    <a:gd name="connsiteY14-998" fmla="*/ 999105 h 1424419"/>
                    <a:gd name="connsiteX15-999" fmla="*/ 0 w 1306267"/>
                    <a:gd name="connsiteY15-1000" fmla="*/ 972364 h 1424419"/>
                    <a:gd name="connsiteX16-1001" fmla="*/ 2496 w 1306267"/>
                    <a:gd name="connsiteY16-1002" fmla="*/ 463106 h 1424419"/>
                    <a:gd name="connsiteX17-1003" fmla="*/ 2458 w 1306267"/>
                    <a:gd name="connsiteY17-1004" fmla="*/ 429563 h 1424419"/>
                    <a:gd name="connsiteX18-1005" fmla="*/ 75248 w 1306267"/>
                    <a:gd name="connsiteY18-1006" fmla="*/ 303202 h 1424419"/>
                    <a:gd name="connsiteX19-1007" fmla="*/ 106293 w 1306267"/>
                    <a:gd name="connsiteY19-1008" fmla="*/ 282597 h 1424419"/>
                    <a:gd name="connsiteX20-1009" fmla="*/ 541533 w 1306267"/>
                    <a:gd name="connsiteY20-1010" fmla="*/ 38110 h 1424419"/>
                    <a:gd name="connsiteX21-1011" fmla="*/ 653528 w 1306267"/>
                    <a:gd name="connsiteY21-1012" fmla="*/ 0 h 1424419"/>
                    <a:gd name="connsiteX0-1013" fmla="*/ 653528 w 1306267"/>
                    <a:gd name="connsiteY0-1014" fmla="*/ 0 h 1424419"/>
                    <a:gd name="connsiteX1-1015" fmla="*/ 757287 w 1306267"/>
                    <a:gd name="connsiteY1-1016" fmla="*/ 32444 h 1424419"/>
                    <a:gd name="connsiteX2-1017" fmla="*/ 1206876 w 1306267"/>
                    <a:gd name="connsiteY2-1018" fmla="*/ 284945 h 1424419"/>
                    <a:gd name="connsiteX3-1019" fmla="*/ 1237706 w 1306267"/>
                    <a:gd name="connsiteY3-1020" fmla="*/ 306775 h 1424419"/>
                    <a:gd name="connsiteX4-1021" fmla="*/ 1301712 w 1306267"/>
                    <a:gd name="connsiteY4-1022" fmla="*/ 442384 h 1424419"/>
                    <a:gd name="connsiteX5-1023" fmla="*/ 1303099 w 1306267"/>
                    <a:gd name="connsiteY5-1024" fmla="*/ 495558 h 1424419"/>
                    <a:gd name="connsiteX6-1025" fmla="*/ 1303099 w 1306267"/>
                    <a:gd name="connsiteY6-1026" fmla="*/ 952393 h 1424419"/>
                    <a:gd name="connsiteX7-1027" fmla="*/ 1305306 w 1306267"/>
                    <a:gd name="connsiteY7-1028" fmla="*/ 990115 h 1424419"/>
                    <a:gd name="connsiteX8-1029" fmla="*/ 1255800 w 1306267"/>
                    <a:gd name="connsiteY8-1030" fmla="*/ 1142552 h 1424419"/>
                    <a:gd name="connsiteX9-1031" fmla="*/ 1172881 w 1306267"/>
                    <a:gd name="connsiteY9-1032" fmla="*/ 1179342 h 1424419"/>
                    <a:gd name="connsiteX10-1033" fmla="*/ 792288 w 1306267"/>
                    <a:gd name="connsiteY10-1034" fmla="*/ 1385653 h 1424419"/>
                    <a:gd name="connsiteX11-1035" fmla="*/ 522686 w 1306267"/>
                    <a:gd name="connsiteY11-1036" fmla="*/ 1384922 h 1424419"/>
                    <a:gd name="connsiteX12-1037" fmla="*/ 90241 w 1306267"/>
                    <a:gd name="connsiteY12-1038" fmla="*/ 1150634 h 1424419"/>
                    <a:gd name="connsiteX13-1039" fmla="*/ 55672 w 1306267"/>
                    <a:gd name="connsiteY13-1040" fmla="*/ 1124403 h 1424419"/>
                    <a:gd name="connsiteX14-1041" fmla="*/ 667 w 1306267"/>
                    <a:gd name="connsiteY14-1042" fmla="*/ 999105 h 1424419"/>
                    <a:gd name="connsiteX15-1043" fmla="*/ 0 w 1306267"/>
                    <a:gd name="connsiteY15-1044" fmla="*/ 972364 h 1424419"/>
                    <a:gd name="connsiteX16-1045" fmla="*/ 2496 w 1306267"/>
                    <a:gd name="connsiteY16-1046" fmla="*/ 463106 h 1424419"/>
                    <a:gd name="connsiteX17-1047" fmla="*/ 2458 w 1306267"/>
                    <a:gd name="connsiteY17-1048" fmla="*/ 429563 h 1424419"/>
                    <a:gd name="connsiteX18-1049" fmla="*/ 75248 w 1306267"/>
                    <a:gd name="connsiteY18-1050" fmla="*/ 303202 h 1424419"/>
                    <a:gd name="connsiteX19-1051" fmla="*/ 106293 w 1306267"/>
                    <a:gd name="connsiteY19-1052" fmla="*/ 282597 h 1424419"/>
                    <a:gd name="connsiteX20-1053" fmla="*/ 541533 w 1306267"/>
                    <a:gd name="connsiteY20-1054" fmla="*/ 38110 h 1424419"/>
                    <a:gd name="connsiteX21-1055" fmla="*/ 653528 w 1306267"/>
                    <a:gd name="connsiteY21-1056" fmla="*/ 0 h 1424419"/>
                    <a:gd name="connsiteX0-1057" fmla="*/ 653528 w 1306267"/>
                    <a:gd name="connsiteY0-1058" fmla="*/ 0 h 1424419"/>
                    <a:gd name="connsiteX1-1059" fmla="*/ 757287 w 1306267"/>
                    <a:gd name="connsiteY1-1060" fmla="*/ 32444 h 1424419"/>
                    <a:gd name="connsiteX2-1061" fmla="*/ 1206876 w 1306267"/>
                    <a:gd name="connsiteY2-1062" fmla="*/ 284945 h 1424419"/>
                    <a:gd name="connsiteX3-1063" fmla="*/ 1237706 w 1306267"/>
                    <a:gd name="connsiteY3-1064" fmla="*/ 306775 h 1424419"/>
                    <a:gd name="connsiteX4-1065" fmla="*/ 1301712 w 1306267"/>
                    <a:gd name="connsiteY4-1066" fmla="*/ 442384 h 1424419"/>
                    <a:gd name="connsiteX5-1067" fmla="*/ 1303099 w 1306267"/>
                    <a:gd name="connsiteY5-1068" fmla="*/ 495558 h 1424419"/>
                    <a:gd name="connsiteX6-1069" fmla="*/ 1303099 w 1306267"/>
                    <a:gd name="connsiteY6-1070" fmla="*/ 952393 h 1424419"/>
                    <a:gd name="connsiteX7-1071" fmla="*/ 1305306 w 1306267"/>
                    <a:gd name="connsiteY7-1072" fmla="*/ 990115 h 1424419"/>
                    <a:gd name="connsiteX8-1073" fmla="*/ 1255800 w 1306267"/>
                    <a:gd name="connsiteY8-1074" fmla="*/ 1142552 h 1424419"/>
                    <a:gd name="connsiteX9-1075" fmla="*/ 1172881 w 1306267"/>
                    <a:gd name="connsiteY9-1076" fmla="*/ 1179342 h 1424419"/>
                    <a:gd name="connsiteX10-1077" fmla="*/ 792288 w 1306267"/>
                    <a:gd name="connsiteY10-1078" fmla="*/ 1385653 h 1424419"/>
                    <a:gd name="connsiteX11-1079" fmla="*/ 522686 w 1306267"/>
                    <a:gd name="connsiteY11-1080" fmla="*/ 1384922 h 1424419"/>
                    <a:gd name="connsiteX12-1081" fmla="*/ 90241 w 1306267"/>
                    <a:gd name="connsiteY12-1082" fmla="*/ 1150634 h 1424419"/>
                    <a:gd name="connsiteX13-1083" fmla="*/ 55672 w 1306267"/>
                    <a:gd name="connsiteY13-1084" fmla="*/ 1124403 h 1424419"/>
                    <a:gd name="connsiteX14-1085" fmla="*/ 667 w 1306267"/>
                    <a:gd name="connsiteY14-1086" fmla="*/ 999105 h 1424419"/>
                    <a:gd name="connsiteX15-1087" fmla="*/ 0 w 1306267"/>
                    <a:gd name="connsiteY15-1088" fmla="*/ 972364 h 1424419"/>
                    <a:gd name="connsiteX16-1089" fmla="*/ 2496 w 1306267"/>
                    <a:gd name="connsiteY16-1090" fmla="*/ 463106 h 1424419"/>
                    <a:gd name="connsiteX17-1091" fmla="*/ 2458 w 1306267"/>
                    <a:gd name="connsiteY17-1092" fmla="*/ 429563 h 1424419"/>
                    <a:gd name="connsiteX18-1093" fmla="*/ 75248 w 1306267"/>
                    <a:gd name="connsiteY18-1094" fmla="*/ 303202 h 1424419"/>
                    <a:gd name="connsiteX19-1095" fmla="*/ 106293 w 1306267"/>
                    <a:gd name="connsiteY19-1096" fmla="*/ 282597 h 1424419"/>
                    <a:gd name="connsiteX20-1097" fmla="*/ 541533 w 1306267"/>
                    <a:gd name="connsiteY20-1098" fmla="*/ 38110 h 1424419"/>
                    <a:gd name="connsiteX21-1099" fmla="*/ 653528 w 1306267"/>
                    <a:gd name="connsiteY21-1100" fmla="*/ 0 h 1424419"/>
                    <a:gd name="connsiteX0-1101" fmla="*/ 653528 w 1306267"/>
                    <a:gd name="connsiteY0-1102" fmla="*/ 0 h 1424419"/>
                    <a:gd name="connsiteX1-1103" fmla="*/ 757287 w 1306267"/>
                    <a:gd name="connsiteY1-1104" fmla="*/ 32444 h 1424419"/>
                    <a:gd name="connsiteX2-1105" fmla="*/ 1206876 w 1306267"/>
                    <a:gd name="connsiteY2-1106" fmla="*/ 284945 h 1424419"/>
                    <a:gd name="connsiteX3-1107" fmla="*/ 1237706 w 1306267"/>
                    <a:gd name="connsiteY3-1108" fmla="*/ 306775 h 1424419"/>
                    <a:gd name="connsiteX4-1109" fmla="*/ 1301712 w 1306267"/>
                    <a:gd name="connsiteY4-1110" fmla="*/ 442384 h 1424419"/>
                    <a:gd name="connsiteX5-1111" fmla="*/ 1303099 w 1306267"/>
                    <a:gd name="connsiteY5-1112" fmla="*/ 495558 h 1424419"/>
                    <a:gd name="connsiteX6-1113" fmla="*/ 1303099 w 1306267"/>
                    <a:gd name="connsiteY6-1114" fmla="*/ 952393 h 1424419"/>
                    <a:gd name="connsiteX7-1115" fmla="*/ 1305306 w 1306267"/>
                    <a:gd name="connsiteY7-1116" fmla="*/ 990115 h 1424419"/>
                    <a:gd name="connsiteX8-1117" fmla="*/ 1255800 w 1306267"/>
                    <a:gd name="connsiteY8-1118" fmla="*/ 1142552 h 1424419"/>
                    <a:gd name="connsiteX9-1119" fmla="*/ 1172881 w 1306267"/>
                    <a:gd name="connsiteY9-1120" fmla="*/ 1179342 h 1424419"/>
                    <a:gd name="connsiteX10-1121" fmla="*/ 792288 w 1306267"/>
                    <a:gd name="connsiteY10-1122" fmla="*/ 1385653 h 1424419"/>
                    <a:gd name="connsiteX11-1123" fmla="*/ 522686 w 1306267"/>
                    <a:gd name="connsiteY11-1124" fmla="*/ 1384922 h 1424419"/>
                    <a:gd name="connsiteX12-1125" fmla="*/ 90241 w 1306267"/>
                    <a:gd name="connsiteY12-1126" fmla="*/ 1150634 h 1424419"/>
                    <a:gd name="connsiteX13-1127" fmla="*/ 48904 w 1306267"/>
                    <a:gd name="connsiteY13-1128" fmla="*/ 1124403 h 1424419"/>
                    <a:gd name="connsiteX14-1129" fmla="*/ 667 w 1306267"/>
                    <a:gd name="connsiteY14-1130" fmla="*/ 999105 h 1424419"/>
                    <a:gd name="connsiteX15-1131" fmla="*/ 0 w 1306267"/>
                    <a:gd name="connsiteY15-1132" fmla="*/ 972364 h 1424419"/>
                    <a:gd name="connsiteX16-1133" fmla="*/ 2496 w 1306267"/>
                    <a:gd name="connsiteY16-1134" fmla="*/ 463106 h 1424419"/>
                    <a:gd name="connsiteX17-1135" fmla="*/ 2458 w 1306267"/>
                    <a:gd name="connsiteY17-1136" fmla="*/ 429563 h 1424419"/>
                    <a:gd name="connsiteX18-1137" fmla="*/ 75248 w 1306267"/>
                    <a:gd name="connsiteY18-1138" fmla="*/ 303202 h 1424419"/>
                    <a:gd name="connsiteX19-1139" fmla="*/ 106293 w 1306267"/>
                    <a:gd name="connsiteY19-1140" fmla="*/ 282597 h 1424419"/>
                    <a:gd name="connsiteX20-1141" fmla="*/ 541533 w 1306267"/>
                    <a:gd name="connsiteY20-1142" fmla="*/ 38110 h 1424419"/>
                    <a:gd name="connsiteX21-1143" fmla="*/ 653528 w 1306267"/>
                    <a:gd name="connsiteY21-1144" fmla="*/ 0 h 1424419"/>
                    <a:gd name="connsiteX0-1145" fmla="*/ 653528 w 1306267"/>
                    <a:gd name="connsiteY0-1146" fmla="*/ 0 h 1424419"/>
                    <a:gd name="connsiteX1-1147" fmla="*/ 757287 w 1306267"/>
                    <a:gd name="connsiteY1-1148" fmla="*/ 32444 h 1424419"/>
                    <a:gd name="connsiteX2-1149" fmla="*/ 1206876 w 1306267"/>
                    <a:gd name="connsiteY2-1150" fmla="*/ 284945 h 1424419"/>
                    <a:gd name="connsiteX3-1151" fmla="*/ 1237706 w 1306267"/>
                    <a:gd name="connsiteY3-1152" fmla="*/ 306775 h 1424419"/>
                    <a:gd name="connsiteX4-1153" fmla="*/ 1301712 w 1306267"/>
                    <a:gd name="connsiteY4-1154" fmla="*/ 442384 h 1424419"/>
                    <a:gd name="connsiteX5-1155" fmla="*/ 1303099 w 1306267"/>
                    <a:gd name="connsiteY5-1156" fmla="*/ 495558 h 1424419"/>
                    <a:gd name="connsiteX6-1157" fmla="*/ 1303099 w 1306267"/>
                    <a:gd name="connsiteY6-1158" fmla="*/ 952393 h 1424419"/>
                    <a:gd name="connsiteX7-1159" fmla="*/ 1305306 w 1306267"/>
                    <a:gd name="connsiteY7-1160" fmla="*/ 990115 h 1424419"/>
                    <a:gd name="connsiteX8-1161" fmla="*/ 1255800 w 1306267"/>
                    <a:gd name="connsiteY8-1162" fmla="*/ 1142552 h 1424419"/>
                    <a:gd name="connsiteX9-1163" fmla="*/ 1172881 w 1306267"/>
                    <a:gd name="connsiteY9-1164" fmla="*/ 1179342 h 1424419"/>
                    <a:gd name="connsiteX10-1165" fmla="*/ 792288 w 1306267"/>
                    <a:gd name="connsiteY10-1166" fmla="*/ 1385653 h 1424419"/>
                    <a:gd name="connsiteX11-1167" fmla="*/ 522686 w 1306267"/>
                    <a:gd name="connsiteY11-1168" fmla="*/ 1384922 h 1424419"/>
                    <a:gd name="connsiteX12-1169" fmla="*/ 90241 w 1306267"/>
                    <a:gd name="connsiteY12-1170" fmla="*/ 1150634 h 1424419"/>
                    <a:gd name="connsiteX13-1171" fmla="*/ 48904 w 1306267"/>
                    <a:gd name="connsiteY13-1172" fmla="*/ 1124403 h 1424419"/>
                    <a:gd name="connsiteX14-1173" fmla="*/ 667 w 1306267"/>
                    <a:gd name="connsiteY14-1174" fmla="*/ 999105 h 1424419"/>
                    <a:gd name="connsiteX15-1175" fmla="*/ 0 w 1306267"/>
                    <a:gd name="connsiteY15-1176" fmla="*/ 972364 h 1424419"/>
                    <a:gd name="connsiteX16-1177" fmla="*/ 2496 w 1306267"/>
                    <a:gd name="connsiteY16-1178" fmla="*/ 463106 h 1424419"/>
                    <a:gd name="connsiteX17-1179" fmla="*/ 2458 w 1306267"/>
                    <a:gd name="connsiteY17-1180" fmla="*/ 429563 h 1424419"/>
                    <a:gd name="connsiteX18-1181" fmla="*/ 75248 w 1306267"/>
                    <a:gd name="connsiteY18-1182" fmla="*/ 303202 h 1424419"/>
                    <a:gd name="connsiteX19-1183" fmla="*/ 106293 w 1306267"/>
                    <a:gd name="connsiteY19-1184" fmla="*/ 282597 h 1424419"/>
                    <a:gd name="connsiteX20-1185" fmla="*/ 541533 w 1306267"/>
                    <a:gd name="connsiteY20-1186" fmla="*/ 38110 h 1424419"/>
                    <a:gd name="connsiteX21-1187" fmla="*/ 653528 w 1306267"/>
                    <a:gd name="connsiteY21-1188" fmla="*/ 0 h 1424419"/>
                    <a:gd name="connsiteX0-1189" fmla="*/ 653528 w 1306267"/>
                    <a:gd name="connsiteY0-1190" fmla="*/ 0 h 1424419"/>
                    <a:gd name="connsiteX1-1191" fmla="*/ 757287 w 1306267"/>
                    <a:gd name="connsiteY1-1192" fmla="*/ 32444 h 1424419"/>
                    <a:gd name="connsiteX2-1193" fmla="*/ 1206876 w 1306267"/>
                    <a:gd name="connsiteY2-1194" fmla="*/ 284945 h 1424419"/>
                    <a:gd name="connsiteX3-1195" fmla="*/ 1237706 w 1306267"/>
                    <a:gd name="connsiteY3-1196" fmla="*/ 306775 h 1424419"/>
                    <a:gd name="connsiteX4-1197" fmla="*/ 1301712 w 1306267"/>
                    <a:gd name="connsiteY4-1198" fmla="*/ 442384 h 1424419"/>
                    <a:gd name="connsiteX5-1199" fmla="*/ 1303099 w 1306267"/>
                    <a:gd name="connsiteY5-1200" fmla="*/ 495558 h 1424419"/>
                    <a:gd name="connsiteX6-1201" fmla="*/ 1303099 w 1306267"/>
                    <a:gd name="connsiteY6-1202" fmla="*/ 952393 h 1424419"/>
                    <a:gd name="connsiteX7-1203" fmla="*/ 1305306 w 1306267"/>
                    <a:gd name="connsiteY7-1204" fmla="*/ 990115 h 1424419"/>
                    <a:gd name="connsiteX8-1205" fmla="*/ 1255800 w 1306267"/>
                    <a:gd name="connsiteY8-1206" fmla="*/ 1142552 h 1424419"/>
                    <a:gd name="connsiteX9-1207" fmla="*/ 1172881 w 1306267"/>
                    <a:gd name="connsiteY9-1208" fmla="*/ 1179342 h 1424419"/>
                    <a:gd name="connsiteX10-1209" fmla="*/ 792288 w 1306267"/>
                    <a:gd name="connsiteY10-1210" fmla="*/ 1385653 h 1424419"/>
                    <a:gd name="connsiteX11-1211" fmla="*/ 522686 w 1306267"/>
                    <a:gd name="connsiteY11-1212" fmla="*/ 1384922 h 1424419"/>
                    <a:gd name="connsiteX12-1213" fmla="*/ 90241 w 1306267"/>
                    <a:gd name="connsiteY12-1214" fmla="*/ 1150634 h 1424419"/>
                    <a:gd name="connsiteX13-1215" fmla="*/ 48904 w 1306267"/>
                    <a:gd name="connsiteY13-1216" fmla="*/ 1124403 h 1424419"/>
                    <a:gd name="connsiteX14-1217" fmla="*/ 667 w 1306267"/>
                    <a:gd name="connsiteY14-1218" fmla="*/ 999105 h 1424419"/>
                    <a:gd name="connsiteX15-1219" fmla="*/ 0 w 1306267"/>
                    <a:gd name="connsiteY15-1220" fmla="*/ 972364 h 1424419"/>
                    <a:gd name="connsiteX16-1221" fmla="*/ 2496 w 1306267"/>
                    <a:gd name="connsiteY16-1222" fmla="*/ 463106 h 1424419"/>
                    <a:gd name="connsiteX17-1223" fmla="*/ 2458 w 1306267"/>
                    <a:gd name="connsiteY17-1224" fmla="*/ 429563 h 1424419"/>
                    <a:gd name="connsiteX18-1225" fmla="*/ 75248 w 1306267"/>
                    <a:gd name="connsiteY18-1226" fmla="*/ 303202 h 1424419"/>
                    <a:gd name="connsiteX19-1227" fmla="*/ 106293 w 1306267"/>
                    <a:gd name="connsiteY19-1228" fmla="*/ 282597 h 1424419"/>
                    <a:gd name="connsiteX20-1229" fmla="*/ 541533 w 1306267"/>
                    <a:gd name="connsiteY20-1230" fmla="*/ 38110 h 1424419"/>
                    <a:gd name="connsiteX21-1231" fmla="*/ 653528 w 1306267"/>
                    <a:gd name="connsiteY21-1232" fmla="*/ 0 h 1424419"/>
                    <a:gd name="connsiteX0-1233" fmla="*/ 653528 w 1306267"/>
                    <a:gd name="connsiteY0-1234" fmla="*/ 0 h 1424419"/>
                    <a:gd name="connsiteX1-1235" fmla="*/ 757287 w 1306267"/>
                    <a:gd name="connsiteY1-1236" fmla="*/ 32444 h 1424419"/>
                    <a:gd name="connsiteX2-1237" fmla="*/ 1206876 w 1306267"/>
                    <a:gd name="connsiteY2-1238" fmla="*/ 284945 h 1424419"/>
                    <a:gd name="connsiteX3-1239" fmla="*/ 1237706 w 1306267"/>
                    <a:gd name="connsiteY3-1240" fmla="*/ 306775 h 1424419"/>
                    <a:gd name="connsiteX4-1241" fmla="*/ 1301712 w 1306267"/>
                    <a:gd name="connsiteY4-1242" fmla="*/ 442384 h 1424419"/>
                    <a:gd name="connsiteX5-1243" fmla="*/ 1303099 w 1306267"/>
                    <a:gd name="connsiteY5-1244" fmla="*/ 495558 h 1424419"/>
                    <a:gd name="connsiteX6-1245" fmla="*/ 1303099 w 1306267"/>
                    <a:gd name="connsiteY6-1246" fmla="*/ 952393 h 1424419"/>
                    <a:gd name="connsiteX7-1247" fmla="*/ 1305306 w 1306267"/>
                    <a:gd name="connsiteY7-1248" fmla="*/ 990115 h 1424419"/>
                    <a:gd name="connsiteX8-1249" fmla="*/ 1255800 w 1306267"/>
                    <a:gd name="connsiteY8-1250" fmla="*/ 1142552 h 1424419"/>
                    <a:gd name="connsiteX9-1251" fmla="*/ 1172881 w 1306267"/>
                    <a:gd name="connsiteY9-1252" fmla="*/ 1179342 h 1424419"/>
                    <a:gd name="connsiteX10-1253" fmla="*/ 792288 w 1306267"/>
                    <a:gd name="connsiteY10-1254" fmla="*/ 1385653 h 1424419"/>
                    <a:gd name="connsiteX11-1255" fmla="*/ 522686 w 1306267"/>
                    <a:gd name="connsiteY11-1256" fmla="*/ 1384922 h 1424419"/>
                    <a:gd name="connsiteX12-1257" fmla="*/ 90241 w 1306267"/>
                    <a:gd name="connsiteY12-1258" fmla="*/ 1150634 h 1424419"/>
                    <a:gd name="connsiteX13-1259" fmla="*/ 48904 w 1306267"/>
                    <a:gd name="connsiteY13-1260" fmla="*/ 1124403 h 1424419"/>
                    <a:gd name="connsiteX14-1261" fmla="*/ 667 w 1306267"/>
                    <a:gd name="connsiteY14-1262" fmla="*/ 999105 h 1424419"/>
                    <a:gd name="connsiteX15-1263" fmla="*/ 0 w 1306267"/>
                    <a:gd name="connsiteY15-1264" fmla="*/ 972364 h 1424419"/>
                    <a:gd name="connsiteX16-1265" fmla="*/ 2496 w 1306267"/>
                    <a:gd name="connsiteY16-1266" fmla="*/ 463106 h 1424419"/>
                    <a:gd name="connsiteX17-1267" fmla="*/ 2458 w 1306267"/>
                    <a:gd name="connsiteY17-1268" fmla="*/ 429563 h 1424419"/>
                    <a:gd name="connsiteX18-1269" fmla="*/ 75248 w 1306267"/>
                    <a:gd name="connsiteY18-1270" fmla="*/ 303202 h 1424419"/>
                    <a:gd name="connsiteX19-1271" fmla="*/ 106293 w 1306267"/>
                    <a:gd name="connsiteY19-1272" fmla="*/ 282597 h 1424419"/>
                    <a:gd name="connsiteX20-1273" fmla="*/ 541533 w 1306267"/>
                    <a:gd name="connsiteY20-1274" fmla="*/ 38110 h 1424419"/>
                    <a:gd name="connsiteX21-1275" fmla="*/ 653528 w 1306267"/>
                    <a:gd name="connsiteY21-1276" fmla="*/ 0 h 1424419"/>
                    <a:gd name="connsiteX0-1277" fmla="*/ 653528 w 1306267"/>
                    <a:gd name="connsiteY0-1278" fmla="*/ 0 h 1424419"/>
                    <a:gd name="connsiteX1-1279" fmla="*/ 757287 w 1306267"/>
                    <a:gd name="connsiteY1-1280" fmla="*/ 32444 h 1424419"/>
                    <a:gd name="connsiteX2-1281" fmla="*/ 1206876 w 1306267"/>
                    <a:gd name="connsiteY2-1282" fmla="*/ 284945 h 1424419"/>
                    <a:gd name="connsiteX3-1283" fmla="*/ 1237706 w 1306267"/>
                    <a:gd name="connsiteY3-1284" fmla="*/ 306775 h 1424419"/>
                    <a:gd name="connsiteX4-1285" fmla="*/ 1301712 w 1306267"/>
                    <a:gd name="connsiteY4-1286" fmla="*/ 442384 h 1424419"/>
                    <a:gd name="connsiteX5-1287" fmla="*/ 1303099 w 1306267"/>
                    <a:gd name="connsiteY5-1288" fmla="*/ 495558 h 1424419"/>
                    <a:gd name="connsiteX6-1289" fmla="*/ 1303099 w 1306267"/>
                    <a:gd name="connsiteY6-1290" fmla="*/ 952393 h 1424419"/>
                    <a:gd name="connsiteX7-1291" fmla="*/ 1305306 w 1306267"/>
                    <a:gd name="connsiteY7-1292" fmla="*/ 990115 h 1424419"/>
                    <a:gd name="connsiteX8-1293" fmla="*/ 1255800 w 1306267"/>
                    <a:gd name="connsiteY8-1294" fmla="*/ 1142552 h 1424419"/>
                    <a:gd name="connsiteX9-1295" fmla="*/ 1172881 w 1306267"/>
                    <a:gd name="connsiteY9-1296" fmla="*/ 1179342 h 1424419"/>
                    <a:gd name="connsiteX10-1297" fmla="*/ 792288 w 1306267"/>
                    <a:gd name="connsiteY10-1298" fmla="*/ 1385653 h 1424419"/>
                    <a:gd name="connsiteX11-1299" fmla="*/ 522686 w 1306267"/>
                    <a:gd name="connsiteY11-1300" fmla="*/ 1384922 h 1424419"/>
                    <a:gd name="connsiteX12-1301" fmla="*/ 97009 w 1306267"/>
                    <a:gd name="connsiteY12-1302" fmla="*/ 1161462 h 1424419"/>
                    <a:gd name="connsiteX13-1303" fmla="*/ 48904 w 1306267"/>
                    <a:gd name="connsiteY13-1304" fmla="*/ 1124403 h 1424419"/>
                    <a:gd name="connsiteX14-1305" fmla="*/ 667 w 1306267"/>
                    <a:gd name="connsiteY14-1306" fmla="*/ 999105 h 1424419"/>
                    <a:gd name="connsiteX15-1307" fmla="*/ 0 w 1306267"/>
                    <a:gd name="connsiteY15-1308" fmla="*/ 972364 h 1424419"/>
                    <a:gd name="connsiteX16-1309" fmla="*/ 2496 w 1306267"/>
                    <a:gd name="connsiteY16-1310" fmla="*/ 463106 h 1424419"/>
                    <a:gd name="connsiteX17-1311" fmla="*/ 2458 w 1306267"/>
                    <a:gd name="connsiteY17-1312" fmla="*/ 429563 h 1424419"/>
                    <a:gd name="connsiteX18-1313" fmla="*/ 75248 w 1306267"/>
                    <a:gd name="connsiteY18-1314" fmla="*/ 303202 h 1424419"/>
                    <a:gd name="connsiteX19-1315" fmla="*/ 106293 w 1306267"/>
                    <a:gd name="connsiteY19-1316" fmla="*/ 282597 h 1424419"/>
                    <a:gd name="connsiteX20-1317" fmla="*/ 541533 w 1306267"/>
                    <a:gd name="connsiteY20-1318" fmla="*/ 38110 h 1424419"/>
                    <a:gd name="connsiteX21-1319" fmla="*/ 653528 w 1306267"/>
                    <a:gd name="connsiteY21-1320" fmla="*/ 0 h 1424419"/>
                    <a:gd name="connsiteX0-1321" fmla="*/ 653528 w 1306267"/>
                    <a:gd name="connsiteY0-1322" fmla="*/ 0 h 1424419"/>
                    <a:gd name="connsiteX1-1323" fmla="*/ 757287 w 1306267"/>
                    <a:gd name="connsiteY1-1324" fmla="*/ 32444 h 1424419"/>
                    <a:gd name="connsiteX2-1325" fmla="*/ 1206876 w 1306267"/>
                    <a:gd name="connsiteY2-1326" fmla="*/ 284945 h 1424419"/>
                    <a:gd name="connsiteX3-1327" fmla="*/ 1237706 w 1306267"/>
                    <a:gd name="connsiteY3-1328" fmla="*/ 306775 h 1424419"/>
                    <a:gd name="connsiteX4-1329" fmla="*/ 1301712 w 1306267"/>
                    <a:gd name="connsiteY4-1330" fmla="*/ 442384 h 1424419"/>
                    <a:gd name="connsiteX5-1331" fmla="*/ 1303099 w 1306267"/>
                    <a:gd name="connsiteY5-1332" fmla="*/ 495558 h 1424419"/>
                    <a:gd name="connsiteX6-1333" fmla="*/ 1303099 w 1306267"/>
                    <a:gd name="connsiteY6-1334" fmla="*/ 952393 h 1424419"/>
                    <a:gd name="connsiteX7-1335" fmla="*/ 1305306 w 1306267"/>
                    <a:gd name="connsiteY7-1336" fmla="*/ 990115 h 1424419"/>
                    <a:gd name="connsiteX8-1337" fmla="*/ 1255800 w 1306267"/>
                    <a:gd name="connsiteY8-1338" fmla="*/ 1142552 h 1424419"/>
                    <a:gd name="connsiteX9-1339" fmla="*/ 1172881 w 1306267"/>
                    <a:gd name="connsiteY9-1340" fmla="*/ 1179342 h 1424419"/>
                    <a:gd name="connsiteX10-1341" fmla="*/ 792288 w 1306267"/>
                    <a:gd name="connsiteY10-1342" fmla="*/ 1385653 h 1424419"/>
                    <a:gd name="connsiteX11-1343" fmla="*/ 522686 w 1306267"/>
                    <a:gd name="connsiteY11-1344" fmla="*/ 1384922 h 1424419"/>
                    <a:gd name="connsiteX12-1345" fmla="*/ 97009 w 1306267"/>
                    <a:gd name="connsiteY12-1346" fmla="*/ 1161462 h 1424419"/>
                    <a:gd name="connsiteX13-1347" fmla="*/ 48904 w 1306267"/>
                    <a:gd name="connsiteY13-1348" fmla="*/ 1124403 h 1424419"/>
                    <a:gd name="connsiteX14-1349" fmla="*/ 667 w 1306267"/>
                    <a:gd name="connsiteY14-1350" fmla="*/ 999105 h 1424419"/>
                    <a:gd name="connsiteX15-1351" fmla="*/ 0 w 1306267"/>
                    <a:gd name="connsiteY15-1352" fmla="*/ 972364 h 1424419"/>
                    <a:gd name="connsiteX16-1353" fmla="*/ 2496 w 1306267"/>
                    <a:gd name="connsiteY16-1354" fmla="*/ 463106 h 1424419"/>
                    <a:gd name="connsiteX17-1355" fmla="*/ 2458 w 1306267"/>
                    <a:gd name="connsiteY17-1356" fmla="*/ 429563 h 1424419"/>
                    <a:gd name="connsiteX18-1357" fmla="*/ 75248 w 1306267"/>
                    <a:gd name="connsiteY18-1358" fmla="*/ 303202 h 1424419"/>
                    <a:gd name="connsiteX19-1359" fmla="*/ 106293 w 1306267"/>
                    <a:gd name="connsiteY19-1360" fmla="*/ 282597 h 1424419"/>
                    <a:gd name="connsiteX20-1361" fmla="*/ 541533 w 1306267"/>
                    <a:gd name="connsiteY20-1362" fmla="*/ 38110 h 1424419"/>
                    <a:gd name="connsiteX21-1363" fmla="*/ 653528 w 1306267"/>
                    <a:gd name="connsiteY21-1364" fmla="*/ 0 h 1424419"/>
                    <a:gd name="connsiteX0-1365" fmla="*/ 653528 w 1306267"/>
                    <a:gd name="connsiteY0-1366" fmla="*/ 0 h 1424419"/>
                    <a:gd name="connsiteX1-1367" fmla="*/ 757287 w 1306267"/>
                    <a:gd name="connsiteY1-1368" fmla="*/ 32444 h 1424419"/>
                    <a:gd name="connsiteX2-1369" fmla="*/ 1206876 w 1306267"/>
                    <a:gd name="connsiteY2-1370" fmla="*/ 284945 h 1424419"/>
                    <a:gd name="connsiteX3-1371" fmla="*/ 1237706 w 1306267"/>
                    <a:gd name="connsiteY3-1372" fmla="*/ 306775 h 1424419"/>
                    <a:gd name="connsiteX4-1373" fmla="*/ 1301712 w 1306267"/>
                    <a:gd name="connsiteY4-1374" fmla="*/ 442384 h 1424419"/>
                    <a:gd name="connsiteX5-1375" fmla="*/ 1303099 w 1306267"/>
                    <a:gd name="connsiteY5-1376" fmla="*/ 495558 h 1424419"/>
                    <a:gd name="connsiteX6-1377" fmla="*/ 1303099 w 1306267"/>
                    <a:gd name="connsiteY6-1378" fmla="*/ 952393 h 1424419"/>
                    <a:gd name="connsiteX7-1379" fmla="*/ 1305306 w 1306267"/>
                    <a:gd name="connsiteY7-1380" fmla="*/ 990115 h 1424419"/>
                    <a:gd name="connsiteX8-1381" fmla="*/ 1255800 w 1306267"/>
                    <a:gd name="connsiteY8-1382" fmla="*/ 1142552 h 1424419"/>
                    <a:gd name="connsiteX9-1383" fmla="*/ 1172881 w 1306267"/>
                    <a:gd name="connsiteY9-1384" fmla="*/ 1179342 h 1424419"/>
                    <a:gd name="connsiteX10-1385" fmla="*/ 792288 w 1306267"/>
                    <a:gd name="connsiteY10-1386" fmla="*/ 1385653 h 1424419"/>
                    <a:gd name="connsiteX11-1387" fmla="*/ 522686 w 1306267"/>
                    <a:gd name="connsiteY11-1388" fmla="*/ 1384922 h 1424419"/>
                    <a:gd name="connsiteX12-1389" fmla="*/ 97009 w 1306267"/>
                    <a:gd name="connsiteY12-1390" fmla="*/ 1161462 h 1424419"/>
                    <a:gd name="connsiteX13-1391" fmla="*/ 44843 w 1306267"/>
                    <a:gd name="connsiteY13-1392" fmla="*/ 1118989 h 1424419"/>
                    <a:gd name="connsiteX14-1393" fmla="*/ 667 w 1306267"/>
                    <a:gd name="connsiteY14-1394" fmla="*/ 999105 h 1424419"/>
                    <a:gd name="connsiteX15-1395" fmla="*/ 0 w 1306267"/>
                    <a:gd name="connsiteY15-1396" fmla="*/ 972364 h 1424419"/>
                    <a:gd name="connsiteX16-1397" fmla="*/ 2496 w 1306267"/>
                    <a:gd name="connsiteY16-1398" fmla="*/ 463106 h 1424419"/>
                    <a:gd name="connsiteX17-1399" fmla="*/ 2458 w 1306267"/>
                    <a:gd name="connsiteY17-1400" fmla="*/ 429563 h 1424419"/>
                    <a:gd name="connsiteX18-1401" fmla="*/ 75248 w 1306267"/>
                    <a:gd name="connsiteY18-1402" fmla="*/ 303202 h 1424419"/>
                    <a:gd name="connsiteX19-1403" fmla="*/ 106293 w 1306267"/>
                    <a:gd name="connsiteY19-1404" fmla="*/ 282597 h 1424419"/>
                    <a:gd name="connsiteX20-1405" fmla="*/ 541533 w 1306267"/>
                    <a:gd name="connsiteY20-1406" fmla="*/ 38110 h 1424419"/>
                    <a:gd name="connsiteX21-1407" fmla="*/ 653528 w 1306267"/>
                    <a:gd name="connsiteY21-1408" fmla="*/ 0 h 1424419"/>
                    <a:gd name="connsiteX0-1409" fmla="*/ 653528 w 1306267"/>
                    <a:gd name="connsiteY0-1410" fmla="*/ 0 h 1424419"/>
                    <a:gd name="connsiteX1-1411" fmla="*/ 757287 w 1306267"/>
                    <a:gd name="connsiteY1-1412" fmla="*/ 32444 h 1424419"/>
                    <a:gd name="connsiteX2-1413" fmla="*/ 1206876 w 1306267"/>
                    <a:gd name="connsiteY2-1414" fmla="*/ 284945 h 1424419"/>
                    <a:gd name="connsiteX3-1415" fmla="*/ 1237706 w 1306267"/>
                    <a:gd name="connsiteY3-1416" fmla="*/ 306775 h 1424419"/>
                    <a:gd name="connsiteX4-1417" fmla="*/ 1301712 w 1306267"/>
                    <a:gd name="connsiteY4-1418" fmla="*/ 442384 h 1424419"/>
                    <a:gd name="connsiteX5-1419" fmla="*/ 1303099 w 1306267"/>
                    <a:gd name="connsiteY5-1420" fmla="*/ 495558 h 1424419"/>
                    <a:gd name="connsiteX6-1421" fmla="*/ 1303099 w 1306267"/>
                    <a:gd name="connsiteY6-1422" fmla="*/ 952393 h 1424419"/>
                    <a:gd name="connsiteX7-1423" fmla="*/ 1305306 w 1306267"/>
                    <a:gd name="connsiteY7-1424" fmla="*/ 990115 h 1424419"/>
                    <a:gd name="connsiteX8-1425" fmla="*/ 1255800 w 1306267"/>
                    <a:gd name="connsiteY8-1426" fmla="*/ 1142552 h 1424419"/>
                    <a:gd name="connsiteX9-1427" fmla="*/ 1172881 w 1306267"/>
                    <a:gd name="connsiteY9-1428" fmla="*/ 1179342 h 1424419"/>
                    <a:gd name="connsiteX10-1429" fmla="*/ 792288 w 1306267"/>
                    <a:gd name="connsiteY10-1430" fmla="*/ 1385653 h 1424419"/>
                    <a:gd name="connsiteX11-1431" fmla="*/ 522686 w 1306267"/>
                    <a:gd name="connsiteY11-1432" fmla="*/ 1384922 h 1424419"/>
                    <a:gd name="connsiteX12-1433" fmla="*/ 97009 w 1306267"/>
                    <a:gd name="connsiteY12-1434" fmla="*/ 1161462 h 1424419"/>
                    <a:gd name="connsiteX13-1435" fmla="*/ 44843 w 1306267"/>
                    <a:gd name="connsiteY13-1436" fmla="*/ 1118989 h 1424419"/>
                    <a:gd name="connsiteX14-1437" fmla="*/ 667 w 1306267"/>
                    <a:gd name="connsiteY14-1438" fmla="*/ 999105 h 1424419"/>
                    <a:gd name="connsiteX15-1439" fmla="*/ 0 w 1306267"/>
                    <a:gd name="connsiteY15-1440" fmla="*/ 972364 h 1424419"/>
                    <a:gd name="connsiteX16-1441" fmla="*/ 2496 w 1306267"/>
                    <a:gd name="connsiteY16-1442" fmla="*/ 463106 h 1424419"/>
                    <a:gd name="connsiteX17-1443" fmla="*/ 2458 w 1306267"/>
                    <a:gd name="connsiteY17-1444" fmla="*/ 429563 h 1424419"/>
                    <a:gd name="connsiteX18-1445" fmla="*/ 75248 w 1306267"/>
                    <a:gd name="connsiteY18-1446" fmla="*/ 303202 h 1424419"/>
                    <a:gd name="connsiteX19-1447" fmla="*/ 106293 w 1306267"/>
                    <a:gd name="connsiteY19-1448" fmla="*/ 282597 h 1424419"/>
                    <a:gd name="connsiteX20-1449" fmla="*/ 541533 w 1306267"/>
                    <a:gd name="connsiteY20-1450" fmla="*/ 38110 h 1424419"/>
                    <a:gd name="connsiteX21-1451" fmla="*/ 653528 w 1306267"/>
                    <a:gd name="connsiteY21-1452" fmla="*/ 0 h 1424419"/>
                    <a:gd name="connsiteX0-1453" fmla="*/ 653528 w 1306267"/>
                    <a:gd name="connsiteY0-1454" fmla="*/ 0 h 1424419"/>
                    <a:gd name="connsiteX1-1455" fmla="*/ 757287 w 1306267"/>
                    <a:gd name="connsiteY1-1456" fmla="*/ 32444 h 1424419"/>
                    <a:gd name="connsiteX2-1457" fmla="*/ 1206876 w 1306267"/>
                    <a:gd name="connsiteY2-1458" fmla="*/ 284945 h 1424419"/>
                    <a:gd name="connsiteX3-1459" fmla="*/ 1237706 w 1306267"/>
                    <a:gd name="connsiteY3-1460" fmla="*/ 306775 h 1424419"/>
                    <a:gd name="connsiteX4-1461" fmla="*/ 1301712 w 1306267"/>
                    <a:gd name="connsiteY4-1462" fmla="*/ 442384 h 1424419"/>
                    <a:gd name="connsiteX5-1463" fmla="*/ 1303099 w 1306267"/>
                    <a:gd name="connsiteY5-1464" fmla="*/ 495558 h 1424419"/>
                    <a:gd name="connsiteX6-1465" fmla="*/ 1303099 w 1306267"/>
                    <a:gd name="connsiteY6-1466" fmla="*/ 952393 h 1424419"/>
                    <a:gd name="connsiteX7-1467" fmla="*/ 1305306 w 1306267"/>
                    <a:gd name="connsiteY7-1468" fmla="*/ 990115 h 1424419"/>
                    <a:gd name="connsiteX8-1469" fmla="*/ 1255800 w 1306267"/>
                    <a:gd name="connsiteY8-1470" fmla="*/ 1142552 h 1424419"/>
                    <a:gd name="connsiteX9-1471" fmla="*/ 1172881 w 1306267"/>
                    <a:gd name="connsiteY9-1472" fmla="*/ 1179342 h 1424419"/>
                    <a:gd name="connsiteX10-1473" fmla="*/ 792288 w 1306267"/>
                    <a:gd name="connsiteY10-1474" fmla="*/ 1385653 h 1424419"/>
                    <a:gd name="connsiteX11-1475" fmla="*/ 522686 w 1306267"/>
                    <a:gd name="connsiteY11-1476" fmla="*/ 1384922 h 1424419"/>
                    <a:gd name="connsiteX12-1477" fmla="*/ 97009 w 1306267"/>
                    <a:gd name="connsiteY12-1478" fmla="*/ 1161462 h 1424419"/>
                    <a:gd name="connsiteX13-1479" fmla="*/ 44843 w 1306267"/>
                    <a:gd name="connsiteY13-1480" fmla="*/ 1118989 h 1424419"/>
                    <a:gd name="connsiteX14-1481" fmla="*/ 667 w 1306267"/>
                    <a:gd name="connsiteY14-1482" fmla="*/ 999105 h 1424419"/>
                    <a:gd name="connsiteX15-1483" fmla="*/ 0 w 1306267"/>
                    <a:gd name="connsiteY15-1484" fmla="*/ 972364 h 1424419"/>
                    <a:gd name="connsiteX16-1485" fmla="*/ 2496 w 1306267"/>
                    <a:gd name="connsiteY16-1486" fmla="*/ 463106 h 1424419"/>
                    <a:gd name="connsiteX17-1487" fmla="*/ 2458 w 1306267"/>
                    <a:gd name="connsiteY17-1488" fmla="*/ 429563 h 1424419"/>
                    <a:gd name="connsiteX18-1489" fmla="*/ 75248 w 1306267"/>
                    <a:gd name="connsiteY18-1490" fmla="*/ 303202 h 1424419"/>
                    <a:gd name="connsiteX19-1491" fmla="*/ 106293 w 1306267"/>
                    <a:gd name="connsiteY19-1492" fmla="*/ 282597 h 1424419"/>
                    <a:gd name="connsiteX20-1493" fmla="*/ 541533 w 1306267"/>
                    <a:gd name="connsiteY20-1494" fmla="*/ 38110 h 1424419"/>
                    <a:gd name="connsiteX21-1495" fmla="*/ 653528 w 1306267"/>
                    <a:gd name="connsiteY21-1496" fmla="*/ 0 h 1424419"/>
                    <a:gd name="connsiteX0-1497" fmla="*/ 653528 w 1306267"/>
                    <a:gd name="connsiteY0-1498" fmla="*/ 0 h 1424419"/>
                    <a:gd name="connsiteX1-1499" fmla="*/ 757287 w 1306267"/>
                    <a:gd name="connsiteY1-1500" fmla="*/ 32444 h 1424419"/>
                    <a:gd name="connsiteX2-1501" fmla="*/ 1206876 w 1306267"/>
                    <a:gd name="connsiteY2-1502" fmla="*/ 284945 h 1424419"/>
                    <a:gd name="connsiteX3-1503" fmla="*/ 1237706 w 1306267"/>
                    <a:gd name="connsiteY3-1504" fmla="*/ 306775 h 1424419"/>
                    <a:gd name="connsiteX4-1505" fmla="*/ 1301712 w 1306267"/>
                    <a:gd name="connsiteY4-1506" fmla="*/ 442384 h 1424419"/>
                    <a:gd name="connsiteX5-1507" fmla="*/ 1303099 w 1306267"/>
                    <a:gd name="connsiteY5-1508" fmla="*/ 495558 h 1424419"/>
                    <a:gd name="connsiteX6-1509" fmla="*/ 1303099 w 1306267"/>
                    <a:gd name="connsiteY6-1510" fmla="*/ 952393 h 1424419"/>
                    <a:gd name="connsiteX7-1511" fmla="*/ 1305306 w 1306267"/>
                    <a:gd name="connsiteY7-1512" fmla="*/ 990115 h 1424419"/>
                    <a:gd name="connsiteX8-1513" fmla="*/ 1255800 w 1306267"/>
                    <a:gd name="connsiteY8-1514" fmla="*/ 1142552 h 1424419"/>
                    <a:gd name="connsiteX9-1515" fmla="*/ 1172881 w 1306267"/>
                    <a:gd name="connsiteY9-1516" fmla="*/ 1179342 h 1424419"/>
                    <a:gd name="connsiteX10-1517" fmla="*/ 792288 w 1306267"/>
                    <a:gd name="connsiteY10-1518" fmla="*/ 1385653 h 1424419"/>
                    <a:gd name="connsiteX11-1519" fmla="*/ 522686 w 1306267"/>
                    <a:gd name="connsiteY11-1520" fmla="*/ 1384922 h 1424419"/>
                    <a:gd name="connsiteX12-1521" fmla="*/ 94302 w 1306267"/>
                    <a:gd name="connsiteY12-1522" fmla="*/ 1158755 h 1424419"/>
                    <a:gd name="connsiteX13-1523" fmla="*/ 44843 w 1306267"/>
                    <a:gd name="connsiteY13-1524" fmla="*/ 1118989 h 1424419"/>
                    <a:gd name="connsiteX14-1525" fmla="*/ 667 w 1306267"/>
                    <a:gd name="connsiteY14-1526" fmla="*/ 999105 h 1424419"/>
                    <a:gd name="connsiteX15-1527" fmla="*/ 0 w 1306267"/>
                    <a:gd name="connsiteY15-1528" fmla="*/ 972364 h 1424419"/>
                    <a:gd name="connsiteX16-1529" fmla="*/ 2496 w 1306267"/>
                    <a:gd name="connsiteY16-1530" fmla="*/ 463106 h 1424419"/>
                    <a:gd name="connsiteX17-1531" fmla="*/ 2458 w 1306267"/>
                    <a:gd name="connsiteY17-1532" fmla="*/ 429563 h 1424419"/>
                    <a:gd name="connsiteX18-1533" fmla="*/ 75248 w 1306267"/>
                    <a:gd name="connsiteY18-1534" fmla="*/ 303202 h 1424419"/>
                    <a:gd name="connsiteX19-1535" fmla="*/ 106293 w 1306267"/>
                    <a:gd name="connsiteY19-1536" fmla="*/ 282597 h 1424419"/>
                    <a:gd name="connsiteX20-1537" fmla="*/ 541533 w 1306267"/>
                    <a:gd name="connsiteY20-1538" fmla="*/ 38110 h 1424419"/>
                    <a:gd name="connsiteX21-1539" fmla="*/ 653528 w 1306267"/>
                    <a:gd name="connsiteY21-1540" fmla="*/ 0 h 1424419"/>
                    <a:gd name="connsiteX0-1541" fmla="*/ 653528 w 1306267"/>
                    <a:gd name="connsiteY0-1542" fmla="*/ 0 h 1424419"/>
                    <a:gd name="connsiteX1-1543" fmla="*/ 757287 w 1306267"/>
                    <a:gd name="connsiteY1-1544" fmla="*/ 32444 h 1424419"/>
                    <a:gd name="connsiteX2-1545" fmla="*/ 1206876 w 1306267"/>
                    <a:gd name="connsiteY2-1546" fmla="*/ 284945 h 1424419"/>
                    <a:gd name="connsiteX3-1547" fmla="*/ 1237706 w 1306267"/>
                    <a:gd name="connsiteY3-1548" fmla="*/ 306775 h 1424419"/>
                    <a:gd name="connsiteX4-1549" fmla="*/ 1301712 w 1306267"/>
                    <a:gd name="connsiteY4-1550" fmla="*/ 442384 h 1424419"/>
                    <a:gd name="connsiteX5-1551" fmla="*/ 1303099 w 1306267"/>
                    <a:gd name="connsiteY5-1552" fmla="*/ 495558 h 1424419"/>
                    <a:gd name="connsiteX6-1553" fmla="*/ 1303099 w 1306267"/>
                    <a:gd name="connsiteY6-1554" fmla="*/ 952393 h 1424419"/>
                    <a:gd name="connsiteX7-1555" fmla="*/ 1305306 w 1306267"/>
                    <a:gd name="connsiteY7-1556" fmla="*/ 990115 h 1424419"/>
                    <a:gd name="connsiteX8-1557" fmla="*/ 1255800 w 1306267"/>
                    <a:gd name="connsiteY8-1558" fmla="*/ 1142552 h 1424419"/>
                    <a:gd name="connsiteX9-1559" fmla="*/ 1172881 w 1306267"/>
                    <a:gd name="connsiteY9-1560" fmla="*/ 1179342 h 1424419"/>
                    <a:gd name="connsiteX10-1561" fmla="*/ 792288 w 1306267"/>
                    <a:gd name="connsiteY10-1562" fmla="*/ 1385653 h 1424419"/>
                    <a:gd name="connsiteX11-1563" fmla="*/ 522686 w 1306267"/>
                    <a:gd name="connsiteY11-1564" fmla="*/ 1384922 h 1424419"/>
                    <a:gd name="connsiteX12-1565" fmla="*/ 94302 w 1306267"/>
                    <a:gd name="connsiteY12-1566" fmla="*/ 1158755 h 1424419"/>
                    <a:gd name="connsiteX13-1567" fmla="*/ 39429 w 1306267"/>
                    <a:gd name="connsiteY13-1568" fmla="*/ 1117635 h 1424419"/>
                    <a:gd name="connsiteX14-1569" fmla="*/ 667 w 1306267"/>
                    <a:gd name="connsiteY14-1570" fmla="*/ 999105 h 1424419"/>
                    <a:gd name="connsiteX15-1571" fmla="*/ 0 w 1306267"/>
                    <a:gd name="connsiteY15-1572" fmla="*/ 972364 h 1424419"/>
                    <a:gd name="connsiteX16-1573" fmla="*/ 2496 w 1306267"/>
                    <a:gd name="connsiteY16-1574" fmla="*/ 463106 h 1424419"/>
                    <a:gd name="connsiteX17-1575" fmla="*/ 2458 w 1306267"/>
                    <a:gd name="connsiteY17-1576" fmla="*/ 429563 h 1424419"/>
                    <a:gd name="connsiteX18-1577" fmla="*/ 75248 w 1306267"/>
                    <a:gd name="connsiteY18-1578" fmla="*/ 303202 h 1424419"/>
                    <a:gd name="connsiteX19-1579" fmla="*/ 106293 w 1306267"/>
                    <a:gd name="connsiteY19-1580" fmla="*/ 282597 h 1424419"/>
                    <a:gd name="connsiteX20-1581" fmla="*/ 541533 w 1306267"/>
                    <a:gd name="connsiteY20-1582" fmla="*/ 38110 h 1424419"/>
                    <a:gd name="connsiteX21-1583" fmla="*/ 653528 w 1306267"/>
                    <a:gd name="connsiteY21-1584" fmla="*/ 0 h 1424419"/>
                    <a:gd name="connsiteX0-1585" fmla="*/ 653528 w 1305333"/>
                    <a:gd name="connsiteY0-1586" fmla="*/ 0 h 1424419"/>
                    <a:gd name="connsiteX1-1587" fmla="*/ 757287 w 1305333"/>
                    <a:gd name="connsiteY1-1588" fmla="*/ 32444 h 1424419"/>
                    <a:gd name="connsiteX2-1589" fmla="*/ 1206876 w 1305333"/>
                    <a:gd name="connsiteY2-1590" fmla="*/ 284945 h 1424419"/>
                    <a:gd name="connsiteX3-1591" fmla="*/ 1237706 w 1305333"/>
                    <a:gd name="connsiteY3-1592" fmla="*/ 306775 h 1424419"/>
                    <a:gd name="connsiteX4-1593" fmla="*/ 1301712 w 1305333"/>
                    <a:gd name="connsiteY4-1594" fmla="*/ 442384 h 1424419"/>
                    <a:gd name="connsiteX5-1595" fmla="*/ 1303099 w 1305333"/>
                    <a:gd name="connsiteY5-1596" fmla="*/ 495558 h 1424419"/>
                    <a:gd name="connsiteX6-1597" fmla="*/ 1303099 w 1305333"/>
                    <a:gd name="connsiteY6-1598" fmla="*/ 952393 h 1424419"/>
                    <a:gd name="connsiteX7-1599" fmla="*/ 1305306 w 1305333"/>
                    <a:gd name="connsiteY7-1600" fmla="*/ 990115 h 1424419"/>
                    <a:gd name="connsiteX8-1601" fmla="*/ 1227376 w 1305333"/>
                    <a:gd name="connsiteY8-1602" fmla="*/ 1152027 h 1424419"/>
                    <a:gd name="connsiteX9-1603" fmla="*/ 1172881 w 1305333"/>
                    <a:gd name="connsiteY9-1604" fmla="*/ 1179342 h 1424419"/>
                    <a:gd name="connsiteX10-1605" fmla="*/ 792288 w 1305333"/>
                    <a:gd name="connsiteY10-1606" fmla="*/ 1385653 h 1424419"/>
                    <a:gd name="connsiteX11-1607" fmla="*/ 522686 w 1305333"/>
                    <a:gd name="connsiteY11-1608" fmla="*/ 1384922 h 1424419"/>
                    <a:gd name="connsiteX12-1609" fmla="*/ 94302 w 1305333"/>
                    <a:gd name="connsiteY12-1610" fmla="*/ 1158755 h 1424419"/>
                    <a:gd name="connsiteX13-1611" fmla="*/ 39429 w 1305333"/>
                    <a:gd name="connsiteY13-1612" fmla="*/ 1117635 h 1424419"/>
                    <a:gd name="connsiteX14-1613" fmla="*/ 667 w 1305333"/>
                    <a:gd name="connsiteY14-1614" fmla="*/ 999105 h 1424419"/>
                    <a:gd name="connsiteX15-1615" fmla="*/ 0 w 1305333"/>
                    <a:gd name="connsiteY15-1616" fmla="*/ 972364 h 1424419"/>
                    <a:gd name="connsiteX16-1617" fmla="*/ 2496 w 1305333"/>
                    <a:gd name="connsiteY16-1618" fmla="*/ 463106 h 1424419"/>
                    <a:gd name="connsiteX17-1619" fmla="*/ 2458 w 1305333"/>
                    <a:gd name="connsiteY17-1620" fmla="*/ 429563 h 1424419"/>
                    <a:gd name="connsiteX18-1621" fmla="*/ 75248 w 1305333"/>
                    <a:gd name="connsiteY18-1622" fmla="*/ 303202 h 1424419"/>
                    <a:gd name="connsiteX19-1623" fmla="*/ 106293 w 1305333"/>
                    <a:gd name="connsiteY19-1624" fmla="*/ 282597 h 1424419"/>
                    <a:gd name="connsiteX20-1625" fmla="*/ 541533 w 1305333"/>
                    <a:gd name="connsiteY20-1626" fmla="*/ 38110 h 1424419"/>
                    <a:gd name="connsiteX21-1627" fmla="*/ 653528 w 1305333"/>
                    <a:gd name="connsiteY21-1628" fmla="*/ 0 h 1424419"/>
                    <a:gd name="connsiteX0-1629" fmla="*/ 653528 w 1305333"/>
                    <a:gd name="connsiteY0-1630" fmla="*/ 0 h 1424419"/>
                    <a:gd name="connsiteX1-1631" fmla="*/ 757287 w 1305333"/>
                    <a:gd name="connsiteY1-1632" fmla="*/ 32444 h 1424419"/>
                    <a:gd name="connsiteX2-1633" fmla="*/ 1206876 w 1305333"/>
                    <a:gd name="connsiteY2-1634" fmla="*/ 284945 h 1424419"/>
                    <a:gd name="connsiteX3-1635" fmla="*/ 1237706 w 1305333"/>
                    <a:gd name="connsiteY3-1636" fmla="*/ 306775 h 1424419"/>
                    <a:gd name="connsiteX4-1637" fmla="*/ 1301712 w 1305333"/>
                    <a:gd name="connsiteY4-1638" fmla="*/ 442384 h 1424419"/>
                    <a:gd name="connsiteX5-1639" fmla="*/ 1303099 w 1305333"/>
                    <a:gd name="connsiteY5-1640" fmla="*/ 495558 h 1424419"/>
                    <a:gd name="connsiteX6-1641" fmla="*/ 1303099 w 1305333"/>
                    <a:gd name="connsiteY6-1642" fmla="*/ 952393 h 1424419"/>
                    <a:gd name="connsiteX7-1643" fmla="*/ 1302599 w 1305333"/>
                    <a:gd name="connsiteY7-1644" fmla="*/ 1003650 h 1424419"/>
                    <a:gd name="connsiteX8-1645" fmla="*/ 1227376 w 1305333"/>
                    <a:gd name="connsiteY8-1646" fmla="*/ 1152027 h 1424419"/>
                    <a:gd name="connsiteX9-1647" fmla="*/ 1172881 w 1305333"/>
                    <a:gd name="connsiteY9-1648" fmla="*/ 1179342 h 1424419"/>
                    <a:gd name="connsiteX10-1649" fmla="*/ 792288 w 1305333"/>
                    <a:gd name="connsiteY10-1650" fmla="*/ 1385653 h 1424419"/>
                    <a:gd name="connsiteX11-1651" fmla="*/ 522686 w 1305333"/>
                    <a:gd name="connsiteY11-1652" fmla="*/ 1384922 h 1424419"/>
                    <a:gd name="connsiteX12-1653" fmla="*/ 94302 w 1305333"/>
                    <a:gd name="connsiteY12-1654" fmla="*/ 1158755 h 1424419"/>
                    <a:gd name="connsiteX13-1655" fmla="*/ 39429 w 1305333"/>
                    <a:gd name="connsiteY13-1656" fmla="*/ 1117635 h 1424419"/>
                    <a:gd name="connsiteX14-1657" fmla="*/ 667 w 1305333"/>
                    <a:gd name="connsiteY14-1658" fmla="*/ 999105 h 1424419"/>
                    <a:gd name="connsiteX15-1659" fmla="*/ 0 w 1305333"/>
                    <a:gd name="connsiteY15-1660" fmla="*/ 972364 h 1424419"/>
                    <a:gd name="connsiteX16-1661" fmla="*/ 2496 w 1305333"/>
                    <a:gd name="connsiteY16-1662" fmla="*/ 463106 h 1424419"/>
                    <a:gd name="connsiteX17-1663" fmla="*/ 2458 w 1305333"/>
                    <a:gd name="connsiteY17-1664" fmla="*/ 429563 h 1424419"/>
                    <a:gd name="connsiteX18-1665" fmla="*/ 75248 w 1305333"/>
                    <a:gd name="connsiteY18-1666" fmla="*/ 303202 h 1424419"/>
                    <a:gd name="connsiteX19-1667" fmla="*/ 106293 w 1305333"/>
                    <a:gd name="connsiteY19-1668" fmla="*/ 282597 h 1424419"/>
                    <a:gd name="connsiteX20-1669" fmla="*/ 541533 w 1305333"/>
                    <a:gd name="connsiteY20-1670" fmla="*/ 38110 h 1424419"/>
                    <a:gd name="connsiteX21-1671" fmla="*/ 653528 w 1305333"/>
                    <a:gd name="connsiteY21-1672" fmla="*/ 0 h 1424419"/>
                    <a:gd name="connsiteX0-1673" fmla="*/ 653528 w 1305080"/>
                    <a:gd name="connsiteY0-1674" fmla="*/ 0 h 1424419"/>
                    <a:gd name="connsiteX1-1675" fmla="*/ 757287 w 1305080"/>
                    <a:gd name="connsiteY1-1676" fmla="*/ 32444 h 1424419"/>
                    <a:gd name="connsiteX2-1677" fmla="*/ 1206876 w 1305080"/>
                    <a:gd name="connsiteY2-1678" fmla="*/ 284945 h 1424419"/>
                    <a:gd name="connsiteX3-1679" fmla="*/ 1237706 w 1305080"/>
                    <a:gd name="connsiteY3-1680" fmla="*/ 306775 h 1424419"/>
                    <a:gd name="connsiteX4-1681" fmla="*/ 1301712 w 1305080"/>
                    <a:gd name="connsiteY4-1682" fmla="*/ 442384 h 1424419"/>
                    <a:gd name="connsiteX5-1683" fmla="*/ 1303099 w 1305080"/>
                    <a:gd name="connsiteY5-1684" fmla="*/ 495558 h 1424419"/>
                    <a:gd name="connsiteX6-1685" fmla="*/ 1301746 w 1305080"/>
                    <a:gd name="connsiteY6-1686" fmla="*/ 953747 h 1424419"/>
                    <a:gd name="connsiteX7-1687" fmla="*/ 1302599 w 1305080"/>
                    <a:gd name="connsiteY7-1688" fmla="*/ 1003650 h 1424419"/>
                    <a:gd name="connsiteX8-1689" fmla="*/ 1227376 w 1305080"/>
                    <a:gd name="connsiteY8-1690" fmla="*/ 1152027 h 1424419"/>
                    <a:gd name="connsiteX9-1691" fmla="*/ 1172881 w 1305080"/>
                    <a:gd name="connsiteY9-1692" fmla="*/ 1179342 h 1424419"/>
                    <a:gd name="connsiteX10-1693" fmla="*/ 792288 w 1305080"/>
                    <a:gd name="connsiteY10-1694" fmla="*/ 1385653 h 1424419"/>
                    <a:gd name="connsiteX11-1695" fmla="*/ 522686 w 1305080"/>
                    <a:gd name="connsiteY11-1696" fmla="*/ 1384922 h 1424419"/>
                    <a:gd name="connsiteX12-1697" fmla="*/ 94302 w 1305080"/>
                    <a:gd name="connsiteY12-1698" fmla="*/ 1158755 h 1424419"/>
                    <a:gd name="connsiteX13-1699" fmla="*/ 39429 w 1305080"/>
                    <a:gd name="connsiteY13-1700" fmla="*/ 1117635 h 1424419"/>
                    <a:gd name="connsiteX14-1701" fmla="*/ 667 w 1305080"/>
                    <a:gd name="connsiteY14-1702" fmla="*/ 999105 h 1424419"/>
                    <a:gd name="connsiteX15-1703" fmla="*/ 0 w 1305080"/>
                    <a:gd name="connsiteY15-1704" fmla="*/ 972364 h 1424419"/>
                    <a:gd name="connsiteX16-1705" fmla="*/ 2496 w 1305080"/>
                    <a:gd name="connsiteY16-1706" fmla="*/ 463106 h 1424419"/>
                    <a:gd name="connsiteX17-1707" fmla="*/ 2458 w 1305080"/>
                    <a:gd name="connsiteY17-1708" fmla="*/ 429563 h 1424419"/>
                    <a:gd name="connsiteX18-1709" fmla="*/ 75248 w 1305080"/>
                    <a:gd name="connsiteY18-1710" fmla="*/ 303202 h 1424419"/>
                    <a:gd name="connsiteX19-1711" fmla="*/ 106293 w 1305080"/>
                    <a:gd name="connsiteY19-1712" fmla="*/ 282597 h 1424419"/>
                    <a:gd name="connsiteX20-1713" fmla="*/ 541533 w 1305080"/>
                    <a:gd name="connsiteY20-1714" fmla="*/ 38110 h 1424419"/>
                    <a:gd name="connsiteX21-1715" fmla="*/ 653528 w 1305080"/>
                    <a:gd name="connsiteY21-1716" fmla="*/ 0 h 1424419"/>
                    <a:gd name="connsiteX0-1717" fmla="*/ 653528 w 1305299"/>
                    <a:gd name="connsiteY0-1718" fmla="*/ 0 h 1424419"/>
                    <a:gd name="connsiteX1-1719" fmla="*/ 757287 w 1305299"/>
                    <a:gd name="connsiteY1-1720" fmla="*/ 32444 h 1424419"/>
                    <a:gd name="connsiteX2-1721" fmla="*/ 1206876 w 1305299"/>
                    <a:gd name="connsiteY2-1722" fmla="*/ 284945 h 1424419"/>
                    <a:gd name="connsiteX3-1723" fmla="*/ 1237706 w 1305299"/>
                    <a:gd name="connsiteY3-1724" fmla="*/ 306775 h 1424419"/>
                    <a:gd name="connsiteX4-1725" fmla="*/ 1301712 w 1305299"/>
                    <a:gd name="connsiteY4-1726" fmla="*/ 442384 h 1424419"/>
                    <a:gd name="connsiteX5-1727" fmla="*/ 1303099 w 1305299"/>
                    <a:gd name="connsiteY5-1728" fmla="*/ 495558 h 1424419"/>
                    <a:gd name="connsiteX6-1729" fmla="*/ 1301746 w 1305299"/>
                    <a:gd name="connsiteY6-1730" fmla="*/ 953747 h 1424419"/>
                    <a:gd name="connsiteX7-1731" fmla="*/ 1302599 w 1305299"/>
                    <a:gd name="connsiteY7-1732" fmla="*/ 1003650 h 1424419"/>
                    <a:gd name="connsiteX8-1733" fmla="*/ 1227376 w 1305299"/>
                    <a:gd name="connsiteY8-1734" fmla="*/ 1152027 h 1424419"/>
                    <a:gd name="connsiteX9-1735" fmla="*/ 1172881 w 1305299"/>
                    <a:gd name="connsiteY9-1736" fmla="*/ 1179342 h 1424419"/>
                    <a:gd name="connsiteX10-1737" fmla="*/ 792288 w 1305299"/>
                    <a:gd name="connsiteY10-1738" fmla="*/ 1385653 h 1424419"/>
                    <a:gd name="connsiteX11-1739" fmla="*/ 522686 w 1305299"/>
                    <a:gd name="connsiteY11-1740" fmla="*/ 1384922 h 1424419"/>
                    <a:gd name="connsiteX12-1741" fmla="*/ 94302 w 1305299"/>
                    <a:gd name="connsiteY12-1742" fmla="*/ 1158755 h 1424419"/>
                    <a:gd name="connsiteX13-1743" fmla="*/ 39429 w 1305299"/>
                    <a:gd name="connsiteY13-1744" fmla="*/ 1117635 h 1424419"/>
                    <a:gd name="connsiteX14-1745" fmla="*/ 667 w 1305299"/>
                    <a:gd name="connsiteY14-1746" fmla="*/ 999105 h 1424419"/>
                    <a:gd name="connsiteX15-1747" fmla="*/ 0 w 1305299"/>
                    <a:gd name="connsiteY15-1748" fmla="*/ 972364 h 1424419"/>
                    <a:gd name="connsiteX16-1749" fmla="*/ 2496 w 1305299"/>
                    <a:gd name="connsiteY16-1750" fmla="*/ 463106 h 1424419"/>
                    <a:gd name="connsiteX17-1751" fmla="*/ 2458 w 1305299"/>
                    <a:gd name="connsiteY17-1752" fmla="*/ 429563 h 1424419"/>
                    <a:gd name="connsiteX18-1753" fmla="*/ 75248 w 1305299"/>
                    <a:gd name="connsiteY18-1754" fmla="*/ 303202 h 1424419"/>
                    <a:gd name="connsiteX19-1755" fmla="*/ 106293 w 1305299"/>
                    <a:gd name="connsiteY19-1756" fmla="*/ 282597 h 1424419"/>
                    <a:gd name="connsiteX20-1757" fmla="*/ 541533 w 1305299"/>
                    <a:gd name="connsiteY20-1758" fmla="*/ 38110 h 1424419"/>
                    <a:gd name="connsiteX21-1759" fmla="*/ 653528 w 1305299"/>
                    <a:gd name="connsiteY21-1760" fmla="*/ 0 h 1424419"/>
                    <a:gd name="connsiteX0-1761" fmla="*/ 653528 w 1306646"/>
                    <a:gd name="connsiteY0-1762" fmla="*/ 0 h 1424419"/>
                    <a:gd name="connsiteX1-1763" fmla="*/ 757287 w 1306646"/>
                    <a:gd name="connsiteY1-1764" fmla="*/ 32444 h 1424419"/>
                    <a:gd name="connsiteX2-1765" fmla="*/ 1206876 w 1306646"/>
                    <a:gd name="connsiteY2-1766" fmla="*/ 284945 h 1424419"/>
                    <a:gd name="connsiteX3-1767" fmla="*/ 1237706 w 1306646"/>
                    <a:gd name="connsiteY3-1768" fmla="*/ 306775 h 1424419"/>
                    <a:gd name="connsiteX4-1769" fmla="*/ 1301712 w 1306646"/>
                    <a:gd name="connsiteY4-1770" fmla="*/ 442384 h 1424419"/>
                    <a:gd name="connsiteX5-1771" fmla="*/ 1303099 w 1306646"/>
                    <a:gd name="connsiteY5-1772" fmla="*/ 495558 h 1424419"/>
                    <a:gd name="connsiteX6-1773" fmla="*/ 1301746 w 1306646"/>
                    <a:gd name="connsiteY6-1774" fmla="*/ 953747 h 1424419"/>
                    <a:gd name="connsiteX7-1775" fmla="*/ 1302599 w 1306646"/>
                    <a:gd name="connsiteY7-1776" fmla="*/ 1003650 h 1424419"/>
                    <a:gd name="connsiteX8-1777" fmla="*/ 1227376 w 1306646"/>
                    <a:gd name="connsiteY8-1778" fmla="*/ 1152027 h 1424419"/>
                    <a:gd name="connsiteX9-1779" fmla="*/ 1172881 w 1306646"/>
                    <a:gd name="connsiteY9-1780" fmla="*/ 1179342 h 1424419"/>
                    <a:gd name="connsiteX10-1781" fmla="*/ 792288 w 1306646"/>
                    <a:gd name="connsiteY10-1782" fmla="*/ 1385653 h 1424419"/>
                    <a:gd name="connsiteX11-1783" fmla="*/ 522686 w 1306646"/>
                    <a:gd name="connsiteY11-1784" fmla="*/ 1384922 h 1424419"/>
                    <a:gd name="connsiteX12-1785" fmla="*/ 94302 w 1306646"/>
                    <a:gd name="connsiteY12-1786" fmla="*/ 1158755 h 1424419"/>
                    <a:gd name="connsiteX13-1787" fmla="*/ 39429 w 1306646"/>
                    <a:gd name="connsiteY13-1788" fmla="*/ 1117635 h 1424419"/>
                    <a:gd name="connsiteX14-1789" fmla="*/ 667 w 1306646"/>
                    <a:gd name="connsiteY14-1790" fmla="*/ 999105 h 1424419"/>
                    <a:gd name="connsiteX15-1791" fmla="*/ 0 w 1306646"/>
                    <a:gd name="connsiteY15-1792" fmla="*/ 972364 h 1424419"/>
                    <a:gd name="connsiteX16-1793" fmla="*/ 2496 w 1306646"/>
                    <a:gd name="connsiteY16-1794" fmla="*/ 463106 h 1424419"/>
                    <a:gd name="connsiteX17-1795" fmla="*/ 2458 w 1306646"/>
                    <a:gd name="connsiteY17-1796" fmla="*/ 429563 h 1424419"/>
                    <a:gd name="connsiteX18-1797" fmla="*/ 75248 w 1306646"/>
                    <a:gd name="connsiteY18-1798" fmla="*/ 303202 h 1424419"/>
                    <a:gd name="connsiteX19-1799" fmla="*/ 106293 w 1306646"/>
                    <a:gd name="connsiteY19-1800" fmla="*/ 282597 h 1424419"/>
                    <a:gd name="connsiteX20-1801" fmla="*/ 541533 w 1306646"/>
                    <a:gd name="connsiteY20-1802" fmla="*/ 38110 h 1424419"/>
                    <a:gd name="connsiteX21-1803" fmla="*/ 653528 w 1306646"/>
                    <a:gd name="connsiteY21-1804" fmla="*/ 0 h 1424419"/>
                    <a:gd name="connsiteX0-1805" fmla="*/ 653528 w 1305299"/>
                    <a:gd name="connsiteY0-1806" fmla="*/ 0 h 1424419"/>
                    <a:gd name="connsiteX1-1807" fmla="*/ 757287 w 1305299"/>
                    <a:gd name="connsiteY1-1808" fmla="*/ 32444 h 1424419"/>
                    <a:gd name="connsiteX2-1809" fmla="*/ 1206876 w 1305299"/>
                    <a:gd name="connsiteY2-1810" fmla="*/ 284945 h 1424419"/>
                    <a:gd name="connsiteX3-1811" fmla="*/ 1237706 w 1305299"/>
                    <a:gd name="connsiteY3-1812" fmla="*/ 306775 h 1424419"/>
                    <a:gd name="connsiteX4-1813" fmla="*/ 1301712 w 1305299"/>
                    <a:gd name="connsiteY4-1814" fmla="*/ 442384 h 1424419"/>
                    <a:gd name="connsiteX5-1815" fmla="*/ 1303099 w 1305299"/>
                    <a:gd name="connsiteY5-1816" fmla="*/ 495558 h 1424419"/>
                    <a:gd name="connsiteX6-1817" fmla="*/ 1301746 w 1305299"/>
                    <a:gd name="connsiteY6-1818" fmla="*/ 953747 h 1424419"/>
                    <a:gd name="connsiteX7-1819" fmla="*/ 1302599 w 1305299"/>
                    <a:gd name="connsiteY7-1820" fmla="*/ 1003650 h 1424419"/>
                    <a:gd name="connsiteX8-1821" fmla="*/ 1227376 w 1305299"/>
                    <a:gd name="connsiteY8-1822" fmla="*/ 1152027 h 1424419"/>
                    <a:gd name="connsiteX9-1823" fmla="*/ 1172881 w 1305299"/>
                    <a:gd name="connsiteY9-1824" fmla="*/ 1179342 h 1424419"/>
                    <a:gd name="connsiteX10-1825" fmla="*/ 792288 w 1305299"/>
                    <a:gd name="connsiteY10-1826" fmla="*/ 1385653 h 1424419"/>
                    <a:gd name="connsiteX11-1827" fmla="*/ 522686 w 1305299"/>
                    <a:gd name="connsiteY11-1828" fmla="*/ 1384922 h 1424419"/>
                    <a:gd name="connsiteX12-1829" fmla="*/ 94302 w 1305299"/>
                    <a:gd name="connsiteY12-1830" fmla="*/ 1158755 h 1424419"/>
                    <a:gd name="connsiteX13-1831" fmla="*/ 39429 w 1305299"/>
                    <a:gd name="connsiteY13-1832" fmla="*/ 1117635 h 1424419"/>
                    <a:gd name="connsiteX14-1833" fmla="*/ 667 w 1305299"/>
                    <a:gd name="connsiteY14-1834" fmla="*/ 999105 h 1424419"/>
                    <a:gd name="connsiteX15-1835" fmla="*/ 0 w 1305299"/>
                    <a:gd name="connsiteY15-1836" fmla="*/ 972364 h 1424419"/>
                    <a:gd name="connsiteX16-1837" fmla="*/ 2496 w 1305299"/>
                    <a:gd name="connsiteY16-1838" fmla="*/ 463106 h 1424419"/>
                    <a:gd name="connsiteX17-1839" fmla="*/ 2458 w 1305299"/>
                    <a:gd name="connsiteY17-1840" fmla="*/ 429563 h 1424419"/>
                    <a:gd name="connsiteX18-1841" fmla="*/ 75248 w 1305299"/>
                    <a:gd name="connsiteY18-1842" fmla="*/ 303202 h 1424419"/>
                    <a:gd name="connsiteX19-1843" fmla="*/ 106293 w 1305299"/>
                    <a:gd name="connsiteY19-1844" fmla="*/ 282597 h 1424419"/>
                    <a:gd name="connsiteX20-1845" fmla="*/ 541533 w 1305299"/>
                    <a:gd name="connsiteY20-1846" fmla="*/ 38110 h 1424419"/>
                    <a:gd name="connsiteX21-1847" fmla="*/ 653528 w 1305299"/>
                    <a:gd name="connsiteY21-1848" fmla="*/ 0 h 1424419"/>
                    <a:gd name="connsiteX0-1849" fmla="*/ 653528 w 1304127"/>
                    <a:gd name="connsiteY0-1850" fmla="*/ 0 h 1424419"/>
                    <a:gd name="connsiteX1-1851" fmla="*/ 757287 w 1304127"/>
                    <a:gd name="connsiteY1-1852" fmla="*/ 32444 h 1424419"/>
                    <a:gd name="connsiteX2-1853" fmla="*/ 1206876 w 1304127"/>
                    <a:gd name="connsiteY2-1854" fmla="*/ 284945 h 1424419"/>
                    <a:gd name="connsiteX3-1855" fmla="*/ 1237706 w 1304127"/>
                    <a:gd name="connsiteY3-1856" fmla="*/ 306775 h 1424419"/>
                    <a:gd name="connsiteX4-1857" fmla="*/ 1301712 w 1304127"/>
                    <a:gd name="connsiteY4-1858" fmla="*/ 442384 h 1424419"/>
                    <a:gd name="connsiteX5-1859" fmla="*/ 1303099 w 1304127"/>
                    <a:gd name="connsiteY5-1860" fmla="*/ 495558 h 1424419"/>
                    <a:gd name="connsiteX6-1861" fmla="*/ 1301746 w 1304127"/>
                    <a:gd name="connsiteY6-1862" fmla="*/ 953747 h 1424419"/>
                    <a:gd name="connsiteX7-1863" fmla="*/ 1302599 w 1304127"/>
                    <a:gd name="connsiteY7-1864" fmla="*/ 1003650 h 1424419"/>
                    <a:gd name="connsiteX8-1865" fmla="*/ 1227376 w 1304127"/>
                    <a:gd name="connsiteY8-1866" fmla="*/ 1152027 h 1424419"/>
                    <a:gd name="connsiteX9-1867" fmla="*/ 1172881 w 1304127"/>
                    <a:gd name="connsiteY9-1868" fmla="*/ 1179342 h 1424419"/>
                    <a:gd name="connsiteX10-1869" fmla="*/ 792288 w 1304127"/>
                    <a:gd name="connsiteY10-1870" fmla="*/ 1385653 h 1424419"/>
                    <a:gd name="connsiteX11-1871" fmla="*/ 522686 w 1304127"/>
                    <a:gd name="connsiteY11-1872" fmla="*/ 1384922 h 1424419"/>
                    <a:gd name="connsiteX12-1873" fmla="*/ 94302 w 1304127"/>
                    <a:gd name="connsiteY12-1874" fmla="*/ 1158755 h 1424419"/>
                    <a:gd name="connsiteX13-1875" fmla="*/ 39429 w 1304127"/>
                    <a:gd name="connsiteY13-1876" fmla="*/ 1117635 h 1424419"/>
                    <a:gd name="connsiteX14-1877" fmla="*/ 667 w 1304127"/>
                    <a:gd name="connsiteY14-1878" fmla="*/ 999105 h 1424419"/>
                    <a:gd name="connsiteX15-1879" fmla="*/ 0 w 1304127"/>
                    <a:gd name="connsiteY15-1880" fmla="*/ 972364 h 1424419"/>
                    <a:gd name="connsiteX16-1881" fmla="*/ 2496 w 1304127"/>
                    <a:gd name="connsiteY16-1882" fmla="*/ 463106 h 1424419"/>
                    <a:gd name="connsiteX17-1883" fmla="*/ 2458 w 1304127"/>
                    <a:gd name="connsiteY17-1884" fmla="*/ 429563 h 1424419"/>
                    <a:gd name="connsiteX18-1885" fmla="*/ 75248 w 1304127"/>
                    <a:gd name="connsiteY18-1886" fmla="*/ 303202 h 1424419"/>
                    <a:gd name="connsiteX19-1887" fmla="*/ 106293 w 1304127"/>
                    <a:gd name="connsiteY19-1888" fmla="*/ 282597 h 1424419"/>
                    <a:gd name="connsiteX20-1889" fmla="*/ 541533 w 1304127"/>
                    <a:gd name="connsiteY20-1890" fmla="*/ 38110 h 1424419"/>
                    <a:gd name="connsiteX21-1891" fmla="*/ 653528 w 1304127"/>
                    <a:gd name="connsiteY21-1892" fmla="*/ 0 h 1424419"/>
                    <a:gd name="connsiteX0-1893" fmla="*/ 653528 w 1306101"/>
                    <a:gd name="connsiteY0-1894" fmla="*/ 0 h 1424419"/>
                    <a:gd name="connsiteX1-1895" fmla="*/ 757287 w 1306101"/>
                    <a:gd name="connsiteY1-1896" fmla="*/ 32444 h 1424419"/>
                    <a:gd name="connsiteX2-1897" fmla="*/ 1206876 w 1306101"/>
                    <a:gd name="connsiteY2-1898" fmla="*/ 284945 h 1424419"/>
                    <a:gd name="connsiteX3-1899" fmla="*/ 1237706 w 1306101"/>
                    <a:gd name="connsiteY3-1900" fmla="*/ 306775 h 1424419"/>
                    <a:gd name="connsiteX4-1901" fmla="*/ 1305773 w 1306101"/>
                    <a:gd name="connsiteY4-1902" fmla="*/ 442384 h 1424419"/>
                    <a:gd name="connsiteX5-1903" fmla="*/ 1303099 w 1306101"/>
                    <a:gd name="connsiteY5-1904" fmla="*/ 495558 h 1424419"/>
                    <a:gd name="connsiteX6-1905" fmla="*/ 1301746 w 1306101"/>
                    <a:gd name="connsiteY6-1906" fmla="*/ 953747 h 1424419"/>
                    <a:gd name="connsiteX7-1907" fmla="*/ 1302599 w 1306101"/>
                    <a:gd name="connsiteY7-1908" fmla="*/ 1003650 h 1424419"/>
                    <a:gd name="connsiteX8-1909" fmla="*/ 1227376 w 1306101"/>
                    <a:gd name="connsiteY8-1910" fmla="*/ 1152027 h 1424419"/>
                    <a:gd name="connsiteX9-1911" fmla="*/ 1172881 w 1306101"/>
                    <a:gd name="connsiteY9-1912" fmla="*/ 1179342 h 1424419"/>
                    <a:gd name="connsiteX10-1913" fmla="*/ 792288 w 1306101"/>
                    <a:gd name="connsiteY10-1914" fmla="*/ 1385653 h 1424419"/>
                    <a:gd name="connsiteX11-1915" fmla="*/ 522686 w 1306101"/>
                    <a:gd name="connsiteY11-1916" fmla="*/ 1384922 h 1424419"/>
                    <a:gd name="connsiteX12-1917" fmla="*/ 94302 w 1306101"/>
                    <a:gd name="connsiteY12-1918" fmla="*/ 1158755 h 1424419"/>
                    <a:gd name="connsiteX13-1919" fmla="*/ 39429 w 1306101"/>
                    <a:gd name="connsiteY13-1920" fmla="*/ 1117635 h 1424419"/>
                    <a:gd name="connsiteX14-1921" fmla="*/ 667 w 1306101"/>
                    <a:gd name="connsiteY14-1922" fmla="*/ 999105 h 1424419"/>
                    <a:gd name="connsiteX15-1923" fmla="*/ 0 w 1306101"/>
                    <a:gd name="connsiteY15-1924" fmla="*/ 972364 h 1424419"/>
                    <a:gd name="connsiteX16-1925" fmla="*/ 2496 w 1306101"/>
                    <a:gd name="connsiteY16-1926" fmla="*/ 463106 h 1424419"/>
                    <a:gd name="connsiteX17-1927" fmla="*/ 2458 w 1306101"/>
                    <a:gd name="connsiteY17-1928" fmla="*/ 429563 h 1424419"/>
                    <a:gd name="connsiteX18-1929" fmla="*/ 75248 w 1306101"/>
                    <a:gd name="connsiteY18-1930" fmla="*/ 303202 h 1424419"/>
                    <a:gd name="connsiteX19-1931" fmla="*/ 106293 w 1306101"/>
                    <a:gd name="connsiteY19-1932" fmla="*/ 282597 h 1424419"/>
                    <a:gd name="connsiteX20-1933" fmla="*/ 541533 w 1306101"/>
                    <a:gd name="connsiteY20-1934" fmla="*/ 38110 h 1424419"/>
                    <a:gd name="connsiteX21-1935" fmla="*/ 653528 w 1306101"/>
                    <a:gd name="connsiteY21-1936" fmla="*/ 0 h 1424419"/>
                    <a:gd name="connsiteX0-1937" fmla="*/ 653528 w 1304819"/>
                    <a:gd name="connsiteY0-1938" fmla="*/ 0 h 1424419"/>
                    <a:gd name="connsiteX1-1939" fmla="*/ 757287 w 1304819"/>
                    <a:gd name="connsiteY1-1940" fmla="*/ 32444 h 1424419"/>
                    <a:gd name="connsiteX2-1941" fmla="*/ 1206876 w 1304819"/>
                    <a:gd name="connsiteY2-1942" fmla="*/ 284945 h 1424419"/>
                    <a:gd name="connsiteX3-1943" fmla="*/ 1237706 w 1304819"/>
                    <a:gd name="connsiteY3-1944" fmla="*/ 306775 h 1424419"/>
                    <a:gd name="connsiteX4-1945" fmla="*/ 1304420 w 1304819"/>
                    <a:gd name="connsiteY4-1946" fmla="*/ 434263 h 1424419"/>
                    <a:gd name="connsiteX5-1947" fmla="*/ 1303099 w 1304819"/>
                    <a:gd name="connsiteY5-1948" fmla="*/ 495558 h 1424419"/>
                    <a:gd name="connsiteX6-1949" fmla="*/ 1301746 w 1304819"/>
                    <a:gd name="connsiteY6-1950" fmla="*/ 953747 h 1424419"/>
                    <a:gd name="connsiteX7-1951" fmla="*/ 1302599 w 1304819"/>
                    <a:gd name="connsiteY7-1952" fmla="*/ 1003650 h 1424419"/>
                    <a:gd name="connsiteX8-1953" fmla="*/ 1227376 w 1304819"/>
                    <a:gd name="connsiteY8-1954" fmla="*/ 1152027 h 1424419"/>
                    <a:gd name="connsiteX9-1955" fmla="*/ 1172881 w 1304819"/>
                    <a:gd name="connsiteY9-1956" fmla="*/ 1179342 h 1424419"/>
                    <a:gd name="connsiteX10-1957" fmla="*/ 792288 w 1304819"/>
                    <a:gd name="connsiteY10-1958" fmla="*/ 1385653 h 1424419"/>
                    <a:gd name="connsiteX11-1959" fmla="*/ 522686 w 1304819"/>
                    <a:gd name="connsiteY11-1960" fmla="*/ 1384922 h 1424419"/>
                    <a:gd name="connsiteX12-1961" fmla="*/ 94302 w 1304819"/>
                    <a:gd name="connsiteY12-1962" fmla="*/ 1158755 h 1424419"/>
                    <a:gd name="connsiteX13-1963" fmla="*/ 39429 w 1304819"/>
                    <a:gd name="connsiteY13-1964" fmla="*/ 1117635 h 1424419"/>
                    <a:gd name="connsiteX14-1965" fmla="*/ 667 w 1304819"/>
                    <a:gd name="connsiteY14-1966" fmla="*/ 999105 h 1424419"/>
                    <a:gd name="connsiteX15-1967" fmla="*/ 0 w 1304819"/>
                    <a:gd name="connsiteY15-1968" fmla="*/ 972364 h 1424419"/>
                    <a:gd name="connsiteX16-1969" fmla="*/ 2496 w 1304819"/>
                    <a:gd name="connsiteY16-1970" fmla="*/ 463106 h 1424419"/>
                    <a:gd name="connsiteX17-1971" fmla="*/ 2458 w 1304819"/>
                    <a:gd name="connsiteY17-1972" fmla="*/ 429563 h 1424419"/>
                    <a:gd name="connsiteX18-1973" fmla="*/ 75248 w 1304819"/>
                    <a:gd name="connsiteY18-1974" fmla="*/ 303202 h 1424419"/>
                    <a:gd name="connsiteX19-1975" fmla="*/ 106293 w 1304819"/>
                    <a:gd name="connsiteY19-1976" fmla="*/ 282597 h 1424419"/>
                    <a:gd name="connsiteX20-1977" fmla="*/ 541533 w 1304819"/>
                    <a:gd name="connsiteY20-1978" fmla="*/ 38110 h 1424419"/>
                    <a:gd name="connsiteX21-1979" fmla="*/ 653528 w 1304819"/>
                    <a:gd name="connsiteY21-1980" fmla="*/ 0 h 1424419"/>
                    <a:gd name="connsiteX0-1981" fmla="*/ 653528 w 1306525"/>
                    <a:gd name="connsiteY0-1982" fmla="*/ 0 h 1424419"/>
                    <a:gd name="connsiteX1-1983" fmla="*/ 757287 w 1306525"/>
                    <a:gd name="connsiteY1-1984" fmla="*/ 32444 h 1424419"/>
                    <a:gd name="connsiteX2-1985" fmla="*/ 1206876 w 1306525"/>
                    <a:gd name="connsiteY2-1986" fmla="*/ 284945 h 1424419"/>
                    <a:gd name="connsiteX3-1987" fmla="*/ 1237706 w 1306525"/>
                    <a:gd name="connsiteY3-1988" fmla="*/ 306775 h 1424419"/>
                    <a:gd name="connsiteX4-1989" fmla="*/ 1304420 w 1306525"/>
                    <a:gd name="connsiteY4-1990" fmla="*/ 434263 h 1424419"/>
                    <a:gd name="connsiteX5-1991" fmla="*/ 1305806 w 1306525"/>
                    <a:gd name="connsiteY5-1992" fmla="*/ 519922 h 1424419"/>
                    <a:gd name="connsiteX6-1993" fmla="*/ 1301746 w 1306525"/>
                    <a:gd name="connsiteY6-1994" fmla="*/ 953747 h 1424419"/>
                    <a:gd name="connsiteX7-1995" fmla="*/ 1302599 w 1306525"/>
                    <a:gd name="connsiteY7-1996" fmla="*/ 1003650 h 1424419"/>
                    <a:gd name="connsiteX8-1997" fmla="*/ 1227376 w 1306525"/>
                    <a:gd name="connsiteY8-1998" fmla="*/ 1152027 h 1424419"/>
                    <a:gd name="connsiteX9-1999" fmla="*/ 1172881 w 1306525"/>
                    <a:gd name="connsiteY9-2000" fmla="*/ 1179342 h 1424419"/>
                    <a:gd name="connsiteX10-2001" fmla="*/ 792288 w 1306525"/>
                    <a:gd name="connsiteY10-2002" fmla="*/ 1385653 h 1424419"/>
                    <a:gd name="connsiteX11-2003" fmla="*/ 522686 w 1306525"/>
                    <a:gd name="connsiteY11-2004" fmla="*/ 1384922 h 1424419"/>
                    <a:gd name="connsiteX12-2005" fmla="*/ 94302 w 1306525"/>
                    <a:gd name="connsiteY12-2006" fmla="*/ 1158755 h 1424419"/>
                    <a:gd name="connsiteX13-2007" fmla="*/ 39429 w 1306525"/>
                    <a:gd name="connsiteY13-2008" fmla="*/ 1117635 h 1424419"/>
                    <a:gd name="connsiteX14-2009" fmla="*/ 667 w 1306525"/>
                    <a:gd name="connsiteY14-2010" fmla="*/ 999105 h 1424419"/>
                    <a:gd name="connsiteX15-2011" fmla="*/ 0 w 1306525"/>
                    <a:gd name="connsiteY15-2012" fmla="*/ 972364 h 1424419"/>
                    <a:gd name="connsiteX16-2013" fmla="*/ 2496 w 1306525"/>
                    <a:gd name="connsiteY16-2014" fmla="*/ 463106 h 1424419"/>
                    <a:gd name="connsiteX17-2015" fmla="*/ 2458 w 1306525"/>
                    <a:gd name="connsiteY17-2016" fmla="*/ 429563 h 1424419"/>
                    <a:gd name="connsiteX18-2017" fmla="*/ 75248 w 1306525"/>
                    <a:gd name="connsiteY18-2018" fmla="*/ 303202 h 1424419"/>
                    <a:gd name="connsiteX19-2019" fmla="*/ 106293 w 1306525"/>
                    <a:gd name="connsiteY19-2020" fmla="*/ 282597 h 1424419"/>
                    <a:gd name="connsiteX20-2021" fmla="*/ 541533 w 1306525"/>
                    <a:gd name="connsiteY20-2022" fmla="*/ 38110 h 1424419"/>
                    <a:gd name="connsiteX21-2023" fmla="*/ 653528 w 1306525"/>
                    <a:gd name="connsiteY21-2024" fmla="*/ 0 h 1424419"/>
                    <a:gd name="connsiteX0-2025" fmla="*/ 653528 w 1305814"/>
                    <a:gd name="connsiteY0-2026" fmla="*/ 0 h 1424419"/>
                    <a:gd name="connsiteX1-2027" fmla="*/ 757287 w 1305814"/>
                    <a:gd name="connsiteY1-2028" fmla="*/ 32444 h 1424419"/>
                    <a:gd name="connsiteX2-2029" fmla="*/ 1206876 w 1305814"/>
                    <a:gd name="connsiteY2-2030" fmla="*/ 284945 h 1424419"/>
                    <a:gd name="connsiteX3-2031" fmla="*/ 1237706 w 1305814"/>
                    <a:gd name="connsiteY3-2032" fmla="*/ 306775 h 1424419"/>
                    <a:gd name="connsiteX4-2033" fmla="*/ 1304420 w 1305814"/>
                    <a:gd name="connsiteY4-2034" fmla="*/ 434263 h 1424419"/>
                    <a:gd name="connsiteX5-2035" fmla="*/ 1305806 w 1305814"/>
                    <a:gd name="connsiteY5-2036" fmla="*/ 519922 h 1424419"/>
                    <a:gd name="connsiteX6-2037" fmla="*/ 1301746 w 1305814"/>
                    <a:gd name="connsiteY6-2038" fmla="*/ 953747 h 1424419"/>
                    <a:gd name="connsiteX7-2039" fmla="*/ 1302599 w 1305814"/>
                    <a:gd name="connsiteY7-2040" fmla="*/ 1003650 h 1424419"/>
                    <a:gd name="connsiteX8-2041" fmla="*/ 1227376 w 1305814"/>
                    <a:gd name="connsiteY8-2042" fmla="*/ 1152027 h 1424419"/>
                    <a:gd name="connsiteX9-2043" fmla="*/ 1172881 w 1305814"/>
                    <a:gd name="connsiteY9-2044" fmla="*/ 1179342 h 1424419"/>
                    <a:gd name="connsiteX10-2045" fmla="*/ 792288 w 1305814"/>
                    <a:gd name="connsiteY10-2046" fmla="*/ 1385653 h 1424419"/>
                    <a:gd name="connsiteX11-2047" fmla="*/ 522686 w 1305814"/>
                    <a:gd name="connsiteY11-2048" fmla="*/ 1384922 h 1424419"/>
                    <a:gd name="connsiteX12-2049" fmla="*/ 94302 w 1305814"/>
                    <a:gd name="connsiteY12-2050" fmla="*/ 1158755 h 1424419"/>
                    <a:gd name="connsiteX13-2051" fmla="*/ 39429 w 1305814"/>
                    <a:gd name="connsiteY13-2052" fmla="*/ 1117635 h 1424419"/>
                    <a:gd name="connsiteX14-2053" fmla="*/ 667 w 1305814"/>
                    <a:gd name="connsiteY14-2054" fmla="*/ 999105 h 1424419"/>
                    <a:gd name="connsiteX15-2055" fmla="*/ 0 w 1305814"/>
                    <a:gd name="connsiteY15-2056" fmla="*/ 972364 h 1424419"/>
                    <a:gd name="connsiteX16-2057" fmla="*/ 2496 w 1305814"/>
                    <a:gd name="connsiteY16-2058" fmla="*/ 463106 h 1424419"/>
                    <a:gd name="connsiteX17-2059" fmla="*/ 2458 w 1305814"/>
                    <a:gd name="connsiteY17-2060" fmla="*/ 429563 h 1424419"/>
                    <a:gd name="connsiteX18-2061" fmla="*/ 75248 w 1305814"/>
                    <a:gd name="connsiteY18-2062" fmla="*/ 303202 h 1424419"/>
                    <a:gd name="connsiteX19-2063" fmla="*/ 106293 w 1305814"/>
                    <a:gd name="connsiteY19-2064" fmla="*/ 282597 h 1424419"/>
                    <a:gd name="connsiteX20-2065" fmla="*/ 541533 w 1305814"/>
                    <a:gd name="connsiteY20-2066" fmla="*/ 38110 h 1424419"/>
                    <a:gd name="connsiteX21-2067" fmla="*/ 653528 w 1305814"/>
                    <a:gd name="connsiteY21-2068" fmla="*/ 0 h 1424419"/>
                    <a:gd name="connsiteX0-2069" fmla="*/ 653528 w 1305814"/>
                    <a:gd name="connsiteY0-2070" fmla="*/ 0 h 1424419"/>
                    <a:gd name="connsiteX1-2071" fmla="*/ 757287 w 1305814"/>
                    <a:gd name="connsiteY1-2072" fmla="*/ 32444 h 1424419"/>
                    <a:gd name="connsiteX2-2073" fmla="*/ 1206876 w 1305814"/>
                    <a:gd name="connsiteY2-2074" fmla="*/ 284945 h 1424419"/>
                    <a:gd name="connsiteX3-2075" fmla="*/ 1237706 w 1305814"/>
                    <a:gd name="connsiteY3-2076" fmla="*/ 306775 h 1424419"/>
                    <a:gd name="connsiteX4-2077" fmla="*/ 1304420 w 1305814"/>
                    <a:gd name="connsiteY4-2078" fmla="*/ 434263 h 1424419"/>
                    <a:gd name="connsiteX5-2079" fmla="*/ 1305806 w 1305814"/>
                    <a:gd name="connsiteY5-2080" fmla="*/ 519922 h 1424419"/>
                    <a:gd name="connsiteX6-2081" fmla="*/ 1301746 w 1305814"/>
                    <a:gd name="connsiteY6-2082" fmla="*/ 953747 h 1424419"/>
                    <a:gd name="connsiteX7-2083" fmla="*/ 1302599 w 1305814"/>
                    <a:gd name="connsiteY7-2084" fmla="*/ 1003650 h 1424419"/>
                    <a:gd name="connsiteX8-2085" fmla="*/ 1227376 w 1305814"/>
                    <a:gd name="connsiteY8-2086" fmla="*/ 1152027 h 1424419"/>
                    <a:gd name="connsiteX9-2087" fmla="*/ 1172881 w 1305814"/>
                    <a:gd name="connsiteY9-2088" fmla="*/ 1179342 h 1424419"/>
                    <a:gd name="connsiteX10-2089" fmla="*/ 792288 w 1305814"/>
                    <a:gd name="connsiteY10-2090" fmla="*/ 1385653 h 1424419"/>
                    <a:gd name="connsiteX11-2091" fmla="*/ 522686 w 1305814"/>
                    <a:gd name="connsiteY11-2092" fmla="*/ 1384922 h 1424419"/>
                    <a:gd name="connsiteX12-2093" fmla="*/ 94302 w 1305814"/>
                    <a:gd name="connsiteY12-2094" fmla="*/ 1158755 h 1424419"/>
                    <a:gd name="connsiteX13-2095" fmla="*/ 39429 w 1305814"/>
                    <a:gd name="connsiteY13-2096" fmla="*/ 1117635 h 1424419"/>
                    <a:gd name="connsiteX14-2097" fmla="*/ 667 w 1305814"/>
                    <a:gd name="connsiteY14-2098" fmla="*/ 999105 h 1424419"/>
                    <a:gd name="connsiteX15-2099" fmla="*/ 0 w 1305814"/>
                    <a:gd name="connsiteY15-2100" fmla="*/ 972364 h 1424419"/>
                    <a:gd name="connsiteX16-2101" fmla="*/ 2496 w 1305814"/>
                    <a:gd name="connsiteY16-2102" fmla="*/ 463106 h 1424419"/>
                    <a:gd name="connsiteX17-2103" fmla="*/ 2458 w 1305814"/>
                    <a:gd name="connsiteY17-2104" fmla="*/ 429563 h 1424419"/>
                    <a:gd name="connsiteX18-2105" fmla="*/ 75248 w 1305814"/>
                    <a:gd name="connsiteY18-2106" fmla="*/ 303202 h 1424419"/>
                    <a:gd name="connsiteX19-2107" fmla="*/ 106293 w 1305814"/>
                    <a:gd name="connsiteY19-2108" fmla="*/ 282597 h 1424419"/>
                    <a:gd name="connsiteX20-2109" fmla="*/ 541533 w 1305814"/>
                    <a:gd name="connsiteY20-2110" fmla="*/ 38110 h 1424419"/>
                    <a:gd name="connsiteX21-2111" fmla="*/ 653528 w 1305814"/>
                    <a:gd name="connsiteY21-2112" fmla="*/ 0 h 1424419"/>
                    <a:gd name="connsiteX0-2113" fmla="*/ 653528 w 1305814"/>
                    <a:gd name="connsiteY0-2114" fmla="*/ 0 h 1424419"/>
                    <a:gd name="connsiteX1-2115" fmla="*/ 757287 w 1305814"/>
                    <a:gd name="connsiteY1-2116" fmla="*/ 32444 h 1424419"/>
                    <a:gd name="connsiteX2-2117" fmla="*/ 1206876 w 1305814"/>
                    <a:gd name="connsiteY2-2118" fmla="*/ 284945 h 1424419"/>
                    <a:gd name="connsiteX3-2119" fmla="*/ 1237706 w 1305814"/>
                    <a:gd name="connsiteY3-2120" fmla="*/ 306775 h 1424419"/>
                    <a:gd name="connsiteX4-2121" fmla="*/ 1304420 w 1305814"/>
                    <a:gd name="connsiteY4-2122" fmla="*/ 434263 h 1424419"/>
                    <a:gd name="connsiteX5-2123" fmla="*/ 1305806 w 1305814"/>
                    <a:gd name="connsiteY5-2124" fmla="*/ 519922 h 1424419"/>
                    <a:gd name="connsiteX6-2125" fmla="*/ 1301746 w 1305814"/>
                    <a:gd name="connsiteY6-2126" fmla="*/ 953747 h 1424419"/>
                    <a:gd name="connsiteX7-2127" fmla="*/ 1302599 w 1305814"/>
                    <a:gd name="connsiteY7-2128" fmla="*/ 1003650 h 1424419"/>
                    <a:gd name="connsiteX8-2129" fmla="*/ 1227376 w 1305814"/>
                    <a:gd name="connsiteY8-2130" fmla="*/ 1152027 h 1424419"/>
                    <a:gd name="connsiteX9-2131" fmla="*/ 1174235 w 1305814"/>
                    <a:gd name="connsiteY9-2132" fmla="*/ 1184756 h 1424419"/>
                    <a:gd name="connsiteX10-2133" fmla="*/ 792288 w 1305814"/>
                    <a:gd name="connsiteY10-2134" fmla="*/ 1385653 h 1424419"/>
                    <a:gd name="connsiteX11-2135" fmla="*/ 522686 w 1305814"/>
                    <a:gd name="connsiteY11-2136" fmla="*/ 1384922 h 1424419"/>
                    <a:gd name="connsiteX12-2137" fmla="*/ 94302 w 1305814"/>
                    <a:gd name="connsiteY12-2138" fmla="*/ 1158755 h 1424419"/>
                    <a:gd name="connsiteX13-2139" fmla="*/ 39429 w 1305814"/>
                    <a:gd name="connsiteY13-2140" fmla="*/ 1117635 h 1424419"/>
                    <a:gd name="connsiteX14-2141" fmla="*/ 667 w 1305814"/>
                    <a:gd name="connsiteY14-2142" fmla="*/ 999105 h 1424419"/>
                    <a:gd name="connsiteX15-2143" fmla="*/ 0 w 1305814"/>
                    <a:gd name="connsiteY15-2144" fmla="*/ 972364 h 1424419"/>
                    <a:gd name="connsiteX16-2145" fmla="*/ 2496 w 1305814"/>
                    <a:gd name="connsiteY16-2146" fmla="*/ 463106 h 1424419"/>
                    <a:gd name="connsiteX17-2147" fmla="*/ 2458 w 1305814"/>
                    <a:gd name="connsiteY17-2148" fmla="*/ 429563 h 1424419"/>
                    <a:gd name="connsiteX18-2149" fmla="*/ 75248 w 1305814"/>
                    <a:gd name="connsiteY18-2150" fmla="*/ 303202 h 1424419"/>
                    <a:gd name="connsiteX19-2151" fmla="*/ 106293 w 1305814"/>
                    <a:gd name="connsiteY19-2152" fmla="*/ 282597 h 1424419"/>
                    <a:gd name="connsiteX20-2153" fmla="*/ 541533 w 1305814"/>
                    <a:gd name="connsiteY20-2154" fmla="*/ 38110 h 1424419"/>
                    <a:gd name="connsiteX21-2155" fmla="*/ 653528 w 1305814"/>
                    <a:gd name="connsiteY21-2156" fmla="*/ 0 h 1424419"/>
                    <a:gd name="connsiteX0-2157" fmla="*/ 653528 w 1305814"/>
                    <a:gd name="connsiteY0-2158" fmla="*/ 0 h 1424419"/>
                    <a:gd name="connsiteX1-2159" fmla="*/ 757287 w 1305814"/>
                    <a:gd name="connsiteY1-2160" fmla="*/ 32444 h 1424419"/>
                    <a:gd name="connsiteX2-2161" fmla="*/ 1206876 w 1305814"/>
                    <a:gd name="connsiteY2-2162" fmla="*/ 284945 h 1424419"/>
                    <a:gd name="connsiteX3-2163" fmla="*/ 1237706 w 1305814"/>
                    <a:gd name="connsiteY3-2164" fmla="*/ 306775 h 1424419"/>
                    <a:gd name="connsiteX4-2165" fmla="*/ 1304420 w 1305814"/>
                    <a:gd name="connsiteY4-2166" fmla="*/ 434263 h 1424419"/>
                    <a:gd name="connsiteX5-2167" fmla="*/ 1305806 w 1305814"/>
                    <a:gd name="connsiteY5-2168" fmla="*/ 519922 h 1424419"/>
                    <a:gd name="connsiteX6-2169" fmla="*/ 1301746 w 1305814"/>
                    <a:gd name="connsiteY6-2170" fmla="*/ 953747 h 1424419"/>
                    <a:gd name="connsiteX7-2171" fmla="*/ 1302599 w 1305814"/>
                    <a:gd name="connsiteY7-2172" fmla="*/ 1003650 h 1424419"/>
                    <a:gd name="connsiteX8-2173" fmla="*/ 1227376 w 1305814"/>
                    <a:gd name="connsiteY8-2174" fmla="*/ 1152027 h 1424419"/>
                    <a:gd name="connsiteX9-2175" fmla="*/ 1174235 w 1305814"/>
                    <a:gd name="connsiteY9-2176" fmla="*/ 1184756 h 1424419"/>
                    <a:gd name="connsiteX10-2177" fmla="*/ 792288 w 1305814"/>
                    <a:gd name="connsiteY10-2178" fmla="*/ 1385653 h 1424419"/>
                    <a:gd name="connsiteX11-2179" fmla="*/ 522686 w 1305814"/>
                    <a:gd name="connsiteY11-2180" fmla="*/ 1384922 h 1424419"/>
                    <a:gd name="connsiteX12-2181" fmla="*/ 94302 w 1305814"/>
                    <a:gd name="connsiteY12-2182" fmla="*/ 1158755 h 1424419"/>
                    <a:gd name="connsiteX13-2183" fmla="*/ 39429 w 1305814"/>
                    <a:gd name="connsiteY13-2184" fmla="*/ 1117635 h 1424419"/>
                    <a:gd name="connsiteX14-2185" fmla="*/ 667 w 1305814"/>
                    <a:gd name="connsiteY14-2186" fmla="*/ 999105 h 1424419"/>
                    <a:gd name="connsiteX15-2187" fmla="*/ 0 w 1305814"/>
                    <a:gd name="connsiteY15-2188" fmla="*/ 972364 h 1424419"/>
                    <a:gd name="connsiteX16-2189" fmla="*/ 2496 w 1305814"/>
                    <a:gd name="connsiteY16-2190" fmla="*/ 463106 h 1424419"/>
                    <a:gd name="connsiteX17-2191" fmla="*/ 2458 w 1305814"/>
                    <a:gd name="connsiteY17-2192" fmla="*/ 429563 h 1424419"/>
                    <a:gd name="connsiteX18-2193" fmla="*/ 75248 w 1305814"/>
                    <a:gd name="connsiteY18-2194" fmla="*/ 303202 h 1424419"/>
                    <a:gd name="connsiteX19-2195" fmla="*/ 106293 w 1305814"/>
                    <a:gd name="connsiteY19-2196" fmla="*/ 282597 h 1424419"/>
                    <a:gd name="connsiteX20-2197" fmla="*/ 541533 w 1305814"/>
                    <a:gd name="connsiteY20-2198" fmla="*/ 38110 h 1424419"/>
                    <a:gd name="connsiteX21-2199" fmla="*/ 653528 w 1305814"/>
                    <a:gd name="connsiteY21-2200" fmla="*/ 0 h 1424419"/>
                    <a:gd name="connsiteX0-2201" fmla="*/ 653528 w 1305814"/>
                    <a:gd name="connsiteY0-2202" fmla="*/ 0 h 1427408"/>
                    <a:gd name="connsiteX1-2203" fmla="*/ 757287 w 1305814"/>
                    <a:gd name="connsiteY1-2204" fmla="*/ 32444 h 1427408"/>
                    <a:gd name="connsiteX2-2205" fmla="*/ 1206876 w 1305814"/>
                    <a:gd name="connsiteY2-2206" fmla="*/ 284945 h 1427408"/>
                    <a:gd name="connsiteX3-2207" fmla="*/ 1237706 w 1305814"/>
                    <a:gd name="connsiteY3-2208" fmla="*/ 306775 h 1427408"/>
                    <a:gd name="connsiteX4-2209" fmla="*/ 1304420 w 1305814"/>
                    <a:gd name="connsiteY4-2210" fmla="*/ 434263 h 1427408"/>
                    <a:gd name="connsiteX5-2211" fmla="*/ 1305806 w 1305814"/>
                    <a:gd name="connsiteY5-2212" fmla="*/ 519922 h 1427408"/>
                    <a:gd name="connsiteX6-2213" fmla="*/ 1301746 w 1305814"/>
                    <a:gd name="connsiteY6-2214" fmla="*/ 953747 h 1427408"/>
                    <a:gd name="connsiteX7-2215" fmla="*/ 1302599 w 1305814"/>
                    <a:gd name="connsiteY7-2216" fmla="*/ 1003650 h 1427408"/>
                    <a:gd name="connsiteX8-2217" fmla="*/ 1227376 w 1305814"/>
                    <a:gd name="connsiteY8-2218" fmla="*/ 1152027 h 1427408"/>
                    <a:gd name="connsiteX9-2219" fmla="*/ 1174235 w 1305814"/>
                    <a:gd name="connsiteY9-2220" fmla="*/ 1184756 h 1427408"/>
                    <a:gd name="connsiteX10-2221" fmla="*/ 792288 w 1305814"/>
                    <a:gd name="connsiteY10-2222" fmla="*/ 1385653 h 1427408"/>
                    <a:gd name="connsiteX11-2223" fmla="*/ 517719 w 1305814"/>
                    <a:gd name="connsiteY11-2224" fmla="*/ 1389889 h 1427408"/>
                    <a:gd name="connsiteX12-2225" fmla="*/ 94302 w 1305814"/>
                    <a:gd name="connsiteY12-2226" fmla="*/ 1158755 h 1427408"/>
                    <a:gd name="connsiteX13-2227" fmla="*/ 39429 w 1305814"/>
                    <a:gd name="connsiteY13-2228" fmla="*/ 1117635 h 1427408"/>
                    <a:gd name="connsiteX14-2229" fmla="*/ 667 w 1305814"/>
                    <a:gd name="connsiteY14-2230" fmla="*/ 999105 h 1427408"/>
                    <a:gd name="connsiteX15-2231" fmla="*/ 0 w 1305814"/>
                    <a:gd name="connsiteY15-2232" fmla="*/ 972364 h 1427408"/>
                    <a:gd name="connsiteX16-2233" fmla="*/ 2496 w 1305814"/>
                    <a:gd name="connsiteY16-2234" fmla="*/ 463106 h 1427408"/>
                    <a:gd name="connsiteX17-2235" fmla="*/ 2458 w 1305814"/>
                    <a:gd name="connsiteY17-2236" fmla="*/ 429563 h 1427408"/>
                    <a:gd name="connsiteX18-2237" fmla="*/ 75248 w 1305814"/>
                    <a:gd name="connsiteY18-2238" fmla="*/ 303202 h 1427408"/>
                    <a:gd name="connsiteX19-2239" fmla="*/ 106293 w 1305814"/>
                    <a:gd name="connsiteY19-2240" fmla="*/ 282597 h 1427408"/>
                    <a:gd name="connsiteX20-2241" fmla="*/ 541533 w 1305814"/>
                    <a:gd name="connsiteY20-2242" fmla="*/ 38110 h 1427408"/>
                    <a:gd name="connsiteX21-2243" fmla="*/ 653528 w 1305814"/>
                    <a:gd name="connsiteY21-2244" fmla="*/ 0 h 1427408"/>
                    <a:gd name="connsiteX0-2245" fmla="*/ 653528 w 1305814"/>
                    <a:gd name="connsiteY0-2246" fmla="*/ 0 h 1427408"/>
                    <a:gd name="connsiteX1-2247" fmla="*/ 757287 w 1305814"/>
                    <a:gd name="connsiteY1-2248" fmla="*/ 32444 h 1427408"/>
                    <a:gd name="connsiteX2-2249" fmla="*/ 1206876 w 1305814"/>
                    <a:gd name="connsiteY2-2250" fmla="*/ 284945 h 1427408"/>
                    <a:gd name="connsiteX3-2251" fmla="*/ 1237706 w 1305814"/>
                    <a:gd name="connsiteY3-2252" fmla="*/ 306775 h 1427408"/>
                    <a:gd name="connsiteX4-2253" fmla="*/ 1304420 w 1305814"/>
                    <a:gd name="connsiteY4-2254" fmla="*/ 434263 h 1427408"/>
                    <a:gd name="connsiteX5-2255" fmla="*/ 1305806 w 1305814"/>
                    <a:gd name="connsiteY5-2256" fmla="*/ 519922 h 1427408"/>
                    <a:gd name="connsiteX6-2257" fmla="*/ 1301746 w 1305814"/>
                    <a:gd name="connsiteY6-2258" fmla="*/ 953747 h 1427408"/>
                    <a:gd name="connsiteX7-2259" fmla="*/ 1302599 w 1305814"/>
                    <a:gd name="connsiteY7-2260" fmla="*/ 1003650 h 1427408"/>
                    <a:gd name="connsiteX8-2261" fmla="*/ 1227376 w 1305814"/>
                    <a:gd name="connsiteY8-2262" fmla="*/ 1152027 h 1427408"/>
                    <a:gd name="connsiteX9-2263" fmla="*/ 1174235 w 1305814"/>
                    <a:gd name="connsiteY9-2264" fmla="*/ 1184756 h 1427408"/>
                    <a:gd name="connsiteX10-2265" fmla="*/ 792288 w 1305814"/>
                    <a:gd name="connsiteY10-2266" fmla="*/ 1385653 h 1427408"/>
                    <a:gd name="connsiteX11-2267" fmla="*/ 517719 w 1305814"/>
                    <a:gd name="connsiteY11-2268" fmla="*/ 1389889 h 1427408"/>
                    <a:gd name="connsiteX12-2269" fmla="*/ 94302 w 1305814"/>
                    <a:gd name="connsiteY12-2270" fmla="*/ 1158755 h 1427408"/>
                    <a:gd name="connsiteX13-2271" fmla="*/ 39429 w 1305814"/>
                    <a:gd name="connsiteY13-2272" fmla="*/ 1117635 h 1427408"/>
                    <a:gd name="connsiteX14-2273" fmla="*/ 667 w 1305814"/>
                    <a:gd name="connsiteY14-2274" fmla="*/ 999105 h 1427408"/>
                    <a:gd name="connsiteX15-2275" fmla="*/ 0 w 1305814"/>
                    <a:gd name="connsiteY15-2276" fmla="*/ 972364 h 1427408"/>
                    <a:gd name="connsiteX16-2277" fmla="*/ 2496 w 1305814"/>
                    <a:gd name="connsiteY16-2278" fmla="*/ 463106 h 1427408"/>
                    <a:gd name="connsiteX17-2279" fmla="*/ 2458 w 1305814"/>
                    <a:gd name="connsiteY17-2280" fmla="*/ 429563 h 1427408"/>
                    <a:gd name="connsiteX18-2281" fmla="*/ 75248 w 1305814"/>
                    <a:gd name="connsiteY18-2282" fmla="*/ 303202 h 1427408"/>
                    <a:gd name="connsiteX19-2283" fmla="*/ 106293 w 1305814"/>
                    <a:gd name="connsiteY19-2284" fmla="*/ 282597 h 1427408"/>
                    <a:gd name="connsiteX20-2285" fmla="*/ 541533 w 1305814"/>
                    <a:gd name="connsiteY20-2286" fmla="*/ 38110 h 1427408"/>
                    <a:gd name="connsiteX21-2287" fmla="*/ 653528 w 1305814"/>
                    <a:gd name="connsiteY21-2288" fmla="*/ 0 h 1427408"/>
                    <a:gd name="connsiteX0-2289" fmla="*/ 653528 w 1305814"/>
                    <a:gd name="connsiteY0-2290" fmla="*/ 0 h 1421591"/>
                    <a:gd name="connsiteX1-2291" fmla="*/ 757287 w 1305814"/>
                    <a:gd name="connsiteY1-2292" fmla="*/ 32444 h 1421591"/>
                    <a:gd name="connsiteX2-2293" fmla="*/ 1206876 w 1305814"/>
                    <a:gd name="connsiteY2-2294" fmla="*/ 284945 h 1421591"/>
                    <a:gd name="connsiteX3-2295" fmla="*/ 1237706 w 1305814"/>
                    <a:gd name="connsiteY3-2296" fmla="*/ 306775 h 1421591"/>
                    <a:gd name="connsiteX4-2297" fmla="*/ 1304420 w 1305814"/>
                    <a:gd name="connsiteY4-2298" fmla="*/ 434263 h 1421591"/>
                    <a:gd name="connsiteX5-2299" fmla="*/ 1305806 w 1305814"/>
                    <a:gd name="connsiteY5-2300" fmla="*/ 519922 h 1421591"/>
                    <a:gd name="connsiteX6-2301" fmla="*/ 1301746 w 1305814"/>
                    <a:gd name="connsiteY6-2302" fmla="*/ 953747 h 1421591"/>
                    <a:gd name="connsiteX7-2303" fmla="*/ 1302599 w 1305814"/>
                    <a:gd name="connsiteY7-2304" fmla="*/ 1003650 h 1421591"/>
                    <a:gd name="connsiteX8-2305" fmla="*/ 1227376 w 1305814"/>
                    <a:gd name="connsiteY8-2306" fmla="*/ 1152027 h 1421591"/>
                    <a:gd name="connsiteX9-2307" fmla="*/ 1174235 w 1305814"/>
                    <a:gd name="connsiteY9-2308" fmla="*/ 1184756 h 1421591"/>
                    <a:gd name="connsiteX10-2309" fmla="*/ 792288 w 1305814"/>
                    <a:gd name="connsiteY10-2310" fmla="*/ 1385653 h 1421591"/>
                    <a:gd name="connsiteX11-2311" fmla="*/ 502818 w 1305814"/>
                    <a:gd name="connsiteY11-2312" fmla="*/ 1379955 h 1421591"/>
                    <a:gd name="connsiteX12-2313" fmla="*/ 94302 w 1305814"/>
                    <a:gd name="connsiteY12-2314" fmla="*/ 1158755 h 1421591"/>
                    <a:gd name="connsiteX13-2315" fmla="*/ 39429 w 1305814"/>
                    <a:gd name="connsiteY13-2316" fmla="*/ 1117635 h 1421591"/>
                    <a:gd name="connsiteX14-2317" fmla="*/ 667 w 1305814"/>
                    <a:gd name="connsiteY14-2318" fmla="*/ 999105 h 1421591"/>
                    <a:gd name="connsiteX15-2319" fmla="*/ 0 w 1305814"/>
                    <a:gd name="connsiteY15-2320" fmla="*/ 972364 h 1421591"/>
                    <a:gd name="connsiteX16-2321" fmla="*/ 2496 w 1305814"/>
                    <a:gd name="connsiteY16-2322" fmla="*/ 463106 h 1421591"/>
                    <a:gd name="connsiteX17-2323" fmla="*/ 2458 w 1305814"/>
                    <a:gd name="connsiteY17-2324" fmla="*/ 429563 h 1421591"/>
                    <a:gd name="connsiteX18-2325" fmla="*/ 75248 w 1305814"/>
                    <a:gd name="connsiteY18-2326" fmla="*/ 303202 h 1421591"/>
                    <a:gd name="connsiteX19-2327" fmla="*/ 106293 w 1305814"/>
                    <a:gd name="connsiteY19-2328" fmla="*/ 282597 h 1421591"/>
                    <a:gd name="connsiteX20-2329" fmla="*/ 541533 w 1305814"/>
                    <a:gd name="connsiteY20-2330" fmla="*/ 38110 h 1421591"/>
                    <a:gd name="connsiteX21-2331" fmla="*/ 653528 w 1305814"/>
                    <a:gd name="connsiteY21-2332" fmla="*/ 0 h 1421591"/>
                    <a:gd name="connsiteX0-2333" fmla="*/ 653528 w 1305814"/>
                    <a:gd name="connsiteY0-2334" fmla="*/ 0 h 1423589"/>
                    <a:gd name="connsiteX1-2335" fmla="*/ 757287 w 1305814"/>
                    <a:gd name="connsiteY1-2336" fmla="*/ 32444 h 1423589"/>
                    <a:gd name="connsiteX2-2337" fmla="*/ 1206876 w 1305814"/>
                    <a:gd name="connsiteY2-2338" fmla="*/ 284945 h 1423589"/>
                    <a:gd name="connsiteX3-2339" fmla="*/ 1237706 w 1305814"/>
                    <a:gd name="connsiteY3-2340" fmla="*/ 306775 h 1423589"/>
                    <a:gd name="connsiteX4-2341" fmla="*/ 1304420 w 1305814"/>
                    <a:gd name="connsiteY4-2342" fmla="*/ 434263 h 1423589"/>
                    <a:gd name="connsiteX5-2343" fmla="*/ 1305806 w 1305814"/>
                    <a:gd name="connsiteY5-2344" fmla="*/ 519922 h 1423589"/>
                    <a:gd name="connsiteX6-2345" fmla="*/ 1301746 w 1305814"/>
                    <a:gd name="connsiteY6-2346" fmla="*/ 953747 h 1423589"/>
                    <a:gd name="connsiteX7-2347" fmla="*/ 1302599 w 1305814"/>
                    <a:gd name="connsiteY7-2348" fmla="*/ 1003650 h 1423589"/>
                    <a:gd name="connsiteX8-2349" fmla="*/ 1227376 w 1305814"/>
                    <a:gd name="connsiteY8-2350" fmla="*/ 1152027 h 1423589"/>
                    <a:gd name="connsiteX9-2351" fmla="*/ 1174235 w 1305814"/>
                    <a:gd name="connsiteY9-2352" fmla="*/ 1184756 h 1423589"/>
                    <a:gd name="connsiteX10-2353" fmla="*/ 792288 w 1305814"/>
                    <a:gd name="connsiteY10-2354" fmla="*/ 1385653 h 1423589"/>
                    <a:gd name="connsiteX11-2355" fmla="*/ 502818 w 1305814"/>
                    <a:gd name="connsiteY11-2356" fmla="*/ 1379955 h 1423589"/>
                    <a:gd name="connsiteX12-2357" fmla="*/ 94302 w 1305814"/>
                    <a:gd name="connsiteY12-2358" fmla="*/ 1158755 h 1423589"/>
                    <a:gd name="connsiteX13-2359" fmla="*/ 39429 w 1305814"/>
                    <a:gd name="connsiteY13-2360" fmla="*/ 1117635 h 1423589"/>
                    <a:gd name="connsiteX14-2361" fmla="*/ 667 w 1305814"/>
                    <a:gd name="connsiteY14-2362" fmla="*/ 999105 h 1423589"/>
                    <a:gd name="connsiteX15-2363" fmla="*/ 0 w 1305814"/>
                    <a:gd name="connsiteY15-2364" fmla="*/ 972364 h 1423589"/>
                    <a:gd name="connsiteX16-2365" fmla="*/ 2496 w 1305814"/>
                    <a:gd name="connsiteY16-2366" fmla="*/ 463106 h 1423589"/>
                    <a:gd name="connsiteX17-2367" fmla="*/ 2458 w 1305814"/>
                    <a:gd name="connsiteY17-2368" fmla="*/ 429563 h 1423589"/>
                    <a:gd name="connsiteX18-2369" fmla="*/ 75248 w 1305814"/>
                    <a:gd name="connsiteY18-2370" fmla="*/ 303202 h 1423589"/>
                    <a:gd name="connsiteX19-2371" fmla="*/ 106293 w 1305814"/>
                    <a:gd name="connsiteY19-2372" fmla="*/ 282597 h 1423589"/>
                    <a:gd name="connsiteX20-2373" fmla="*/ 541533 w 1305814"/>
                    <a:gd name="connsiteY20-2374" fmla="*/ 38110 h 1423589"/>
                    <a:gd name="connsiteX21-2375" fmla="*/ 653528 w 1305814"/>
                    <a:gd name="connsiteY21-2376" fmla="*/ 0 h 142358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1305814" h="1423589">
                      <a:moveTo>
                        <a:pt x="653528" y="0"/>
                      </a:moveTo>
                      <a:cubicBezTo>
                        <a:pt x="684553" y="-1"/>
                        <a:pt x="736057" y="24011"/>
                        <a:pt x="757287" y="32444"/>
                      </a:cubicBezTo>
                      <a:lnTo>
                        <a:pt x="1206876" y="284945"/>
                      </a:lnTo>
                      <a:cubicBezTo>
                        <a:pt x="1213399" y="291230"/>
                        <a:pt x="1233090" y="301119"/>
                        <a:pt x="1237706" y="306775"/>
                      </a:cubicBezTo>
                      <a:cubicBezTo>
                        <a:pt x="1285405" y="341141"/>
                        <a:pt x="1301367" y="360355"/>
                        <a:pt x="1304420" y="434263"/>
                      </a:cubicBezTo>
                      <a:cubicBezTo>
                        <a:pt x="1306256" y="435452"/>
                        <a:pt x="1303756" y="518852"/>
                        <a:pt x="1305806" y="519922"/>
                      </a:cubicBezTo>
                      <a:cubicBezTo>
                        <a:pt x="1306028" y="563787"/>
                        <a:pt x="1301771" y="907207"/>
                        <a:pt x="1301746" y="953747"/>
                      </a:cubicBezTo>
                      <a:cubicBezTo>
                        <a:pt x="1301579" y="970833"/>
                        <a:pt x="1302766" y="986564"/>
                        <a:pt x="1302599" y="1003650"/>
                      </a:cubicBezTo>
                      <a:cubicBezTo>
                        <a:pt x="1298075" y="1097264"/>
                        <a:pt x="1299308" y="1117497"/>
                        <a:pt x="1227376" y="1152027"/>
                      </a:cubicBezTo>
                      <a:cubicBezTo>
                        <a:pt x="1229069" y="1151612"/>
                        <a:pt x="1262992" y="1133636"/>
                        <a:pt x="1174235" y="1184756"/>
                      </a:cubicBezTo>
                      <a:cubicBezTo>
                        <a:pt x="1102911" y="1225835"/>
                        <a:pt x="986013" y="1283805"/>
                        <a:pt x="792288" y="1385653"/>
                      </a:cubicBezTo>
                      <a:cubicBezTo>
                        <a:pt x="702978" y="1424034"/>
                        <a:pt x="634560" y="1449454"/>
                        <a:pt x="502818" y="1379955"/>
                      </a:cubicBezTo>
                      <a:cubicBezTo>
                        <a:pt x="358670" y="1301859"/>
                        <a:pt x="241278" y="1242506"/>
                        <a:pt x="94302" y="1158755"/>
                      </a:cubicBezTo>
                      <a:cubicBezTo>
                        <a:pt x="64301" y="1138833"/>
                        <a:pt x="61069" y="1137739"/>
                        <a:pt x="39429" y="1117635"/>
                      </a:cubicBezTo>
                      <a:cubicBezTo>
                        <a:pt x="9399" y="1091481"/>
                        <a:pt x="81" y="1056313"/>
                        <a:pt x="667" y="999105"/>
                      </a:cubicBezTo>
                      <a:cubicBezTo>
                        <a:pt x="445" y="990191"/>
                        <a:pt x="222" y="981278"/>
                        <a:pt x="0" y="972364"/>
                      </a:cubicBezTo>
                      <a:lnTo>
                        <a:pt x="2496" y="463106"/>
                      </a:lnTo>
                      <a:cubicBezTo>
                        <a:pt x="2483" y="451925"/>
                        <a:pt x="2471" y="440744"/>
                        <a:pt x="2458" y="429563"/>
                      </a:cubicBezTo>
                      <a:cubicBezTo>
                        <a:pt x="2770" y="365277"/>
                        <a:pt x="14732" y="348090"/>
                        <a:pt x="75248" y="303202"/>
                      </a:cubicBezTo>
                      <a:lnTo>
                        <a:pt x="106293" y="282597"/>
                      </a:lnTo>
                      <a:lnTo>
                        <a:pt x="541533" y="38110"/>
                      </a:lnTo>
                      <a:cubicBezTo>
                        <a:pt x="582751" y="12487"/>
                        <a:pt x="613897" y="0"/>
                        <a:pt x="653528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15875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8100000" scaled="0"/>
                  </a:gradFill>
                </a:ln>
                <a:effectLst>
                  <a:innerShdw blurRad="266700" dist="203200" dir="18900000">
                    <a:prstClr val="black">
                      <a:alpha val="2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097160" name="图片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9518" y="2934332"/>
                <a:ext cx="266223" cy="266224"/>
              </a:xfrm>
              <a:prstGeom prst="rect">
                <a:avLst/>
              </a:prstGeom>
            </p:spPr>
          </p:pic>
        </p:grpSp>
      </p:grpSp>
      <p:sp>
        <p:nvSpPr>
          <p:cNvPr id="1048623" name="矩形 1"/>
          <p:cNvSpPr/>
          <p:nvPr/>
        </p:nvSpPr>
        <p:spPr>
          <a:xfrm>
            <a:off x="4411222" y="1836861"/>
            <a:ext cx="1363980" cy="497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/>
                <a:ea typeface="微软雅黑"/>
              </a:rPr>
              <a:t>PART 01</a:t>
            </a:r>
            <a:endParaRPr lang="zh-CN" altLang="en-US" sz="2400" dirty="0"/>
          </a:p>
        </p:txBody>
      </p:sp>
      <p:sp>
        <p:nvSpPr>
          <p:cNvPr id="1048624" name="矩形 36"/>
          <p:cNvSpPr/>
          <p:nvPr/>
        </p:nvSpPr>
        <p:spPr>
          <a:xfrm>
            <a:off x="4411222" y="2990621"/>
            <a:ext cx="15648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Brief introduction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2"/>
          <p:cNvGrpSpPr/>
          <p:nvPr/>
        </p:nvGrpSpPr>
        <p:grpSpPr>
          <a:xfrm>
            <a:off x="251520" y="210918"/>
            <a:ext cx="360040" cy="344608"/>
            <a:chOff x="251520" y="210918"/>
            <a:chExt cx="360040" cy="344608"/>
          </a:xfrm>
        </p:grpSpPr>
        <p:sp>
          <p:nvSpPr>
            <p:cNvPr id="1048641" name="矩形 1"/>
            <p:cNvSpPr/>
            <p:nvPr/>
          </p:nvSpPr>
          <p:spPr>
            <a:xfrm>
              <a:off x="251520" y="210918"/>
              <a:ext cx="288032" cy="252477"/>
            </a:xfrm>
            <a:prstGeom prst="rect">
              <a:avLst/>
            </a:prstGeom>
            <a:noFill/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42" name="矩形 30"/>
            <p:cNvSpPr/>
            <p:nvPr/>
          </p:nvSpPr>
          <p:spPr>
            <a:xfrm>
              <a:off x="403920" y="354934"/>
              <a:ext cx="207640" cy="200592"/>
            </a:xfrm>
            <a:prstGeom prst="rect">
              <a:avLst/>
            </a:prstGeom>
            <a:solidFill>
              <a:srgbClr val="2E6CB5"/>
            </a:solidFill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3" name="直接连接符 13"/>
          <p:cNvCxnSpPr>
            <a:cxnSpLocks/>
          </p:cNvCxnSpPr>
          <p:nvPr/>
        </p:nvCxnSpPr>
        <p:spPr>
          <a:xfrm>
            <a:off x="679273" y="555526"/>
            <a:ext cx="8285215" cy="0"/>
          </a:xfrm>
          <a:prstGeom prst="line">
            <a:avLst/>
          </a:prstGeom>
          <a:ln w="15875">
            <a:solidFill>
              <a:srgbClr val="4F81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3" name="矩形 14"/>
          <p:cNvSpPr/>
          <p:nvPr/>
        </p:nvSpPr>
        <p:spPr>
          <a:xfrm>
            <a:off x="670843" y="62454"/>
            <a:ext cx="69762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简介</a:t>
            </a:r>
          </a:p>
        </p:txBody>
      </p:sp>
      <p:sp>
        <p:nvSpPr>
          <p:cNvPr id="1048645" name="矩形 19"/>
          <p:cNvSpPr/>
          <p:nvPr/>
        </p:nvSpPr>
        <p:spPr>
          <a:xfrm>
            <a:off x="-36512" y="728139"/>
            <a:ext cx="3456383" cy="76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lnSpc>
                <a:spcPct val="115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chemeClr val="tx2">
                    <a:lumMod val="75000"/>
                  </a:schemeClr>
                </a:solidFill>
              </a:rPr>
              <a:t>研究区概况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 marL="685800" lvl="0">
              <a:lnSpc>
                <a:spcPct val="115000"/>
              </a:lnSpc>
              <a:spcAft>
                <a:spcPts val="1200"/>
              </a:spcAft>
            </a:pPr>
            <a:endParaRPr lang="zh-CN" altLang="en-US" sz="1200" spc="-25" dirty="0">
              <a:uFill>
                <a:solidFill>
                  <a:srgbClr val="00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9508F1D-0376-CBD6-1F14-717D0AC6A3B2}"/>
              </a:ext>
            </a:extLst>
          </p:cNvPr>
          <p:cNvGrpSpPr/>
          <p:nvPr/>
        </p:nvGrpSpPr>
        <p:grpSpPr>
          <a:xfrm>
            <a:off x="1092544" y="1396715"/>
            <a:ext cx="184162" cy="184162"/>
            <a:chOff x="4131160" y="713581"/>
            <a:chExt cx="881684" cy="881684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8555FA-E876-F48F-F2F8-1B906C1E393F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AD07E77-8456-B05D-3CB9-7E182087A26A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69">
            <a:extLst>
              <a:ext uri="{FF2B5EF4-FFF2-40B4-BE49-F238E27FC236}">
                <a16:creationId xmlns:a16="http://schemas.microsoft.com/office/drawing/2014/main" id="{D81EA891-F9A8-7497-9E84-BBCA5F77F048}"/>
              </a:ext>
            </a:extLst>
          </p:cNvPr>
          <p:cNvSpPr/>
          <p:nvPr/>
        </p:nvSpPr>
        <p:spPr>
          <a:xfrm>
            <a:off x="1403648" y="1203598"/>
            <a:ext cx="6048672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吉林省长春市净月谭森林公园内，主要地物类型包括水体、道路、建筑物和植被。</a:t>
            </a:r>
          </a:p>
          <a:p>
            <a:pPr>
              <a:lnSpc>
                <a:spcPct val="120000"/>
              </a:lnSpc>
            </a:pPr>
            <a:endParaRPr lang="zh-CN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F8F28DD-9AF5-867B-1DB6-9AE70F1C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1" y="1923678"/>
            <a:ext cx="6408712" cy="29549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2">
            <a:extLst>
              <a:ext uri="{FF2B5EF4-FFF2-40B4-BE49-F238E27FC236}">
                <a16:creationId xmlns:a16="http://schemas.microsoft.com/office/drawing/2014/main" id="{C0132071-7940-1D3C-44F6-69DAB1328000}"/>
              </a:ext>
            </a:extLst>
          </p:cNvPr>
          <p:cNvGrpSpPr/>
          <p:nvPr/>
        </p:nvGrpSpPr>
        <p:grpSpPr>
          <a:xfrm>
            <a:off x="251520" y="210918"/>
            <a:ext cx="360040" cy="344608"/>
            <a:chOff x="251520" y="210918"/>
            <a:chExt cx="360040" cy="344608"/>
          </a:xfrm>
        </p:grpSpPr>
        <p:sp>
          <p:nvSpPr>
            <p:cNvPr id="49" name="矩形 1">
              <a:extLst>
                <a:ext uri="{FF2B5EF4-FFF2-40B4-BE49-F238E27FC236}">
                  <a16:creationId xmlns:a16="http://schemas.microsoft.com/office/drawing/2014/main" id="{E6C20048-9923-CEEC-5FD7-7A0205D676BF}"/>
                </a:ext>
              </a:extLst>
            </p:cNvPr>
            <p:cNvSpPr/>
            <p:nvPr/>
          </p:nvSpPr>
          <p:spPr>
            <a:xfrm>
              <a:off x="251520" y="210918"/>
              <a:ext cx="288032" cy="252477"/>
            </a:xfrm>
            <a:prstGeom prst="rect">
              <a:avLst/>
            </a:prstGeom>
            <a:noFill/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30">
              <a:extLst>
                <a:ext uri="{FF2B5EF4-FFF2-40B4-BE49-F238E27FC236}">
                  <a16:creationId xmlns:a16="http://schemas.microsoft.com/office/drawing/2014/main" id="{E2700FC6-4DC8-7944-4E31-118FEF4B2B53}"/>
                </a:ext>
              </a:extLst>
            </p:cNvPr>
            <p:cNvSpPr/>
            <p:nvPr/>
          </p:nvSpPr>
          <p:spPr>
            <a:xfrm>
              <a:off x="403920" y="354934"/>
              <a:ext cx="207640" cy="200592"/>
            </a:xfrm>
            <a:prstGeom prst="rect">
              <a:avLst/>
            </a:prstGeom>
            <a:solidFill>
              <a:srgbClr val="2E6CB5"/>
            </a:solidFill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1099A72F-FEA1-87D3-48D2-D74C9B4905CD}"/>
              </a:ext>
            </a:extLst>
          </p:cNvPr>
          <p:cNvCxnSpPr>
            <a:cxnSpLocks/>
          </p:cNvCxnSpPr>
          <p:nvPr/>
        </p:nvCxnSpPr>
        <p:spPr>
          <a:xfrm>
            <a:off x="679273" y="555526"/>
            <a:ext cx="8285215" cy="0"/>
          </a:xfrm>
          <a:prstGeom prst="line">
            <a:avLst/>
          </a:prstGeom>
          <a:ln w="15875">
            <a:solidFill>
              <a:srgbClr val="4F81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>
            <a:extLst>
              <a:ext uri="{FF2B5EF4-FFF2-40B4-BE49-F238E27FC236}">
                <a16:creationId xmlns:a16="http://schemas.microsoft.com/office/drawing/2014/main" id="{CEFBE55A-89A8-7967-B6C1-77EE2CB07793}"/>
              </a:ext>
            </a:extLst>
          </p:cNvPr>
          <p:cNvSpPr/>
          <p:nvPr/>
        </p:nvSpPr>
        <p:spPr>
          <a:xfrm>
            <a:off x="670843" y="62454"/>
            <a:ext cx="69762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简介</a:t>
            </a:r>
          </a:p>
        </p:txBody>
      </p:sp>
      <p:sp>
        <p:nvSpPr>
          <p:cNvPr id="53" name="矩形 19">
            <a:extLst>
              <a:ext uri="{FF2B5EF4-FFF2-40B4-BE49-F238E27FC236}">
                <a16:creationId xmlns:a16="http://schemas.microsoft.com/office/drawing/2014/main" id="{ABC8F575-FA3C-8912-4CE7-FEB902EB4354}"/>
              </a:ext>
            </a:extLst>
          </p:cNvPr>
          <p:cNvSpPr/>
          <p:nvPr/>
        </p:nvSpPr>
        <p:spPr>
          <a:xfrm>
            <a:off x="-36512" y="728139"/>
            <a:ext cx="3456383" cy="76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lnSpc>
                <a:spcPct val="115000"/>
              </a:lnSpc>
              <a:spcAft>
                <a:spcPts val="1200"/>
              </a:spcAft>
            </a:pPr>
            <a:r>
              <a:rPr lang="zh-CN" altLang="en-US" dirty="0"/>
              <a:t>深度学习方法</a:t>
            </a:r>
            <a:endParaRPr lang="en-US" altLang="zh-CN" sz="1800" dirty="0"/>
          </a:p>
          <a:p>
            <a:pPr marL="685800" lvl="0">
              <a:lnSpc>
                <a:spcPct val="115000"/>
              </a:lnSpc>
              <a:spcAft>
                <a:spcPts val="1200"/>
              </a:spcAft>
            </a:pPr>
            <a:endParaRPr lang="zh-CN" altLang="en-US" sz="1200" spc="-25" dirty="0">
              <a:uFill>
                <a:solidFill>
                  <a:srgbClr val="00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273F600-028F-A4F7-047D-71B262DA6189}"/>
              </a:ext>
            </a:extLst>
          </p:cNvPr>
          <p:cNvGrpSpPr/>
          <p:nvPr/>
        </p:nvGrpSpPr>
        <p:grpSpPr>
          <a:xfrm>
            <a:off x="1092544" y="1396715"/>
            <a:ext cx="184162" cy="184162"/>
            <a:chOff x="4131160" y="713581"/>
            <a:chExt cx="881684" cy="881684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61F64D2-747B-FAC1-C502-B2D9A6418EB9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10188E0E-02D3-5FFF-66C7-0378662C6954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矩形 69">
            <a:extLst>
              <a:ext uri="{FF2B5EF4-FFF2-40B4-BE49-F238E27FC236}">
                <a16:creationId xmlns:a16="http://schemas.microsoft.com/office/drawing/2014/main" id="{01649D8F-A938-DE0B-9417-9BE18B867EA5}"/>
              </a:ext>
            </a:extLst>
          </p:cNvPr>
          <p:cNvSpPr/>
          <p:nvPr/>
        </p:nvSpPr>
        <p:spPr>
          <a:xfrm>
            <a:off x="1368470" y="1287142"/>
            <a:ext cx="6048672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遥感影像的数据结构：张量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(Tensor)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类比书</a:t>
            </a:r>
          </a:p>
          <a:p>
            <a:pPr>
              <a:lnSpc>
                <a:spcPct val="120000"/>
              </a:lnSpc>
            </a:pPr>
            <a:endParaRPr lang="zh-CN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矩形 69">
            <a:extLst>
              <a:ext uri="{FF2B5EF4-FFF2-40B4-BE49-F238E27FC236}">
                <a16:creationId xmlns:a16="http://schemas.microsoft.com/office/drawing/2014/main" id="{5E3AFF1C-B050-42D0-0C3D-412BD6676CE2}"/>
              </a:ext>
            </a:extLst>
          </p:cNvPr>
          <p:cNvSpPr/>
          <p:nvPr/>
        </p:nvSpPr>
        <p:spPr>
          <a:xfrm>
            <a:off x="1370569" y="1907082"/>
            <a:ext cx="6048672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神经网络 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Neural Network</a:t>
            </a:r>
          </a:p>
        </p:txBody>
      </p:sp>
      <p:sp>
        <p:nvSpPr>
          <p:cNvPr id="60" name="矩形 69">
            <a:extLst>
              <a:ext uri="{FF2B5EF4-FFF2-40B4-BE49-F238E27FC236}">
                <a16:creationId xmlns:a16="http://schemas.microsoft.com/office/drawing/2014/main" id="{B67195E7-03B2-4B33-CEEC-741B320CCC13}"/>
              </a:ext>
            </a:extLst>
          </p:cNvPr>
          <p:cNvSpPr/>
          <p:nvPr/>
        </p:nvSpPr>
        <p:spPr>
          <a:xfrm>
            <a:off x="1368470" y="2562269"/>
            <a:ext cx="6048672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前向传播，反向传播，梯度下降</a:t>
            </a:r>
          </a:p>
        </p:txBody>
      </p:sp>
      <p:sp>
        <p:nvSpPr>
          <p:cNvPr id="61" name="矩形 69">
            <a:extLst>
              <a:ext uri="{FF2B5EF4-FFF2-40B4-BE49-F238E27FC236}">
                <a16:creationId xmlns:a16="http://schemas.microsoft.com/office/drawing/2014/main" id="{ACC0A2B7-C18F-D6D6-D79B-47315A4DE34B}"/>
              </a:ext>
            </a:extLst>
          </p:cNvPr>
          <p:cNvSpPr/>
          <p:nvPr/>
        </p:nvSpPr>
        <p:spPr>
          <a:xfrm>
            <a:off x="1368470" y="3219833"/>
            <a:ext cx="6048672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卷积神经网络 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Convolutional Neural Network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7129E20-9405-37D1-CCB3-4818ABD3B316}"/>
              </a:ext>
            </a:extLst>
          </p:cNvPr>
          <p:cNvGrpSpPr/>
          <p:nvPr/>
        </p:nvGrpSpPr>
        <p:grpSpPr>
          <a:xfrm>
            <a:off x="1089374" y="2002673"/>
            <a:ext cx="184162" cy="184162"/>
            <a:chOff x="4131160" y="713581"/>
            <a:chExt cx="881684" cy="881684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A6F8996-CE94-1BAE-EFDA-595A93885168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399FA46-E6CF-41D1-6DFD-60BBFF8ED97F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273F600-028F-A4F7-047D-71B262DA6189}"/>
              </a:ext>
            </a:extLst>
          </p:cNvPr>
          <p:cNvGrpSpPr/>
          <p:nvPr/>
        </p:nvGrpSpPr>
        <p:grpSpPr>
          <a:xfrm>
            <a:off x="1089374" y="2634656"/>
            <a:ext cx="184162" cy="184162"/>
            <a:chOff x="4131160" y="713581"/>
            <a:chExt cx="881684" cy="881684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61F64D2-747B-FAC1-C502-B2D9A6418EB9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0188E0E-02D3-5FFF-66C7-0378662C6954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273F600-028F-A4F7-047D-71B262DA6189}"/>
              </a:ext>
            </a:extLst>
          </p:cNvPr>
          <p:cNvGrpSpPr/>
          <p:nvPr/>
        </p:nvGrpSpPr>
        <p:grpSpPr>
          <a:xfrm>
            <a:off x="1092478" y="3266639"/>
            <a:ext cx="184162" cy="184162"/>
            <a:chOff x="4131160" y="713581"/>
            <a:chExt cx="881684" cy="881684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61F64D2-747B-FAC1-C502-B2D9A6418EB9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10188E0E-02D3-5FFF-66C7-0378662C6954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7" name="图片 76">
            <a:extLst>
              <a:ext uri="{FF2B5EF4-FFF2-40B4-BE49-F238E27FC236}">
                <a16:creationId xmlns:a16="http://schemas.microsoft.com/office/drawing/2014/main" id="{E2B6AB07-1A05-190C-87BA-1C13494323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10" y="1217228"/>
            <a:ext cx="1674653" cy="1515861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88E2A181-D31D-EC06-BCA2-A7D2C70EEB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t="12989" r="8550" b="5324"/>
          <a:stretch/>
        </p:blipFill>
        <p:spPr>
          <a:xfrm>
            <a:off x="5273611" y="2880344"/>
            <a:ext cx="1674653" cy="1515861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B3E5BB0D-AA85-C254-9E0B-26C73FB1FD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50" y="2894990"/>
            <a:ext cx="1652513" cy="1501215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9090867C-88DF-BA6F-5089-2FCF9C5527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10" y="1211650"/>
            <a:ext cx="1674653" cy="1527523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5AF89A9D-3603-308A-2393-3F6976EEB8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08" y="812086"/>
            <a:ext cx="2184449" cy="1990349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B5D0A677-800A-F71D-FE24-CA299BA7AF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08" y="2891205"/>
            <a:ext cx="2184449" cy="2006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2">
            <a:extLst>
              <a:ext uri="{FF2B5EF4-FFF2-40B4-BE49-F238E27FC236}">
                <a16:creationId xmlns:a16="http://schemas.microsoft.com/office/drawing/2014/main" id="{C0132071-7940-1D3C-44F6-69DAB1328000}"/>
              </a:ext>
            </a:extLst>
          </p:cNvPr>
          <p:cNvGrpSpPr/>
          <p:nvPr/>
        </p:nvGrpSpPr>
        <p:grpSpPr>
          <a:xfrm>
            <a:off x="251520" y="210918"/>
            <a:ext cx="360040" cy="344608"/>
            <a:chOff x="251520" y="210918"/>
            <a:chExt cx="360040" cy="344608"/>
          </a:xfrm>
        </p:grpSpPr>
        <p:sp>
          <p:nvSpPr>
            <p:cNvPr id="49" name="矩形 1">
              <a:extLst>
                <a:ext uri="{FF2B5EF4-FFF2-40B4-BE49-F238E27FC236}">
                  <a16:creationId xmlns:a16="http://schemas.microsoft.com/office/drawing/2014/main" id="{E6C20048-9923-CEEC-5FD7-7A0205D676BF}"/>
                </a:ext>
              </a:extLst>
            </p:cNvPr>
            <p:cNvSpPr/>
            <p:nvPr/>
          </p:nvSpPr>
          <p:spPr>
            <a:xfrm>
              <a:off x="251520" y="210918"/>
              <a:ext cx="288032" cy="252477"/>
            </a:xfrm>
            <a:prstGeom prst="rect">
              <a:avLst/>
            </a:prstGeom>
            <a:noFill/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30">
              <a:extLst>
                <a:ext uri="{FF2B5EF4-FFF2-40B4-BE49-F238E27FC236}">
                  <a16:creationId xmlns:a16="http://schemas.microsoft.com/office/drawing/2014/main" id="{E2700FC6-4DC8-7944-4E31-118FEF4B2B53}"/>
                </a:ext>
              </a:extLst>
            </p:cNvPr>
            <p:cNvSpPr/>
            <p:nvPr/>
          </p:nvSpPr>
          <p:spPr>
            <a:xfrm>
              <a:off x="403920" y="354934"/>
              <a:ext cx="207640" cy="200592"/>
            </a:xfrm>
            <a:prstGeom prst="rect">
              <a:avLst/>
            </a:prstGeom>
            <a:solidFill>
              <a:srgbClr val="2E6CB5"/>
            </a:solidFill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1099A72F-FEA1-87D3-48D2-D74C9B4905CD}"/>
              </a:ext>
            </a:extLst>
          </p:cNvPr>
          <p:cNvCxnSpPr>
            <a:cxnSpLocks/>
          </p:cNvCxnSpPr>
          <p:nvPr/>
        </p:nvCxnSpPr>
        <p:spPr>
          <a:xfrm>
            <a:off x="679273" y="555526"/>
            <a:ext cx="8285215" cy="0"/>
          </a:xfrm>
          <a:prstGeom prst="line">
            <a:avLst/>
          </a:prstGeom>
          <a:ln w="15875">
            <a:solidFill>
              <a:srgbClr val="4F81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>
            <a:extLst>
              <a:ext uri="{FF2B5EF4-FFF2-40B4-BE49-F238E27FC236}">
                <a16:creationId xmlns:a16="http://schemas.microsoft.com/office/drawing/2014/main" id="{CEFBE55A-89A8-7967-B6C1-77EE2CB07793}"/>
              </a:ext>
            </a:extLst>
          </p:cNvPr>
          <p:cNvSpPr/>
          <p:nvPr/>
        </p:nvSpPr>
        <p:spPr>
          <a:xfrm>
            <a:off x="670843" y="62454"/>
            <a:ext cx="69762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简介</a:t>
            </a:r>
          </a:p>
        </p:txBody>
      </p:sp>
      <p:sp>
        <p:nvSpPr>
          <p:cNvPr id="53" name="矩形 19">
            <a:extLst>
              <a:ext uri="{FF2B5EF4-FFF2-40B4-BE49-F238E27FC236}">
                <a16:creationId xmlns:a16="http://schemas.microsoft.com/office/drawing/2014/main" id="{ABC8F575-FA3C-8912-4CE7-FEB902EB4354}"/>
              </a:ext>
            </a:extLst>
          </p:cNvPr>
          <p:cNvSpPr/>
          <p:nvPr/>
        </p:nvSpPr>
        <p:spPr>
          <a:xfrm>
            <a:off x="-36512" y="728139"/>
            <a:ext cx="3456383" cy="76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lnSpc>
                <a:spcPct val="115000"/>
              </a:lnSpc>
              <a:spcAft>
                <a:spcPts val="1200"/>
              </a:spcAft>
            </a:pPr>
            <a:r>
              <a:rPr lang="zh-CN" altLang="en-US" dirty="0"/>
              <a:t>深度学习方法</a:t>
            </a:r>
            <a:endParaRPr lang="en-US" altLang="zh-CN" sz="1800" dirty="0"/>
          </a:p>
          <a:p>
            <a:pPr marL="685800" lvl="0">
              <a:lnSpc>
                <a:spcPct val="115000"/>
              </a:lnSpc>
              <a:spcAft>
                <a:spcPts val="1200"/>
              </a:spcAft>
            </a:pPr>
            <a:endParaRPr lang="zh-CN" altLang="en-US" sz="1200" spc="-25" dirty="0">
              <a:uFill>
                <a:solidFill>
                  <a:srgbClr val="00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273F600-028F-A4F7-047D-71B262DA6189}"/>
              </a:ext>
            </a:extLst>
          </p:cNvPr>
          <p:cNvGrpSpPr/>
          <p:nvPr/>
        </p:nvGrpSpPr>
        <p:grpSpPr>
          <a:xfrm>
            <a:off x="1092544" y="1396715"/>
            <a:ext cx="184162" cy="184162"/>
            <a:chOff x="4131160" y="713581"/>
            <a:chExt cx="881684" cy="881684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61F64D2-747B-FAC1-C502-B2D9A6418EB9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10188E0E-02D3-5FFF-66C7-0378662C6954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矩形 69">
            <a:extLst>
              <a:ext uri="{FF2B5EF4-FFF2-40B4-BE49-F238E27FC236}">
                <a16:creationId xmlns:a16="http://schemas.microsoft.com/office/drawing/2014/main" id="{01649D8F-A938-DE0B-9417-9BE18B867EA5}"/>
              </a:ext>
            </a:extLst>
          </p:cNvPr>
          <p:cNvSpPr/>
          <p:nvPr/>
        </p:nvSpPr>
        <p:spPr>
          <a:xfrm>
            <a:off x="1368470" y="1287142"/>
            <a:ext cx="6048672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遥感影像的数据结构：张量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(Tensor)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类比书</a:t>
            </a:r>
          </a:p>
          <a:p>
            <a:pPr>
              <a:lnSpc>
                <a:spcPct val="120000"/>
              </a:lnSpc>
            </a:pPr>
            <a:endParaRPr lang="zh-CN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矩形 69">
            <a:extLst>
              <a:ext uri="{FF2B5EF4-FFF2-40B4-BE49-F238E27FC236}">
                <a16:creationId xmlns:a16="http://schemas.microsoft.com/office/drawing/2014/main" id="{5E3AFF1C-B050-42D0-0C3D-412BD6676CE2}"/>
              </a:ext>
            </a:extLst>
          </p:cNvPr>
          <p:cNvSpPr/>
          <p:nvPr/>
        </p:nvSpPr>
        <p:spPr>
          <a:xfrm>
            <a:off x="1368470" y="1930286"/>
            <a:ext cx="6048672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神经网络 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Neural Network</a:t>
            </a:r>
          </a:p>
        </p:txBody>
      </p:sp>
      <p:sp>
        <p:nvSpPr>
          <p:cNvPr id="60" name="矩形 69">
            <a:extLst>
              <a:ext uri="{FF2B5EF4-FFF2-40B4-BE49-F238E27FC236}">
                <a16:creationId xmlns:a16="http://schemas.microsoft.com/office/drawing/2014/main" id="{B67195E7-03B2-4B33-CEEC-741B320CCC13}"/>
              </a:ext>
            </a:extLst>
          </p:cNvPr>
          <p:cNvSpPr/>
          <p:nvPr/>
        </p:nvSpPr>
        <p:spPr>
          <a:xfrm>
            <a:off x="1368470" y="2562269"/>
            <a:ext cx="6048672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前向传播，反向传播，梯度下降</a:t>
            </a:r>
          </a:p>
        </p:txBody>
      </p:sp>
      <p:sp>
        <p:nvSpPr>
          <p:cNvPr id="61" name="矩形 69">
            <a:extLst>
              <a:ext uri="{FF2B5EF4-FFF2-40B4-BE49-F238E27FC236}">
                <a16:creationId xmlns:a16="http://schemas.microsoft.com/office/drawing/2014/main" id="{ACC0A2B7-C18F-D6D6-D79B-47315A4DE34B}"/>
              </a:ext>
            </a:extLst>
          </p:cNvPr>
          <p:cNvSpPr/>
          <p:nvPr/>
        </p:nvSpPr>
        <p:spPr>
          <a:xfrm>
            <a:off x="1368470" y="3219833"/>
            <a:ext cx="6048672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卷积神经网络 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Convolutional Neural Network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7129E20-9405-37D1-CCB3-4818ABD3B316}"/>
              </a:ext>
            </a:extLst>
          </p:cNvPr>
          <p:cNvGrpSpPr/>
          <p:nvPr/>
        </p:nvGrpSpPr>
        <p:grpSpPr>
          <a:xfrm>
            <a:off x="1089374" y="2002673"/>
            <a:ext cx="184162" cy="184162"/>
            <a:chOff x="4131160" y="713581"/>
            <a:chExt cx="881684" cy="881684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A6F8996-CE94-1BAE-EFDA-595A93885168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399FA46-E6CF-41D1-6DFD-60BBFF8ED97F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273F600-028F-A4F7-047D-71B262DA6189}"/>
              </a:ext>
            </a:extLst>
          </p:cNvPr>
          <p:cNvGrpSpPr/>
          <p:nvPr/>
        </p:nvGrpSpPr>
        <p:grpSpPr>
          <a:xfrm>
            <a:off x="1089374" y="2634656"/>
            <a:ext cx="184162" cy="184162"/>
            <a:chOff x="4131160" y="713581"/>
            <a:chExt cx="881684" cy="881684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61F64D2-747B-FAC1-C502-B2D9A6418EB9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0188E0E-02D3-5FFF-66C7-0378662C6954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273F600-028F-A4F7-047D-71B262DA6189}"/>
              </a:ext>
            </a:extLst>
          </p:cNvPr>
          <p:cNvGrpSpPr/>
          <p:nvPr/>
        </p:nvGrpSpPr>
        <p:grpSpPr>
          <a:xfrm>
            <a:off x="1092478" y="3266639"/>
            <a:ext cx="184162" cy="184162"/>
            <a:chOff x="4131160" y="713581"/>
            <a:chExt cx="881684" cy="881684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61F64D2-747B-FAC1-C502-B2D9A6418EB9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10188E0E-02D3-5FFF-66C7-0378662C6954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404D1B0-8F9A-6C41-418C-C85100563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23" y="1194497"/>
            <a:ext cx="3709537" cy="26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5653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矩形 17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gradFill>
            <a:gsLst>
              <a:gs pos="0">
                <a:srgbClr val="0070C0"/>
              </a:gs>
              <a:gs pos="49000">
                <a:srgbClr val="2E6CB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7" tIns="54428" rIns="108857" bIns="54428" rtlCol="0" anchor="ctr"/>
          <a:lstStyle/>
          <a:p>
            <a:pPr algn="ctr"/>
            <a:endParaRPr lang="zh-CN" altLang="en-US"/>
          </a:p>
        </p:txBody>
      </p:sp>
      <p:sp>
        <p:nvSpPr>
          <p:cNvPr id="1048673" name="TextBox 11"/>
          <p:cNvSpPr txBox="1"/>
          <p:nvPr/>
        </p:nvSpPr>
        <p:spPr>
          <a:xfrm>
            <a:off x="4093286" y="2067694"/>
            <a:ext cx="3570208" cy="988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/>
                <a:ea typeface="微软雅黑"/>
              </a:rPr>
              <a:t>影像数据介绍</a:t>
            </a:r>
          </a:p>
        </p:txBody>
      </p:sp>
      <p:grpSp>
        <p:nvGrpSpPr>
          <p:cNvPr id="79" name="组合 3"/>
          <p:cNvGrpSpPr/>
          <p:nvPr/>
        </p:nvGrpSpPr>
        <p:grpSpPr>
          <a:xfrm>
            <a:off x="1907704" y="1831878"/>
            <a:ext cx="1815886" cy="1459952"/>
            <a:chOff x="2180050" y="1831878"/>
            <a:chExt cx="1815886" cy="1459952"/>
          </a:xfrm>
        </p:grpSpPr>
        <p:cxnSp>
          <p:nvCxnSpPr>
            <p:cNvPr id="3145743" name="直接连接符 22"/>
            <p:cNvCxnSpPr>
              <a:cxnSpLocks/>
            </p:cNvCxnSpPr>
            <p:nvPr/>
          </p:nvCxnSpPr>
          <p:spPr>
            <a:xfrm flipV="1">
              <a:off x="3995936" y="1831878"/>
              <a:ext cx="0" cy="145995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</p:cxnSp>
        <p:grpSp>
          <p:nvGrpSpPr>
            <p:cNvPr id="80" name="组 40"/>
            <p:cNvGrpSpPr/>
            <p:nvPr/>
          </p:nvGrpSpPr>
          <p:grpSpPr>
            <a:xfrm>
              <a:off x="2180050" y="1836617"/>
              <a:ext cx="1296138" cy="1455213"/>
              <a:chOff x="3429320" y="1717342"/>
              <a:chExt cx="1119580" cy="1220560"/>
            </a:xfrm>
          </p:grpSpPr>
          <p:sp>
            <p:nvSpPr>
              <p:cNvPr id="1048674" name="矩形 10"/>
              <p:cNvSpPr>
                <a:spLocks noChangeAspect="1"/>
              </p:cNvSpPr>
              <p:nvPr/>
            </p:nvSpPr>
            <p:spPr>
              <a:xfrm>
                <a:off x="3429320" y="1717342"/>
                <a:ext cx="1119580" cy="122056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675" name="矩形 10"/>
              <p:cNvSpPr/>
              <p:nvPr/>
            </p:nvSpPr>
            <p:spPr>
              <a:xfrm>
                <a:off x="3632840" y="1948648"/>
                <a:ext cx="712539" cy="776806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58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48676" name="矩形 1"/>
          <p:cNvSpPr/>
          <p:nvPr/>
        </p:nvSpPr>
        <p:spPr>
          <a:xfrm>
            <a:off x="4138876" y="1836861"/>
            <a:ext cx="1402081" cy="497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/>
                <a:ea typeface="微软雅黑"/>
              </a:rPr>
              <a:t>PART 02</a:t>
            </a:r>
            <a:endParaRPr lang="zh-CN" altLang="en-US" sz="2400" dirty="0"/>
          </a:p>
        </p:txBody>
      </p:sp>
      <p:sp>
        <p:nvSpPr>
          <p:cNvPr id="1048677" name="矩形 36"/>
          <p:cNvSpPr/>
          <p:nvPr/>
        </p:nvSpPr>
        <p:spPr>
          <a:xfrm>
            <a:off x="4138876" y="2990621"/>
            <a:ext cx="20168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Image data introduction</a:t>
            </a:r>
          </a:p>
        </p:txBody>
      </p:sp>
      <p:pic>
        <p:nvPicPr>
          <p:cNvPr id="2097162" name="图片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5269" y="2353324"/>
            <a:ext cx="521006" cy="5007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 16"/>
          <p:cNvSpPr txBox="1"/>
          <p:nvPr/>
        </p:nvSpPr>
        <p:spPr>
          <a:xfrm>
            <a:off x="507740" y="1006913"/>
            <a:ext cx="3632212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lnSpc>
                <a:spcPct val="125000"/>
              </a:lnSpc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Sentinel-2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卫星是“全球环境与安全检测”计划的第二颗卫星，于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月发射。其携带的多光谱成像仪（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MSI)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可覆盖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0.4-2.44m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的光谱范围。</a:t>
            </a:r>
          </a:p>
        </p:txBody>
      </p:sp>
      <p:sp>
        <p:nvSpPr>
          <p:cNvPr id="1048608" name="矩形 25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609" name="矩形 26"/>
          <p:cNvSpPr/>
          <p:nvPr/>
        </p:nvSpPr>
        <p:spPr>
          <a:xfrm>
            <a:off x="0" y="5072062"/>
            <a:ext cx="9144000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24BE39B-1CE8-BEBB-8268-DDC9841B42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5" r="18253" b="13116"/>
          <a:stretch/>
        </p:blipFill>
        <p:spPr>
          <a:xfrm>
            <a:off x="1835696" y="2932905"/>
            <a:ext cx="2304256" cy="1655068"/>
          </a:xfrm>
          <a:prstGeom prst="rect">
            <a:avLst/>
          </a:prstGeom>
        </p:spPr>
      </p:pic>
      <p:grpSp>
        <p:nvGrpSpPr>
          <p:cNvPr id="20" name="组合 56">
            <a:extLst>
              <a:ext uri="{FF2B5EF4-FFF2-40B4-BE49-F238E27FC236}">
                <a16:creationId xmlns:a16="http://schemas.microsoft.com/office/drawing/2014/main" id="{595B72FC-E754-86D6-F273-6DB4918B7461}"/>
              </a:ext>
            </a:extLst>
          </p:cNvPr>
          <p:cNvGrpSpPr/>
          <p:nvPr/>
        </p:nvGrpSpPr>
        <p:grpSpPr>
          <a:xfrm>
            <a:off x="251520" y="210918"/>
            <a:ext cx="360040" cy="344608"/>
            <a:chOff x="251520" y="210918"/>
            <a:chExt cx="360040" cy="344608"/>
          </a:xfrm>
        </p:grpSpPr>
        <p:sp>
          <p:nvSpPr>
            <p:cNvPr id="21" name="矩形 57">
              <a:extLst>
                <a:ext uri="{FF2B5EF4-FFF2-40B4-BE49-F238E27FC236}">
                  <a16:creationId xmlns:a16="http://schemas.microsoft.com/office/drawing/2014/main" id="{96A43BBC-64B1-F30E-925B-7757F4C59800}"/>
                </a:ext>
              </a:extLst>
            </p:cNvPr>
            <p:cNvSpPr/>
            <p:nvPr/>
          </p:nvSpPr>
          <p:spPr>
            <a:xfrm>
              <a:off x="251520" y="210918"/>
              <a:ext cx="288032" cy="252477"/>
            </a:xfrm>
            <a:prstGeom prst="rect">
              <a:avLst/>
            </a:prstGeom>
            <a:noFill/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58">
              <a:extLst>
                <a:ext uri="{FF2B5EF4-FFF2-40B4-BE49-F238E27FC236}">
                  <a16:creationId xmlns:a16="http://schemas.microsoft.com/office/drawing/2014/main" id="{5635F782-ACA5-8FEE-74CE-03B2A3F2E4F8}"/>
                </a:ext>
              </a:extLst>
            </p:cNvPr>
            <p:cNvSpPr/>
            <p:nvPr/>
          </p:nvSpPr>
          <p:spPr>
            <a:xfrm>
              <a:off x="403920" y="354934"/>
              <a:ext cx="207640" cy="200592"/>
            </a:xfrm>
            <a:prstGeom prst="rect">
              <a:avLst/>
            </a:prstGeom>
            <a:solidFill>
              <a:srgbClr val="2E6CB5"/>
            </a:solidFill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59">
            <a:extLst>
              <a:ext uri="{FF2B5EF4-FFF2-40B4-BE49-F238E27FC236}">
                <a16:creationId xmlns:a16="http://schemas.microsoft.com/office/drawing/2014/main" id="{13D9AE21-EE11-3DE0-A1C0-7D2D0297553E}"/>
              </a:ext>
            </a:extLst>
          </p:cNvPr>
          <p:cNvCxnSpPr>
            <a:cxnSpLocks/>
          </p:cNvCxnSpPr>
          <p:nvPr/>
        </p:nvCxnSpPr>
        <p:spPr>
          <a:xfrm>
            <a:off x="679273" y="555526"/>
            <a:ext cx="8285215" cy="0"/>
          </a:xfrm>
          <a:prstGeom prst="line">
            <a:avLst/>
          </a:prstGeom>
          <a:ln w="15875">
            <a:solidFill>
              <a:srgbClr val="4F81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60">
            <a:extLst>
              <a:ext uri="{FF2B5EF4-FFF2-40B4-BE49-F238E27FC236}">
                <a16:creationId xmlns:a16="http://schemas.microsoft.com/office/drawing/2014/main" id="{6F9A8077-35C8-378E-6FE9-E2EFBA9A86FA}"/>
              </a:ext>
            </a:extLst>
          </p:cNvPr>
          <p:cNvSpPr/>
          <p:nvPr/>
        </p:nvSpPr>
        <p:spPr>
          <a:xfrm>
            <a:off x="670843" y="62454"/>
            <a:ext cx="3050835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影像数据介绍</a:t>
            </a:r>
            <a:r>
              <a:rPr lang="en-US" altLang="zh-CN" sz="2000" dirty="0">
                <a:solidFill>
                  <a:srgbClr val="2E6CB5"/>
                </a:solidFill>
                <a:latin typeface="微软雅黑"/>
                <a:ea typeface="微软雅黑"/>
              </a:rPr>
              <a:t>-Sentinel 2</a:t>
            </a:r>
            <a:endParaRPr lang="zh-CN" altLang="en-US" sz="2000" dirty="0">
              <a:solidFill>
                <a:srgbClr val="2E6CB5"/>
              </a:solidFill>
              <a:latin typeface="微软雅黑"/>
              <a:ea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387A81-454B-261A-C4D0-171EEE768D61}"/>
              </a:ext>
            </a:extLst>
          </p:cNvPr>
          <p:cNvSpPr txBox="1"/>
          <p:nvPr/>
        </p:nvSpPr>
        <p:spPr>
          <a:xfrm>
            <a:off x="507740" y="2956382"/>
            <a:ext cx="144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辐射定标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大气校正</a:t>
            </a:r>
          </a:p>
          <a:p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6C0385E-8B17-E2F9-9EFF-710F1AEB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089172"/>
            <a:ext cx="4470063" cy="3525254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BE4948F4-7B72-AD55-7DA2-530D6C2FE0E0}"/>
              </a:ext>
            </a:extLst>
          </p:cNvPr>
          <p:cNvGrpSpPr/>
          <p:nvPr/>
        </p:nvGrpSpPr>
        <p:grpSpPr>
          <a:xfrm>
            <a:off x="320032" y="3033508"/>
            <a:ext cx="184162" cy="184162"/>
            <a:chOff x="4131160" y="713581"/>
            <a:chExt cx="881684" cy="881684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7F965AE-13DB-D41B-3583-71D64C33F2B5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B68B4D7-511B-D4CD-4573-92BD835A7041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29F2259-D53F-673D-D05E-006755DF58C3}"/>
              </a:ext>
            </a:extLst>
          </p:cNvPr>
          <p:cNvGrpSpPr/>
          <p:nvPr/>
        </p:nvGrpSpPr>
        <p:grpSpPr>
          <a:xfrm>
            <a:off x="297888" y="1091162"/>
            <a:ext cx="184162" cy="184162"/>
            <a:chOff x="4131160" y="713581"/>
            <a:chExt cx="881684" cy="88168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3E55062-EAA2-7A08-39C3-A019289C0E02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2100A66-51A6-739D-2DF2-CD68CCE1FE63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 16"/>
          <p:cNvSpPr txBox="1"/>
          <p:nvPr/>
        </p:nvSpPr>
        <p:spPr>
          <a:xfrm>
            <a:off x="548423" y="861082"/>
            <a:ext cx="3992252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lnSpc>
                <a:spcPct val="125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高分三号卫星是我国首颗高分辨率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波段多极化合成孔径雷达卫星，其最高空间分辨率可达到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5000"/>
              </a:lnSpc>
            </a:pP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08" name="矩形 25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609" name="矩形 26"/>
          <p:cNvSpPr/>
          <p:nvPr/>
        </p:nvSpPr>
        <p:spPr>
          <a:xfrm>
            <a:off x="0" y="5072062"/>
            <a:ext cx="9144000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0" name="组合 56">
            <a:extLst>
              <a:ext uri="{FF2B5EF4-FFF2-40B4-BE49-F238E27FC236}">
                <a16:creationId xmlns:a16="http://schemas.microsoft.com/office/drawing/2014/main" id="{595B72FC-E754-86D6-F273-6DB4918B7461}"/>
              </a:ext>
            </a:extLst>
          </p:cNvPr>
          <p:cNvGrpSpPr/>
          <p:nvPr/>
        </p:nvGrpSpPr>
        <p:grpSpPr>
          <a:xfrm>
            <a:off x="251520" y="210918"/>
            <a:ext cx="360040" cy="344608"/>
            <a:chOff x="251520" y="210918"/>
            <a:chExt cx="360040" cy="344608"/>
          </a:xfrm>
        </p:grpSpPr>
        <p:sp>
          <p:nvSpPr>
            <p:cNvPr id="21" name="矩形 57">
              <a:extLst>
                <a:ext uri="{FF2B5EF4-FFF2-40B4-BE49-F238E27FC236}">
                  <a16:creationId xmlns:a16="http://schemas.microsoft.com/office/drawing/2014/main" id="{96A43BBC-64B1-F30E-925B-7757F4C59800}"/>
                </a:ext>
              </a:extLst>
            </p:cNvPr>
            <p:cNvSpPr/>
            <p:nvPr/>
          </p:nvSpPr>
          <p:spPr>
            <a:xfrm>
              <a:off x="251520" y="210918"/>
              <a:ext cx="288032" cy="252477"/>
            </a:xfrm>
            <a:prstGeom prst="rect">
              <a:avLst/>
            </a:prstGeom>
            <a:noFill/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58">
              <a:extLst>
                <a:ext uri="{FF2B5EF4-FFF2-40B4-BE49-F238E27FC236}">
                  <a16:creationId xmlns:a16="http://schemas.microsoft.com/office/drawing/2014/main" id="{5635F782-ACA5-8FEE-74CE-03B2A3F2E4F8}"/>
                </a:ext>
              </a:extLst>
            </p:cNvPr>
            <p:cNvSpPr/>
            <p:nvPr/>
          </p:nvSpPr>
          <p:spPr>
            <a:xfrm>
              <a:off x="403920" y="354934"/>
              <a:ext cx="207640" cy="200592"/>
            </a:xfrm>
            <a:prstGeom prst="rect">
              <a:avLst/>
            </a:prstGeom>
            <a:solidFill>
              <a:srgbClr val="2E6CB5"/>
            </a:solidFill>
            <a:ln>
              <a:solidFill>
                <a:srgbClr val="2E6C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59">
            <a:extLst>
              <a:ext uri="{FF2B5EF4-FFF2-40B4-BE49-F238E27FC236}">
                <a16:creationId xmlns:a16="http://schemas.microsoft.com/office/drawing/2014/main" id="{13D9AE21-EE11-3DE0-A1C0-7D2D0297553E}"/>
              </a:ext>
            </a:extLst>
          </p:cNvPr>
          <p:cNvCxnSpPr>
            <a:cxnSpLocks/>
          </p:cNvCxnSpPr>
          <p:nvPr/>
        </p:nvCxnSpPr>
        <p:spPr>
          <a:xfrm>
            <a:off x="679273" y="555526"/>
            <a:ext cx="8285215" cy="0"/>
          </a:xfrm>
          <a:prstGeom prst="line">
            <a:avLst/>
          </a:prstGeom>
          <a:ln w="15875">
            <a:solidFill>
              <a:srgbClr val="4F81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60">
            <a:extLst>
              <a:ext uri="{FF2B5EF4-FFF2-40B4-BE49-F238E27FC236}">
                <a16:creationId xmlns:a16="http://schemas.microsoft.com/office/drawing/2014/main" id="{6F9A8077-35C8-378E-6FE9-E2EFBA9A86FA}"/>
              </a:ext>
            </a:extLst>
          </p:cNvPr>
          <p:cNvSpPr/>
          <p:nvPr/>
        </p:nvSpPr>
        <p:spPr>
          <a:xfrm>
            <a:off x="670843" y="62454"/>
            <a:ext cx="286649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457200">
              <a:lnSpc>
                <a:spcPct val="150000"/>
              </a:lnSpc>
            </a:pPr>
            <a:r>
              <a:rPr lang="zh-CN" altLang="en-US" sz="2000" dirty="0">
                <a:solidFill>
                  <a:srgbClr val="2E6CB5"/>
                </a:solidFill>
                <a:latin typeface="微软雅黑"/>
                <a:ea typeface="微软雅黑"/>
              </a:rPr>
              <a:t>影像数据介绍</a:t>
            </a:r>
            <a:r>
              <a:rPr lang="en-US" altLang="zh-CN" sz="2000" dirty="0">
                <a:solidFill>
                  <a:srgbClr val="2E6CB5"/>
                </a:solidFill>
                <a:latin typeface="微软雅黑"/>
                <a:ea typeface="微软雅黑"/>
              </a:rPr>
              <a:t>——GF-3</a:t>
            </a:r>
            <a:endParaRPr lang="zh-CN" altLang="en-US" sz="2000" dirty="0">
              <a:solidFill>
                <a:srgbClr val="2E6CB5"/>
              </a:solidFill>
              <a:latin typeface="微软雅黑"/>
              <a:ea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387A81-454B-261A-C4D0-171EEE768D61}"/>
              </a:ext>
            </a:extLst>
          </p:cNvPr>
          <p:cNvSpPr txBox="1"/>
          <p:nvPr/>
        </p:nvSpPr>
        <p:spPr>
          <a:xfrm>
            <a:off x="538306" y="2033402"/>
            <a:ext cx="14401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多视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滤波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地理编码</a:t>
            </a:r>
          </a:p>
          <a:p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29F2259-D53F-673D-D05E-006755DF58C3}"/>
              </a:ext>
            </a:extLst>
          </p:cNvPr>
          <p:cNvGrpSpPr/>
          <p:nvPr/>
        </p:nvGrpSpPr>
        <p:grpSpPr>
          <a:xfrm>
            <a:off x="308005" y="979282"/>
            <a:ext cx="184162" cy="184162"/>
            <a:chOff x="4131160" y="713581"/>
            <a:chExt cx="881684" cy="88168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3E55062-EAA2-7A08-39C3-A019289C0E02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2100A66-51A6-739D-2DF2-CD68CCE1FE63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2AABE6-C873-DE4F-8FE4-19513C4042CC}"/>
              </a:ext>
            </a:extLst>
          </p:cNvPr>
          <p:cNvGrpSpPr/>
          <p:nvPr/>
        </p:nvGrpSpPr>
        <p:grpSpPr>
          <a:xfrm>
            <a:off x="311839" y="2135375"/>
            <a:ext cx="184162" cy="184162"/>
            <a:chOff x="4131160" y="713581"/>
            <a:chExt cx="881684" cy="88168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8D64AFC-4DFE-B489-14CE-B3B834F7F057}"/>
                </a:ext>
              </a:extLst>
            </p:cNvPr>
            <p:cNvSpPr/>
            <p:nvPr/>
          </p:nvSpPr>
          <p:spPr>
            <a:xfrm>
              <a:off x="4131160" y="713581"/>
              <a:ext cx="881684" cy="881684"/>
            </a:xfrm>
            <a:prstGeom prst="ellipse">
              <a:avLst/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E9B1F38-E57D-A40B-529E-39427AED3847}"/>
                </a:ext>
              </a:extLst>
            </p:cNvPr>
            <p:cNvSpPr/>
            <p:nvPr/>
          </p:nvSpPr>
          <p:spPr>
            <a:xfrm>
              <a:off x="4237176" y="819597"/>
              <a:ext cx="669652" cy="669652"/>
            </a:xfrm>
            <a:prstGeom prst="ellipse">
              <a:avLst/>
            </a:prstGeom>
            <a:solidFill>
              <a:srgbClr val="2E6CB5"/>
            </a:solidFill>
            <a:ln>
              <a:noFill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1D81A356-1AC1-F229-49DA-0995F3C46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0" t="19538" r="23257" b="12980"/>
          <a:stretch/>
        </p:blipFill>
        <p:spPr>
          <a:xfrm>
            <a:off x="189166" y="3227381"/>
            <a:ext cx="1574522" cy="142581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C3F13E3-319A-60E4-D68F-67B8EC127C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45" y="2355726"/>
            <a:ext cx="2534684" cy="232828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77017AD-24CE-706E-8358-A449715F8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049" y="1028889"/>
            <a:ext cx="3669693" cy="36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19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024"/>
  <p:tag name="MH_LIBRARY" val="GRAPHIC"/>
  <p:tag name="MH_ORDER" val="标题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12043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1204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024"/>
  <p:tag name="MH_LIBRARY" val="GRAPHIC"/>
  <p:tag name="MH_ORDER" val="标题 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024"/>
  <p:tag name="MH_LIBRARY" val="GRAPHIC"/>
  <p:tag name="MH_ORDER" val="标题 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024"/>
  <p:tag name="MH_LIBRARY" val="GRAPHIC"/>
  <p:tag name="MH_ORDER" val="标题 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17112747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17112747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17112747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12043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1204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Theme of zhix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500</Words>
  <Application>Microsoft Office PowerPoint</Application>
  <PresentationFormat>全屏显示(16:9)</PresentationFormat>
  <Paragraphs>86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等线</vt:lpstr>
      <vt:lpstr>等线 Light</vt:lpstr>
      <vt:lpstr>方正兰亭黑简体</vt:lpstr>
      <vt:lpstr>Microsoft YaHei</vt:lpstr>
      <vt:lpstr>Microsoft YaHei</vt:lpstr>
      <vt:lpstr>Arial</vt:lpstr>
      <vt:lpstr>Arial Black</vt:lpstr>
      <vt:lpstr>Calibri</vt:lpstr>
      <vt:lpstr>Cambria Math</vt:lpstr>
      <vt:lpstr>Impact</vt:lpstr>
      <vt:lpstr>Times New Roman</vt:lpstr>
      <vt:lpstr>Wingdings</vt:lpstr>
      <vt:lpstr>Theme of zhixin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selina</dc:creator>
  <cp:lastModifiedBy>fene shaw</cp:lastModifiedBy>
  <cp:revision>9</cp:revision>
  <dcterms:created xsi:type="dcterms:W3CDTF">2014-10-26T15:39:00Z</dcterms:created>
  <dcterms:modified xsi:type="dcterms:W3CDTF">2022-06-15T23:44:12Z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  <property fmtid="{D5CDD505-2E9C-101B-9397-08002B2CF9AE}" pid="3" name="KSOTemplateUUID">
    <vt:lpwstr>v1.0_mb_Z+vxl6MJ9EWI0OXFlq6gLA==</vt:lpwstr>
  </property>
  <property fmtid="{D5CDD505-2E9C-101B-9397-08002B2CF9AE}" pid="4" name="ICV">
    <vt:lpwstr>7a883a7eea86456e86b16c7342a8b3cc</vt:lpwstr>
  </property>
</Properties>
</file>