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C236-7F67-C0BB-B054-673E5632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AE790-E84B-1025-81EA-918F8E86D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3CEE7-B101-9168-A102-BEBF71ED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0C8-C773-48ED-AF9E-0140E9528265}" type="datetimeFigureOut">
              <a:rPr lang="en-AU" smtClean="0"/>
              <a:t>9/01/2025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7AE14-5037-8706-BD8C-CA0A27E5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4F5BA-4466-F5F2-AE13-D91A3804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C136-646F-4A6E-B3B0-507095B2A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29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68DB-CDC0-72E4-85F0-9DB13E3C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336D4-717C-9F13-FAEA-26F3DE399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971BA-38B6-6A9A-F2EE-53D8E545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0C8-C773-48ED-AF9E-0140E9528265}" type="datetimeFigureOut">
              <a:rPr lang="en-AU" smtClean="0"/>
              <a:t>9/01/2025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8E202-B87B-5329-84EB-2AE7C37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92EEE-0BAF-F6BF-CDBA-AEA65925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C136-646F-4A6E-B3B0-507095B2A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12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F076C-2324-078D-EFF9-1FCD620A4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5A223-36DA-5D15-089D-53D897558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C65BA-7B3B-2AA0-5402-B9A49EDA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0C8-C773-48ED-AF9E-0140E9528265}" type="datetimeFigureOut">
              <a:rPr lang="en-AU" smtClean="0"/>
              <a:t>9/01/2025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A72B5-1E3D-F0C9-3C0E-BD9B33D7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97AD9-4601-936F-C18D-FDDE86A2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C136-646F-4A6E-B3B0-507095B2A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63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9CD6-CF28-CD7A-9268-B32FA8CA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70886-2C5C-9A04-DD36-33D3DF40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0D8F7-98F2-F533-0420-733C56AC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0C8-C773-48ED-AF9E-0140E9528265}" type="datetimeFigureOut">
              <a:rPr lang="en-AU" smtClean="0"/>
              <a:t>9/01/2025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193A-1C8F-75CF-281A-C143E646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4A21-FF51-8214-3651-F44C9FFB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C136-646F-4A6E-B3B0-507095B2A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48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9ECF-B1E8-F7BB-9BFD-971885C8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4604-D492-E856-A2A5-E1325E3A3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E3BE-5BCF-2238-84C6-860190EB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0C8-C773-48ED-AF9E-0140E9528265}" type="datetimeFigureOut">
              <a:rPr lang="en-AU" smtClean="0"/>
              <a:t>9/01/2025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4F84-FC4E-CB20-28A6-E1565763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65D5C-88E8-8E38-2137-BA8D73E1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C136-646F-4A6E-B3B0-507095B2A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257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0E66-0AB4-29EC-0B0A-F108D721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3493B-2C02-1563-86ED-716D7BD70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94F50-0BEC-8896-AFED-04492AC4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89C3D-F852-44D1-1222-910835A2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0C8-C773-48ED-AF9E-0140E9528265}" type="datetimeFigureOut">
              <a:rPr lang="en-AU" smtClean="0"/>
              <a:t>9/01/2025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7A859-9866-CBA5-06D1-1AE7633C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D9AB9-C725-F786-4E70-BD420127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C136-646F-4A6E-B3B0-507095B2A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49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225-FAFB-A9BA-C114-A5C915BC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17BB1-62D6-3A39-A78F-9E369849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59159-D67C-7B84-B25C-6D3CD8F09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C7970-A8BD-7EE6-B8AC-5960E5033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A90F4-E362-4927-EB39-05BD26EBE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3DB13-95E9-B81D-CFDD-C76FF586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0C8-C773-48ED-AF9E-0140E9528265}" type="datetimeFigureOut">
              <a:rPr lang="en-AU" smtClean="0"/>
              <a:t>9/01/2025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9DDAA-EA33-8257-01BC-9C0358C3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88D96-2459-1921-EE62-8EFC7B89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C136-646F-4A6E-B3B0-507095B2A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579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000D-5438-3380-1D70-E011636F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5A98F-C331-53EB-94FC-1BED468C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0C8-C773-48ED-AF9E-0140E9528265}" type="datetimeFigureOut">
              <a:rPr lang="en-AU" smtClean="0"/>
              <a:t>9/01/2025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0FB67-9935-E21B-B1BA-7D137705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F956F-DDCB-367D-B0A2-A7669AC6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C136-646F-4A6E-B3B0-507095B2A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10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8AF66-D38D-C6D2-4586-93C611F9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0C8-C773-48ED-AF9E-0140E9528265}" type="datetimeFigureOut">
              <a:rPr lang="en-AU" smtClean="0"/>
              <a:t>9/01/2025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1F63A-3480-CA2F-45E1-D5511295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E1CFF-A43B-E8A9-5DEF-4FC0C67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C136-646F-4A6E-B3B0-507095B2A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135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58C3-5FAD-6735-0F87-00B10617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FB57-D2D0-A44F-D5A2-3B4E0DA31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24B14-EF9B-C9AC-6EDC-ABCCE2EFC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3A055-586E-9FAD-81B5-D3177128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0C8-C773-48ED-AF9E-0140E9528265}" type="datetimeFigureOut">
              <a:rPr lang="en-AU" smtClean="0"/>
              <a:t>9/01/2025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6B549-0D38-AACB-6535-611EE29F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9B844-F0DE-9EC8-ED3B-496EB91F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C136-646F-4A6E-B3B0-507095B2A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33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09FF-49BE-A701-BB8A-C2EAEF93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6F05F-81C6-C661-A5E6-BB5CB56B6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A14E-D4BE-3A1C-F7FC-8C9B0E2A3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25532-B031-1DD5-E6B3-25322784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0C8-C773-48ED-AF9E-0140E9528265}" type="datetimeFigureOut">
              <a:rPr lang="en-AU" smtClean="0"/>
              <a:t>9/01/2025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8B1E2-1966-C874-0A15-493BFCDE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A697A-70FA-C717-7819-36B00A62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C136-646F-4A6E-B3B0-507095B2A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275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8DE5C-67A8-9EE7-E5EF-740025EF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25F7-EA79-600F-D5D8-499C59FE6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46A5-E2EE-D59A-D32E-EC5E59F9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D40C8-C773-48ED-AF9E-0140E9528265}" type="datetimeFigureOut">
              <a:rPr lang="en-AU" smtClean="0"/>
              <a:t>9/01/2025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F462D-2160-1F5B-5582-2D6BCE385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92AEC-AA32-B89F-D0A5-5CF06E633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8C136-646F-4A6E-B3B0-507095B2A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54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8B5954D-BEB8-FF55-77BF-3F129D099E48}"/>
              </a:ext>
            </a:extLst>
          </p:cNvPr>
          <p:cNvGrpSpPr/>
          <p:nvPr/>
        </p:nvGrpSpPr>
        <p:grpSpPr>
          <a:xfrm>
            <a:off x="5224788" y="2125127"/>
            <a:ext cx="1742424" cy="2607746"/>
            <a:chOff x="8757300" y="2288093"/>
            <a:chExt cx="1742424" cy="26077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0B8D9F2-3537-037E-3944-37300068C6B1}"/>
                </a:ext>
              </a:extLst>
            </p:cNvPr>
            <p:cNvGrpSpPr/>
            <p:nvPr/>
          </p:nvGrpSpPr>
          <p:grpSpPr>
            <a:xfrm>
              <a:off x="9299878" y="2288093"/>
              <a:ext cx="665191" cy="1963083"/>
              <a:chOff x="6689553" y="2055863"/>
              <a:chExt cx="665191" cy="1963083"/>
            </a:xfrm>
            <a:solidFill>
              <a:srgbClr val="012169"/>
            </a:solidFill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B348DBA-28C4-BDC7-3376-805D7C9C0D3E}"/>
                  </a:ext>
                </a:extLst>
              </p:cNvPr>
              <p:cNvSpPr/>
              <p:nvPr/>
            </p:nvSpPr>
            <p:spPr>
              <a:xfrm>
                <a:off x="6764971" y="2210225"/>
                <a:ext cx="514350" cy="141477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63" name="Chord 62">
                <a:extLst>
                  <a:ext uri="{FF2B5EF4-FFF2-40B4-BE49-F238E27FC236}">
                    <a16:creationId xmlns:a16="http://schemas.microsoft.com/office/drawing/2014/main" id="{040D3535-576E-B2E7-2592-6AA4FDD888D5}"/>
                  </a:ext>
                </a:extLst>
              </p:cNvPr>
              <p:cNvSpPr/>
              <p:nvPr/>
            </p:nvSpPr>
            <p:spPr>
              <a:xfrm>
                <a:off x="6826580" y="2055863"/>
                <a:ext cx="391131" cy="308724"/>
              </a:xfrm>
              <a:prstGeom prst="chord">
                <a:avLst>
                  <a:gd name="adj1" fmla="val 10829574"/>
                  <a:gd name="adj2" fmla="val 21515252"/>
                </a:avLst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67618EF-027F-92A2-A0BD-6DE26FC81BF5}"/>
                  </a:ext>
                </a:extLst>
              </p:cNvPr>
              <p:cNvSpPr/>
              <p:nvPr/>
            </p:nvSpPr>
            <p:spPr>
              <a:xfrm>
                <a:off x="6689553" y="2355011"/>
                <a:ext cx="665191" cy="1663935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B340A3F-589E-3281-5E7F-0B7EAA6943A6}"/>
                  </a:ext>
                </a:extLst>
              </p:cNvPr>
              <p:cNvSpPr/>
              <p:nvPr/>
            </p:nvSpPr>
            <p:spPr>
              <a:xfrm>
                <a:off x="6894818" y="2422440"/>
                <a:ext cx="254659" cy="316020"/>
              </a:xfrm>
              <a:custGeom>
                <a:avLst/>
                <a:gdLst>
                  <a:gd name="connsiteX0" fmla="*/ 1 w 382271"/>
                  <a:gd name="connsiteY0" fmla="*/ 0 h 587675"/>
                  <a:gd name="connsiteX1" fmla="*/ 95568 w 382271"/>
                  <a:gd name="connsiteY1" fmla="*/ 64042 h 587675"/>
                  <a:gd name="connsiteX2" fmla="*/ 191136 w 382271"/>
                  <a:gd name="connsiteY2" fmla="*/ 0 h 587675"/>
                  <a:gd name="connsiteX3" fmla="*/ 286704 w 382271"/>
                  <a:gd name="connsiteY3" fmla="*/ 64042 h 587675"/>
                  <a:gd name="connsiteX4" fmla="*/ 382271 w 382271"/>
                  <a:gd name="connsiteY4" fmla="*/ 0 h 587675"/>
                  <a:gd name="connsiteX5" fmla="*/ 382271 w 382271"/>
                  <a:gd name="connsiteY5" fmla="*/ 320134 h 587675"/>
                  <a:gd name="connsiteX6" fmla="*/ 382228 w 382271"/>
                  <a:gd name="connsiteY6" fmla="*/ 320278 h 587675"/>
                  <a:gd name="connsiteX7" fmla="*/ 378387 w 382271"/>
                  <a:gd name="connsiteY7" fmla="*/ 373697 h 587675"/>
                  <a:gd name="connsiteX8" fmla="*/ 191135 w 382271"/>
                  <a:gd name="connsiteY8" fmla="*/ 587675 h 587675"/>
                  <a:gd name="connsiteX9" fmla="*/ 3883 w 382271"/>
                  <a:gd name="connsiteY9" fmla="*/ 373697 h 587675"/>
                  <a:gd name="connsiteX10" fmla="*/ 42 w 382271"/>
                  <a:gd name="connsiteY10" fmla="*/ 320270 h 587675"/>
                  <a:gd name="connsiteX11" fmla="*/ 1 w 382271"/>
                  <a:gd name="connsiteY11" fmla="*/ 320134 h 587675"/>
                  <a:gd name="connsiteX12" fmla="*/ 1 w 382271"/>
                  <a:gd name="connsiteY12" fmla="*/ 319702 h 587675"/>
                  <a:gd name="connsiteX13" fmla="*/ 0 w 382271"/>
                  <a:gd name="connsiteY13" fmla="*/ 319688 h 587675"/>
                  <a:gd name="connsiteX14" fmla="*/ 1 w 382271"/>
                  <a:gd name="connsiteY14" fmla="*/ 319674 h 58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2271" h="587675">
                    <a:moveTo>
                      <a:pt x="1" y="0"/>
                    </a:moveTo>
                    <a:cubicBezTo>
                      <a:pt x="1" y="35383"/>
                      <a:pt x="42796" y="64042"/>
                      <a:pt x="95568" y="64042"/>
                    </a:cubicBezTo>
                    <a:cubicBezTo>
                      <a:pt x="148341" y="64042"/>
                      <a:pt x="191136" y="35383"/>
                      <a:pt x="191136" y="0"/>
                    </a:cubicBezTo>
                    <a:cubicBezTo>
                      <a:pt x="191136" y="35383"/>
                      <a:pt x="233931" y="64042"/>
                      <a:pt x="286704" y="64042"/>
                    </a:cubicBezTo>
                    <a:cubicBezTo>
                      <a:pt x="339476" y="64042"/>
                      <a:pt x="382271" y="35383"/>
                      <a:pt x="382271" y="0"/>
                    </a:cubicBezTo>
                    <a:lnTo>
                      <a:pt x="382271" y="320134"/>
                    </a:lnTo>
                    <a:lnTo>
                      <a:pt x="382228" y="320278"/>
                    </a:lnTo>
                    <a:lnTo>
                      <a:pt x="378387" y="373697"/>
                    </a:lnTo>
                    <a:cubicBezTo>
                      <a:pt x="360564" y="495814"/>
                      <a:pt x="283501" y="587675"/>
                      <a:pt x="191135" y="587675"/>
                    </a:cubicBezTo>
                    <a:cubicBezTo>
                      <a:pt x="98769" y="587675"/>
                      <a:pt x="21706" y="495814"/>
                      <a:pt x="3883" y="373697"/>
                    </a:cubicBezTo>
                    <a:lnTo>
                      <a:pt x="42" y="320270"/>
                    </a:lnTo>
                    <a:lnTo>
                      <a:pt x="1" y="320134"/>
                    </a:lnTo>
                    <a:lnTo>
                      <a:pt x="1" y="319702"/>
                    </a:lnTo>
                    <a:lnTo>
                      <a:pt x="0" y="319688"/>
                    </a:lnTo>
                    <a:lnTo>
                      <a:pt x="1" y="319674"/>
                    </a:lnTo>
                    <a:close/>
                  </a:path>
                </a:pathLst>
              </a:cu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AU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$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36F0BEF-6EB9-91F3-1740-7C1DE9FAB471}"/>
                  </a:ext>
                </a:extLst>
              </p:cNvPr>
              <p:cNvSpPr/>
              <p:nvPr/>
            </p:nvSpPr>
            <p:spPr>
              <a:xfrm>
                <a:off x="6804579" y="2809198"/>
                <a:ext cx="90239" cy="141477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408FC5A-670F-F232-2BE7-FC57B01197CC}"/>
                  </a:ext>
                </a:extLst>
              </p:cNvPr>
              <p:cNvSpPr/>
              <p:nvPr/>
            </p:nvSpPr>
            <p:spPr>
              <a:xfrm>
                <a:off x="6977027" y="2809198"/>
                <a:ext cx="90239" cy="141477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05AA30A-8927-3EC6-E7DC-720598E999DD}"/>
                  </a:ext>
                </a:extLst>
              </p:cNvPr>
              <p:cNvSpPr/>
              <p:nvPr/>
            </p:nvSpPr>
            <p:spPr>
              <a:xfrm>
                <a:off x="7149475" y="2809198"/>
                <a:ext cx="90239" cy="141477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EA25D87-10DA-E383-CAFE-9D343243BF6E}"/>
                  </a:ext>
                </a:extLst>
              </p:cNvPr>
              <p:cNvSpPr/>
              <p:nvPr/>
            </p:nvSpPr>
            <p:spPr>
              <a:xfrm>
                <a:off x="6804579" y="3021413"/>
                <a:ext cx="90239" cy="141477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B68B37E-3995-E5E0-7FFD-2B4E134D4E71}"/>
                  </a:ext>
                </a:extLst>
              </p:cNvPr>
              <p:cNvSpPr/>
              <p:nvPr/>
            </p:nvSpPr>
            <p:spPr>
              <a:xfrm>
                <a:off x="6977027" y="3021413"/>
                <a:ext cx="90239" cy="141477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4149D54-74A7-F127-014A-350FE7AD842D}"/>
                  </a:ext>
                </a:extLst>
              </p:cNvPr>
              <p:cNvSpPr/>
              <p:nvPr/>
            </p:nvSpPr>
            <p:spPr>
              <a:xfrm>
                <a:off x="7149475" y="3021413"/>
                <a:ext cx="90239" cy="141477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545F9DA-5877-5B79-078C-A0444AA3B7DA}"/>
                  </a:ext>
                </a:extLst>
              </p:cNvPr>
              <p:cNvSpPr/>
              <p:nvPr/>
            </p:nvSpPr>
            <p:spPr>
              <a:xfrm>
                <a:off x="6804579" y="3233628"/>
                <a:ext cx="90239" cy="141477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503ADA8-6AA0-D386-A1BF-1745A71FF0E1}"/>
                  </a:ext>
                </a:extLst>
              </p:cNvPr>
              <p:cNvSpPr/>
              <p:nvPr/>
            </p:nvSpPr>
            <p:spPr>
              <a:xfrm>
                <a:off x="6977027" y="3233628"/>
                <a:ext cx="90239" cy="141477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17A325-D53F-37DC-EF8C-39B730B70E61}"/>
                  </a:ext>
                </a:extLst>
              </p:cNvPr>
              <p:cNvSpPr/>
              <p:nvPr/>
            </p:nvSpPr>
            <p:spPr>
              <a:xfrm>
                <a:off x="7149475" y="3233628"/>
                <a:ext cx="90239" cy="141477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61F12D3-1BCE-10E1-9C9D-3BD9D8082E70}"/>
                </a:ext>
              </a:extLst>
            </p:cNvPr>
            <p:cNvGrpSpPr/>
            <p:nvPr/>
          </p:nvGrpSpPr>
          <p:grpSpPr>
            <a:xfrm>
              <a:off x="9808671" y="2802163"/>
              <a:ext cx="691053" cy="1450668"/>
              <a:chOff x="6678270" y="1855656"/>
              <a:chExt cx="691053" cy="1450668"/>
            </a:xfrm>
            <a:solidFill>
              <a:srgbClr val="012169"/>
            </a:solidFill>
          </p:grpSpPr>
          <p:sp>
            <p:nvSpPr>
              <p:cNvPr id="47" name="Flowchart: Off-page Connector 46">
                <a:extLst>
                  <a:ext uri="{FF2B5EF4-FFF2-40B4-BE49-F238E27FC236}">
                    <a16:creationId xmlns:a16="http://schemas.microsoft.com/office/drawing/2014/main" id="{590FF0CE-1F56-723D-FCB5-2F2A7D82CBF5}"/>
                  </a:ext>
                </a:extLst>
              </p:cNvPr>
              <p:cNvSpPr/>
              <p:nvPr/>
            </p:nvSpPr>
            <p:spPr>
              <a:xfrm rot="10800000">
                <a:off x="6773515" y="1855656"/>
                <a:ext cx="500561" cy="365584"/>
              </a:xfrm>
              <a:prstGeom prst="flowChartOffpageConnector">
                <a:avLst/>
              </a:prstGeom>
              <a:grpFill/>
              <a:ln w="254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1B79948-66B2-FFF1-3C9F-4E7CD0E78933}"/>
                  </a:ext>
                </a:extLst>
              </p:cNvPr>
              <p:cNvSpPr/>
              <p:nvPr/>
            </p:nvSpPr>
            <p:spPr>
              <a:xfrm>
                <a:off x="6678270" y="2016349"/>
                <a:ext cx="691053" cy="1289975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4A2A631-14FB-2976-C42D-2B0D1E88F984}"/>
                  </a:ext>
                </a:extLst>
              </p:cNvPr>
              <p:cNvSpPr/>
              <p:nvPr/>
            </p:nvSpPr>
            <p:spPr>
              <a:xfrm>
                <a:off x="6728023" y="2060546"/>
                <a:ext cx="591546" cy="240581"/>
              </a:xfrm>
              <a:prstGeom prst="rect">
                <a:avLst/>
              </a:prstGeom>
              <a:grpFill/>
              <a:ln w="254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$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0F283D1-0EEE-0003-640A-C45013BEF496}"/>
                  </a:ext>
                </a:extLst>
              </p:cNvPr>
              <p:cNvSpPr/>
              <p:nvPr/>
            </p:nvSpPr>
            <p:spPr>
              <a:xfrm>
                <a:off x="6978675" y="2381934"/>
                <a:ext cx="90239" cy="141477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0304A39-87AD-729A-AFC9-424436E92257}"/>
                  </a:ext>
                </a:extLst>
              </p:cNvPr>
              <p:cNvSpPr/>
              <p:nvPr/>
            </p:nvSpPr>
            <p:spPr>
              <a:xfrm>
                <a:off x="7173999" y="2381933"/>
                <a:ext cx="90239" cy="141477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5E0A5E2-9F64-2CAB-DB71-1BE62405FE8A}"/>
                  </a:ext>
                </a:extLst>
              </p:cNvPr>
              <p:cNvSpPr/>
              <p:nvPr/>
            </p:nvSpPr>
            <p:spPr>
              <a:xfrm>
                <a:off x="6790774" y="2381932"/>
                <a:ext cx="90239" cy="141477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A2E4562-25C2-33AB-3D68-A9227023FB9A}"/>
                  </a:ext>
                </a:extLst>
              </p:cNvPr>
              <p:cNvSpPr/>
              <p:nvPr/>
            </p:nvSpPr>
            <p:spPr>
              <a:xfrm>
                <a:off x="6978675" y="2590818"/>
                <a:ext cx="90239" cy="141477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D7ACF3A-F973-5A8E-60A5-9CB34DB84C9C}"/>
                  </a:ext>
                </a:extLst>
              </p:cNvPr>
              <p:cNvSpPr/>
              <p:nvPr/>
            </p:nvSpPr>
            <p:spPr>
              <a:xfrm>
                <a:off x="7173999" y="2590817"/>
                <a:ext cx="90239" cy="141477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2DEC95B-1B78-FB93-40D6-C4D545474F43}"/>
                  </a:ext>
                </a:extLst>
              </p:cNvPr>
              <p:cNvSpPr/>
              <p:nvPr/>
            </p:nvSpPr>
            <p:spPr>
              <a:xfrm>
                <a:off x="6978675" y="2799701"/>
                <a:ext cx="90239" cy="141477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E547901-0350-86F1-6408-862ECD85D11D}"/>
                  </a:ext>
                </a:extLst>
              </p:cNvPr>
              <p:cNvSpPr/>
              <p:nvPr/>
            </p:nvSpPr>
            <p:spPr>
              <a:xfrm>
                <a:off x="7173999" y="2799700"/>
                <a:ext cx="90239" cy="141477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F915BE5-E13B-057B-F9E2-8BA646566A92}"/>
                  </a:ext>
                </a:extLst>
              </p:cNvPr>
              <p:cNvSpPr/>
              <p:nvPr/>
            </p:nvSpPr>
            <p:spPr>
              <a:xfrm>
                <a:off x="6790774" y="2799699"/>
                <a:ext cx="90239" cy="141477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1DDAF5A-8708-A20A-B12F-4B7D628203A3}"/>
                  </a:ext>
                </a:extLst>
              </p:cNvPr>
              <p:cNvGrpSpPr/>
              <p:nvPr/>
            </p:nvGrpSpPr>
            <p:grpSpPr>
              <a:xfrm>
                <a:off x="6932491" y="3159291"/>
                <a:ext cx="180478" cy="141477"/>
                <a:chOff x="7527915" y="1546426"/>
                <a:chExt cx="180478" cy="141477"/>
              </a:xfrm>
              <a:grpFill/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7A975BB-5C38-84C2-11DA-7EB3E41BCC5D}"/>
                    </a:ext>
                  </a:extLst>
                </p:cNvPr>
                <p:cNvSpPr/>
                <p:nvPr/>
              </p:nvSpPr>
              <p:spPr>
                <a:xfrm>
                  <a:off x="7618154" y="1546426"/>
                  <a:ext cx="90239" cy="141477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1FF968FF-676C-5392-023B-E528B465DBA3}"/>
                    </a:ext>
                  </a:extLst>
                </p:cNvPr>
                <p:cNvSpPr/>
                <p:nvPr/>
              </p:nvSpPr>
              <p:spPr>
                <a:xfrm>
                  <a:off x="7527915" y="1546426"/>
                  <a:ext cx="90239" cy="141477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5112BEC-2CB0-7A0F-D441-3CC78660C836}"/>
                  </a:ext>
                </a:extLst>
              </p:cNvPr>
              <p:cNvSpPr/>
              <p:nvPr/>
            </p:nvSpPr>
            <p:spPr>
              <a:xfrm>
                <a:off x="6790774" y="2590816"/>
                <a:ext cx="90239" cy="141477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A360D1D-2D21-475F-3ADD-F6CD6FE7C8C4}"/>
                </a:ext>
              </a:extLst>
            </p:cNvPr>
            <p:cNvGrpSpPr/>
            <p:nvPr/>
          </p:nvGrpSpPr>
          <p:grpSpPr>
            <a:xfrm>
              <a:off x="8757300" y="3127385"/>
              <a:ext cx="1165805" cy="1127100"/>
              <a:chOff x="4352345" y="2959125"/>
              <a:chExt cx="1165805" cy="1127100"/>
            </a:xfrm>
            <a:solidFill>
              <a:srgbClr val="012169"/>
            </a:solidFill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9408D3E-04F7-9520-A4BB-0245BB3C0DD0}"/>
                  </a:ext>
                </a:extLst>
              </p:cNvPr>
              <p:cNvGrpSpPr/>
              <p:nvPr/>
            </p:nvGrpSpPr>
            <p:grpSpPr>
              <a:xfrm>
                <a:off x="4353512" y="2959125"/>
                <a:ext cx="1164638" cy="474979"/>
                <a:chOff x="4353512" y="2959125"/>
                <a:chExt cx="1164638" cy="474979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D78AB3E-0DDC-394D-EEB4-F6EC7514086D}"/>
                    </a:ext>
                  </a:extLst>
                </p:cNvPr>
                <p:cNvSpPr/>
                <p:nvPr/>
              </p:nvSpPr>
              <p:spPr>
                <a:xfrm>
                  <a:off x="4353512" y="3388385"/>
                  <a:ext cx="1160825" cy="45719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F4494A5E-CE94-BEA0-2D53-1086CDBAE4E3}"/>
                    </a:ext>
                  </a:extLst>
                </p:cNvPr>
                <p:cNvSpPr/>
                <p:nvPr/>
              </p:nvSpPr>
              <p:spPr>
                <a:xfrm>
                  <a:off x="4354791" y="2959125"/>
                  <a:ext cx="1163359" cy="429394"/>
                </a:xfrm>
                <a:prstGeom prst="triangle">
                  <a:avLst/>
                </a:prstGeom>
                <a:grpFill/>
                <a:ln w="25400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EBE90F3-AE6A-7D7B-0786-BF9115981456}"/>
                    </a:ext>
                  </a:extLst>
                </p:cNvPr>
                <p:cNvSpPr/>
                <p:nvPr/>
              </p:nvSpPr>
              <p:spPr>
                <a:xfrm>
                  <a:off x="4792470" y="3055939"/>
                  <a:ext cx="288000" cy="288000"/>
                </a:xfrm>
                <a:prstGeom prst="ellipse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6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$</a:t>
                  </a:r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E4D7B3D-055A-6271-A409-D98572AA1CF9}"/>
                    </a:ext>
                  </a:extLst>
                </p:cNvPr>
                <p:cNvGrpSpPr/>
                <p:nvPr/>
              </p:nvGrpSpPr>
              <p:grpSpPr>
                <a:xfrm>
                  <a:off x="5095432" y="3170250"/>
                  <a:ext cx="269082" cy="171308"/>
                  <a:chOff x="5107782" y="3171441"/>
                  <a:chExt cx="269082" cy="171308"/>
                </a:xfrm>
                <a:grpFill/>
              </p:grpSpPr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AD5F82D9-7480-CB41-9655-04BEF696C7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42945" y="3171441"/>
                    <a:ext cx="233919" cy="170117"/>
                  </a:xfrm>
                  <a:prstGeom prst="line">
                    <a:avLst/>
                  </a:prstGeom>
                  <a:grpFill/>
                  <a:ln w="254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3F3ED177-0B56-6298-1CA2-34DB753F80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07782" y="3342749"/>
                    <a:ext cx="199464" cy="0"/>
                  </a:xfrm>
                  <a:prstGeom prst="line">
                    <a:avLst/>
                  </a:prstGeom>
                  <a:grpFill/>
                  <a:ln w="254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091128C4-21E7-4875-E14A-CFEE9F304B6C}"/>
                    </a:ext>
                  </a:extLst>
                </p:cNvPr>
                <p:cNvGrpSpPr/>
                <p:nvPr/>
              </p:nvGrpSpPr>
              <p:grpSpPr>
                <a:xfrm flipH="1">
                  <a:off x="4514850" y="3170250"/>
                  <a:ext cx="269082" cy="171308"/>
                  <a:chOff x="5107782" y="3171441"/>
                  <a:chExt cx="269082" cy="171308"/>
                </a:xfrm>
                <a:grpFill/>
              </p:grpSpPr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3E3C9D3-7DA6-D650-0A11-EAEBDB6065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42945" y="3171441"/>
                    <a:ext cx="233919" cy="170117"/>
                  </a:xfrm>
                  <a:prstGeom prst="line">
                    <a:avLst/>
                  </a:prstGeom>
                  <a:grpFill/>
                  <a:ln w="254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A189FDC0-BEC6-805E-05B1-BDF5B4643E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07782" y="3342749"/>
                    <a:ext cx="199464" cy="0"/>
                  </a:xfrm>
                  <a:prstGeom prst="line">
                    <a:avLst/>
                  </a:prstGeom>
                  <a:grpFill/>
                  <a:ln w="254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1D7E445-8407-E386-D0E0-B0F97AF7293D}"/>
                  </a:ext>
                </a:extLst>
              </p:cNvPr>
              <p:cNvGrpSpPr/>
              <p:nvPr/>
            </p:nvGrpSpPr>
            <p:grpSpPr>
              <a:xfrm>
                <a:off x="4844756" y="3439447"/>
                <a:ext cx="176005" cy="558408"/>
                <a:chOff x="4844757" y="3440753"/>
                <a:chExt cx="176005" cy="558408"/>
              </a:xfrm>
              <a:grpFill/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9E36D78-7532-685B-0558-E3EBB9EE5C65}"/>
                    </a:ext>
                  </a:extLst>
                </p:cNvPr>
                <p:cNvSpPr/>
                <p:nvPr/>
              </p:nvSpPr>
              <p:spPr>
                <a:xfrm>
                  <a:off x="4844757" y="3440753"/>
                  <a:ext cx="176005" cy="57949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396DFA8-6DFB-8471-4D81-49BB1B0D646A}"/>
                    </a:ext>
                  </a:extLst>
                </p:cNvPr>
                <p:cNvSpPr/>
                <p:nvPr/>
              </p:nvSpPr>
              <p:spPr>
                <a:xfrm>
                  <a:off x="4888164" y="3498702"/>
                  <a:ext cx="89190" cy="442510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2B0A9C5-0083-E4B8-36A7-8F5C20669DF4}"/>
                    </a:ext>
                  </a:extLst>
                </p:cNvPr>
                <p:cNvSpPr/>
                <p:nvPr/>
              </p:nvSpPr>
              <p:spPr>
                <a:xfrm>
                  <a:off x="4844757" y="3941212"/>
                  <a:ext cx="176005" cy="57949"/>
                </a:xfrm>
                <a:prstGeom prst="rect">
                  <a:avLst/>
                </a:prstGeom>
                <a:grpFill/>
                <a:ln w="25400" cap="sq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CBC1187-E379-CCC9-2BE4-488483AC77B1}"/>
                  </a:ext>
                </a:extLst>
              </p:cNvPr>
              <p:cNvGrpSpPr/>
              <p:nvPr/>
            </p:nvGrpSpPr>
            <p:grpSpPr>
              <a:xfrm>
                <a:off x="5064168" y="3440753"/>
                <a:ext cx="176005" cy="558408"/>
                <a:chOff x="4844757" y="3440753"/>
                <a:chExt cx="176005" cy="558408"/>
              </a:xfrm>
              <a:grpFill/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EE2CC9E-F8D6-1432-5A9A-AB461F41A283}"/>
                    </a:ext>
                  </a:extLst>
                </p:cNvPr>
                <p:cNvSpPr/>
                <p:nvPr/>
              </p:nvSpPr>
              <p:spPr>
                <a:xfrm>
                  <a:off x="4844757" y="3440753"/>
                  <a:ext cx="176005" cy="57949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07DA6E6-1AC6-7DB5-8949-9F674BC1993C}"/>
                    </a:ext>
                  </a:extLst>
                </p:cNvPr>
                <p:cNvSpPr/>
                <p:nvPr/>
              </p:nvSpPr>
              <p:spPr>
                <a:xfrm>
                  <a:off x="4888164" y="3498702"/>
                  <a:ext cx="89190" cy="442510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9933C6D-04F9-C284-7C53-54D6F4C1F25E}"/>
                    </a:ext>
                  </a:extLst>
                </p:cNvPr>
                <p:cNvSpPr/>
                <p:nvPr/>
              </p:nvSpPr>
              <p:spPr>
                <a:xfrm>
                  <a:off x="4844757" y="3941212"/>
                  <a:ext cx="176005" cy="57949"/>
                </a:xfrm>
                <a:prstGeom prst="rect">
                  <a:avLst/>
                </a:prstGeom>
                <a:grpFill/>
                <a:ln w="25400" cap="sq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D64CD22-64E0-01BF-8624-7A3B23BBA1DD}"/>
                  </a:ext>
                </a:extLst>
              </p:cNvPr>
              <p:cNvGrpSpPr/>
              <p:nvPr/>
            </p:nvGrpSpPr>
            <p:grpSpPr>
              <a:xfrm>
                <a:off x="4623605" y="3440753"/>
                <a:ext cx="176005" cy="558408"/>
                <a:chOff x="4844757" y="3440753"/>
                <a:chExt cx="176005" cy="558408"/>
              </a:xfrm>
              <a:grpFill/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86552DA-6337-90C7-9447-17A7D7AA9DBF}"/>
                    </a:ext>
                  </a:extLst>
                </p:cNvPr>
                <p:cNvSpPr/>
                <p:nvPr/>
              </p:nvSpPr>
              <p:spPr>
                <a:xfrm>
                  <a:off x="4844757" y="3440753"/>
                  <a:ext cx="176005" cy="57949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6DFA035-82E1-6B09-E14B-2D36547E8485}"/>
                    </a:ext>
                  </a:extLst>
                </p:cNvPr>
                <p:cNvSpPr/>
                <p:nvPr/>
              </p:nvSpPr>
              <p:spPr>
                <a:xfrm>
                  <a:off x="4888164" y="3498702"/>
                  <a:ext cx="89190" cy="442510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A419FB2-848B-D48C-30B8-FAC3F0B74514}"/>
                    </a:ext>
                  </a:extLst>
                </p:cNvPr>
                <p:cNvSpPr/>
                <p:nvPr/>
              </p:nvSpPr>
              <p:spPr>
                <a:xfrm>
                  <a:off x="4844757" y="3941212"/>
                  <a:ext cx="176005" cy="57949"/>
                </a:xfrm>
                <a:prstGeom prst="rect">
                  <a:avLst/>
                </a:prstGeom>
                <a:grpFill/>
                <a:ln w="25400" cap="sq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80CEAEC-0554-9719-20B4-DF4E09615373}"/>
                  </a:ext>
                </a:extLst>
              </p:cNvPr>
              <p:cNvGrpSpPr/>
              <p:nvPr/>
            </p:nvGrpSpPr>
            <p:grpSpPr>
              <a:xfrm>
                <a:off x="5288473" y="3440753"/>
                <a:ext cx="176005" cy="558408"/>
                <a:chOff x="4844757" y="3440753"/>
                <a:chExt cx="176005" cy="558408"/>
              </a:xfrm>
              <a:grpFill/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51C0BA0-A9B0-1171-4748-9993E135D3D0}"/>
                    </a:ext>
                  </a:extLst>
                </p:cNvPr>
                <p:cNvSpPr/>
                <p:nvPr/>
              </p:nvSpPr>
              <p:spPr>
                <a:xfrm>
                  <a:off x="4844757" y="3440753"/>
                  <a:ext cx="176005" cy="57949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9BC6013-5BE3-3D3E-F77A-E51B0944A138}"/>
                    </a:ext>
                  </a:extLst>
                </p:cNvPr>
                <p:cNvSpPr/>
                <p:nvPr/>
              </p:nvSpPr>
              <p:spPr>
                <a:xfrm>
                  <a:off x="4888164" y="3498702"/>
                  <a:ext cx="89190" cy="442510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1CC4F64-A11B-9078-BC20-7416CF8EC4C7}"/>
                    </a:ext>
                  </a:extLst>
                </p:cNvPr>
                <p:cNvSpPr/>
                <p:nvPr/>
              </p:nvSpPr>
              <p:spPr>
                <a:xfrm>
                  <a:off x="4844757" y="3941212"/>
                  <a:ext cx="176005" cy="57949"/>
                </a:xfrm>
                <a:prstGeom prst="rect">
                  <a:avLst/>
                </a:prstGeom>
                <a:grpFill/>
                <a:ln w="25400" cap="sq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2249B8D-48B4-A3A7-38B5-FEEF725872A4}"/>
                  </a:ext>
                </a:extLst>
              </p:cNvPr>
              <p:cNvGrpSpPr/>
              <p:nvPr/>
            </p:nvGrpSpPr>
            <p:grpSpPr>
              <a:xfrm>
                <a:off x="4400487" y="3440753"/>
                <a:ext cx="176005" cy="558408"/>
                <a:chOff x="4844757" y="3440753"/>
                <a:chExt cx="176005" cy="558408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CA97BF1-B8C4-2FE0-5640-7CB25D4E114E}"/>
                    </a:ext>
                  </a:extLst>
                </p:cNvPr>
                <p:cNvSpPr/>
                <p:nvPr/>
              </p:nvSpPr>
              <p:spPr>
                <a:xfrm>
                  <a:off x="4844757" y="3440753"/>
                  <a:ext cx="176005" cy="57949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70E3B4A-6A06-C4B2-E641-47C3B6260634}"/>
                    </a:ext>
                  </a:extLst>
                </p:cNvPr>
                <p:cNvSpPr/>
                <p:nvPr/>
              </p:nvSpPr>
              <p:spPr>
                <a:xfrm>
                  <a:off x="4888164" y="3498702"/>
                  <a:ext cx="89190" cy="442510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9EB0927-74BB-C908-7DAB-EFC19AF5DAE7}"/>
                    </a:ext>
                  </a:extLst>
                </p:cNvPr>
                <p:cNvSpPr/>
                <p:nvPr/>
              </p:nvSpPr>
              <p:spPr>
                <a:xfrm>
                  <a:off x="4844757" y="3941212"/>
                  <a:ext cx="176005" cy="57949"/>
                </a:xfrm>
                <a:prstGeom prst="rect">
                  <a:avLst/>
                </a:prstGeom>
                <a:grpFill/>
                <a:ln w="25400" cap="sq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26B67F2-AE98-28D8-B8FD-81D69098D28D}"/>
                  </a:ext>
                </a:extLst>
              </p:cNvPr>
              <p:cNvSpPr/>
              <p:nvPr/>
            </p:nvSpPr>
            <p:spPr>
              <a:xfrm>
                <a:off x="4352345" y="4001811"/>
                <a:ext cx="1160825" cy="8441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520D71-D914-6555-556C-5D1292F70B8A}"/>
                </a:ext>
              </a:extLst>
            </p:cNvPr>
            <p:cNvSpPr/>
            <p:nvPr/>
          </p:nvSpPr>
          <p:spPr>
            <a:xfrm>
              <a:off x="9920508" y="3536596"/>
              <a:ext cx="90239" cy="141477"/>
            </a:xfrm>
            <a:prstGeom prst="rect">
              <a:avLst/>
            </a:prstGeom>
            <a:solidFill>
              <a:srgbClr val="012169"/>
            </a:solidFill>
            <a:ln w="254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290A397-0955-37EA-47B2-DBBF26EE2C1C}"/>
                </a:ext>
              </a:extLst>
            </p:cNvPr>
            <p:cNvGrpSpPr/>
            <p:nvPr/>
          </p:nvGrpSpPr>
          <p:grpSpPr>
            <a:xfrm rot="19251252">
              <a:off x="9546598" y="3426103"/>
              <a:ext cx="928297" cy="1469736"/>
              <a:chOff x="7717395" y="2927139"/>
              <a:chExt cx="928297" cy="1469743"/>
            </a:xfrm>
            <a:solidFill>
              <a:srgbClr val="012169"/>
            </a:solidFill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DDCE0A6-3C61-FCE1-BD1E-8F5F2FCBA6A6}"/>
                  </a:ext>
                </a:extLst>
              </p:cNvPr>
              <p:cNvGrpSpPr/>
              <p:nvPr/>
            </p:nvGrpSpPr>
            <p:grpSpPr>
              <a:xfrm>
                <a:off x="8095435" y="3833859"/>
                <a:ext cx="172220" cy="563023"/>
                <a:chOff x="5800499" y="3588456"/>
                <a:chExt cx="133576" cy="436686"/>
              </a:xfrm>
              <a:grpFill/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32D2FDE-7143-7D4F-E4F3-3B396CA131D7}"/>
                    </a:ext>
                  </a:extLst>
                </p:cNvPr>
                <p:cNvSpPr/>
                <p:nvPr/>
              </p:nvSpPr>
              <p:spPr>
                <a:xfrm rot="5400000">
                  <a:off x="5795827" y="3622555"/>
                  <a:ext cx="142916" cy="74717"/>
                </a:xfrm>
                <a:prstGeom prst="rect">
                  <a:avLst/>
                </a:prstGeom>
                <a:grpFill/>
                <a:ln w="317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259D7CD-503D-88C7-E976-D9F31D13CA41}"/>
                    </a:ext>
                  </a:extLst>
                </p:cNvPr>
                <p:cNvSpPr/>
                <p:nvPr/>
              </p:nvSpPr>
              <p:spPr>
                <a:xfrm rot="5400000">
                  <a:off x="5720402" y="3811470"/>
                  <a:ext cx="293769" cy="133576"/>
                </a:xfrm>
                <a:prstGeom prst="rect">
                  <a:avLst/>
                </a:prstGeom>
                <a:grpFill/>
                <a:ln w="317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418E957-F5B7-5DF1-4D90-8EAE0BE1D0EF}"/>
                  </a:ext>
                </a:extLst>
              </p:cNvPr>
              <p:cNvSpPr/>
              <p:nvPr/>
            </p:nvSpPr>
            <p:spPr>
              <a:xfrm>
                <a:off x="7717395" y="2927139"/>
                <a:ext cx="928297" cy="928302"/>
              </a:xfrm>
              <a:prstGeom prst="ellipse">
                <a:avLst/>
              </a:prstGeom>
              <a:grp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EC7E60B-FE2C-FCB0-496D-FBC64C867F43}"/>
                  </a:ext>
                </a:extLst>
              </p:cNvPr>
              <p:cNvSpPr/>
              <p:nvPr/>
            </p:nvSpPr>
            <p:spPr>
              <a:xfrm>
                <a:off x="7810223" y="3019969"/>
                <a:ext cx="742638" cy="742642"/>
              </a:xfrm>
              <a:prstGeom prst="ellipse">
                <a:avLst/>
              </a:prstGeom>
              <a:grp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957AEA1-18EB-BDA0-3378-D5AE7E64EF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6836" y="3116584"/>
                <a:ext cx="549411" cy="549412"/>
              </a:xfrm>
              <a:prstGeom prst="ellipse">
                <a:avLst/>
              </a:prstGeom>
              <a:grp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0B47119-AFD9-A3FC-2412-485423E5AEF4}"/>
                  </a:ext>
                </a:extLst>
              </p:cNvPr>
              <p:cNvSpPr/>
              <p:nvPr/>
            </p:nvSpPr>
            <p:spPr>
              <a:xfrm rot="1422113">
                <a:off x="7882235" y="3271855"/>
                <a:ext cx="191317" cy="45719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Partial Circle 12">
                <a:extLst>
                  <a:ext uri="{FF2B5EF4-FFF2-40B4-BE49-F238E27FC236}">
                    <a16:creationId xmlns:a16="http://schemas.microsoft.com/office/drawing/2014/main" id="{006F2471-A507-68CA-817C-987945FAD57D}"/>
                  </a:ext>
                </a:extLst>
              </p:cNvPr>
              <p:cNvSpPr/>
              <p:nvPr/>
            </p:nvSpPr>
            <p:spPr>
              <a:xfrm>
                <a:off x="7853363" y="3085899"/>
                <a:ext cx="630855" cy="605667"/>
              </a:xfrm>
              <a:prstGeom prst="pie">
                <a:avLst>
                  <a:gd name="adj1" fmla="val 18185049"/>
                  <a:gd name="adj2" fmla="val 10525145"/>
                </a:avLst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196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Jarrod van der Wal</dc:creator>
  <cp:lastModifiedBy>Jarrod van der Wal</cp:lastModifiedBy>
  <cp:revision>1</cp:revision>
  <dcterms:created xsi:type="dcterms:W3CDTF">2025-01-09T02:33:39Z</dcterms:created>
  <dcterms:modified xsi:type="dcterms:W3CDTF">2025-01-09T02:33:58Z</dcterms:modified>
</cp:coreProperties>
</file>