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7" d="100"/>
          <a:sy n="57" d="100"/>
        </p:scale>
        <p:origin x="126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17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10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0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69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7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96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15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14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4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1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51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2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2" r:id="rId6"/>
    <p:sldLayoutId id="2147483668" r:id="rId7"/>
    <p:sldLayoutId id="2147483669" r:id="rId8"/>
    <p:sldLayoutId id="2147483670" r:id="rId9"/>
    <p:sldLayoutId id="2147483671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Green snake on branch">
            <a:extLst>
              <a:ext uri="{FF2B5EF4-FFF2-40B4-BE49-F238E27FC236}">
                <a16:creationId xmlns:a16="http://schemas.microsoft.com/office/drawing/2014/main" id="{7CAEC89B-7559-B93B-5845-8B7E3D8FB7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440F761-2829-D75F-DBD4-2DE65C2AC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Snake plan van </a:t>
            </a:r>
            <a:r>
              <a:rPr lang="en-US" sz="6600" dirty="0" err="1">
                <a:solidFill>
                  <a:srgbClr val="FFFFFF"/>
                </a:solidFill>
              </a:rPr>
              <a:t>aanpak</a:t>
            </a:r>
            <a:endParaRPr lang="nl-NL" sz="6600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B83AFA4-C82A-F9EC-74CC-E1B21EC90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endParaRPr lang="nl-NL" sz="20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17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F7CDF-40DF-E35B-C983-864A5C83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Spelregels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199EA1-1D72-B455-3461-98D0EB14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De speler beweegt met WASD of de pijltjes.</a:t>
            </a:r>
          </a:p>
          <a:p>
            <a:r>
              <a:rPr lang="nl-NL" dirty="0"/>
              <a:t>Fruit wordt op random vakjes </a:t>
            </a:r>
            <a:r>
              <a:rPr lang="nl-NL" dirty="0" err="1"/>
              <a:t>ingespawnt</a:t>
            </a:r>
            <a:r>
              <a:rPr lang="nl-NL" dirty="0"/>
              <a:t>.</a:t>
            </a:r>
          </a:p>
          <a:p>
            <a:r>
              <a:rPr lang="nl-NL" dirty="0"/>
              <a:t>Het volgende stuk fruit komt pas als je het vorige stuk fruit op hebt.</a:t>
            </a:r>
          </a:p>
          <a:p>
            <a:r>
              <a:rPr lang="nl-NL" dirty="0"/>
              <a:t>Als de speler een stuk fruit eet, wordt hij een vakje langer.</a:t>
            </a:r>
          </a:p>
          <a:p>
            <a:r>
              <a:rPr lang="nl-NL" dirty="0"/>
              <a:t>Als de speler tegen de muur of tegen zichzelf aan botst gaat de speler dood.</a:t>
            </a:r>
          </a:p>
          <a:p>
            <a:r>
              <a:rPr lang="nl-NL" dirty="0"/>
              <a:t>Als je langer word krijg je 1 punt.</a:t>
            </a:r>
          </a:p>
          <a:p>
            <a:r>
              <a:rPr lang="nl-NL" dirty="0"/>
              <a:t>Je hebt een highscore.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10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230D5-3464-5813-CD91-1F284488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Pagina’s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interactieve</a:t>
            </a:r>
            <a:r>
              <a:rPr lang="en-US" dirty="0"/>
              <a:t> </a:t>
            </a:r>
            <a:r>
              <a:rPr lang="en-US" dirty="0" err="1"/>
              <a:t>onderdelen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5ADEA0-E96E-E9F1-7A36-371FAE49C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Home page met de </a:t>
            </a:r>
            <a:r>
              <a:rPr lang="nl-NL" dirty="0" err="1"/>
              <a:t>play</a:t>
            </a:r>
            <a:r>
              <a:rPr lang="nl-NL" dirty="0"/>
              <a:t> button</a:t>
            </a:r>
          </a:p>
          <a:p>
            <a:r>
              <a:rPr lang="nl-NL" dirty="0"/>
              <a:t>De pagina met het spel zelf.</a:t>
            </a:r>
          </a:p>
          <a:p>
            <a:r>
              <a:rPr lang="nl-NL" dirty="0"/>
              <a:t>De slang</a:t>
            </a:r>
          </a:p>
          <a:p>
            <a:r>
              <a:rPr lang="nl-NL" dirty="0"/>
              <a:t>Fruit </a:t>
            </a:r>
          </a:p>
          <a:p>
            <a:r>
              <a:rPr lang="nl-NL" dirty="0"/>
              <a:t>Score</a:t>
            </a:r>
          </a:p>
          <a:p>
            <a:r>
              <a:rPr lang="nl-NL" dirty="0"/>
              <a:t>Highscore  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467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CC883-A8C6-A2D5-F1B0-4A44ECA4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Huistijl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oplossingen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30C5A3-4977-EBF8-759F-11830B49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slang word </a:t>
            </a:r>
            <a:r>
              <a:rPr lang="en-US" dirty="0" err="1"/>
              <a:t>gewoon</a:t>
            </a:r>
            <a:r>
              <a:rPr lang="en-US" dirty="0"/>
              <a:t> </a:t>
            </a:r>
            <a:r>
              <a:rPr lang="en-US" dirty="0" err="1"/>
              <a:t>paarse</a:t>
            </a:r>
            <a:r>
              <a:rPr lang="en-US" dirty="0"/>
              <a:t> </a:t>
            </a:r>
            <a:r>
              <a:rPr lang="en-US" dirty="0" err="1"/>
              <a:t>blokjes</a:t>
            </a:r>
            <a:r>
              <a:rPr lang="en-US" dirty="0"/>
              <a:t>.</a:t>
            </a:r>
          </a:p>
          <a:p>
            <a:r>
              <a:rPr lang="en-US" dirty="0"/>
              <a:t>Het veld word </a:t>
            </a:r>
            <a:r>
              <a:rPr lang="en-US" dirty="0" err="1"/>
              <a:t>groen</a:t>
            </a:r>
            <a:r>
              <a:rPr lang="en-US" dirty="0"/>
              <a:t> met een </a:t>
            </a:r>
            <a:r>
              <a:rPr lang="en-US" dirty="0" err="1"/>
              <a:t>donkergroene</a:t>
            </a:r>
            <a:r>
              <a:rPr lang="en-US" dirty="0"/>
              <a:t> rand.</a:t>
            </a:r>
          </a:p>
          <a:p>
            <a:r>
              <a:rPr lang="nl-NL" dirty="0"/>
              <a:t>De achtergrond word blouw zoals water</a:t>
            </a:r>
          </a:p>
          <a:p>
            <a:r>
              <a:rPr lang="nl-NL" dirty="0"/>
              <a:t>In het menu komt animatie(ga ik tenminste proberen)</a:t>
            </a:r>
          </a:p>
          <a:p>
            <a:r>
              <a:rPr lang="nl-NL" dirty="0"/>
              <a:t>Alle teksten worden zwart.</a:t>
            </a:r>
          </a:p>
          <a:p>
            <a:r>
              <a:rPr lang="nl-NL" dirty="0"/>
              <a:t>Een blok achtig lettertype voor titel.</a:t>
            </a:r>
          </a:p>
        </p:txBody>
      </p:sp>
    </p:spTree>
    <p:extLst>
      <p:ext uri="{BB962C8B-B14F-4D97-AF65-F5344CB8AC3E}">
        <p14:creationId xmlns:p14="http://schemas.microsoft.com/office/powerpoint/2010/main" val="165914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FA7D1-3849-72FC-C6BF-292CCFE2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ga ik coderen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DB918E-4BF6-72A4-78E4-DB67C046E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/>
              <a:t>Ik ga eerst een slang maken die door een veld kan bewegen.</a:t>
            </a:r>
          </a:p>
          <a:p>
            <a:r>
              <a:rPr lang="nl-NL" dirty="0"/>
              <a:t>Stuk fruit komt op een willekeurige plek tevoorschijn.</a:t>
            </a:r>
          </a:p>
          <a:p>
            <a:r>
              <a:rPr lang="nl-NL" dirty="0"/>
              <a:t>Dan maak ik dat die een stuk fruit kan eten en dat er een nieuw stuk fruit komt.</a:t>
            </a:r>
          </a:p>
          <a:p>
            <a:r>
              <a:rPr lang="nl-NL" dirty="0"/>
              <a:t>Fruit kan niet tevoorschijn komen op de slang.</a:t>
            </a:r>
          </a:p>
          <a:p>
            <a:endParaRPr lang="nl-NL" dirty="0"/>
          </a:p>
          <a:p>
            <a:r>
              <a:rPr lang="nl-NL" dirty="0"/>
              <a:t>Als ik iets niet snap dan vraag ik het aan klasgenoot en internet.</a:t>
            </a:r>
          </a:p>
          <a:p>
            <a:r>
              <a:rPr lang="nl-NL" dirty="0"/>
              <a:t>En als ik het echt niet snap vraag ik het aan een docent.</a:t>
            </a:r>
          </a:p>
        </p:txBody>
      </p:sp>
    </p:spTree>
    <p:extLst>
      <p:ext uri="{BB962C8B-B14F-4D97-AF65-F5344CB8AC3E}">
        <p14:creationId xmlns:p14="http://schemas.microsoft.com/office/powerpoint/2010/main" val="120923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AF0CD-F034-F6B9-A027-8E43D9F3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stappenplan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97CFC4-4D44-6324-E9B1-174D3D87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Eerst ga ik het menu maken met een simpel knop naar het spel.</a:t>
            </a:r>
          </a:p>
          <a:p>
            <a:r>
              <a:rPr lang="nl-NL" dirty="0"/>
              <a:t>Daarna maak ik een grid waar een simpel blokje in kan bewegen.</a:t>
            </a:r>
          </a:p>
          <a:p>
            <a:r>
              <a:rPr lang="nl-NL" dirty="0"/>
              <a:t>En dan ga ik ervoor zorgen dat andere blokjes het blokje volgen om de slang langer te maken.</a:t>
            </a:r>
          </a:p>
          <a:p>
            <a:r>
              <a:rPr lang="nl-NL" dirty="0"/>
              <a:t>Dan ga ik een stuk fruit random verschijnen in de grid.</a:t>
            </a:r>
          </a:p>
          <a:p>
            <a:r>
              <a:rPr lang="nl-NL" dirty="0"/>
              <a:t>Vervolgens ga ik ervoor zorgen dat de slang het fruit kan eten en dan groeit.</a:t>
            </a:r>
          </a:p>
          <a:p>
            <a:r>
              <a:rPr lang="nl-NL" dirty="0"/>
              <a:t>En dat er een nieuw stuk fruit ontstaat.</a:t>
            </a:r>
          </a:p>
          <a:p>
            <a:r>
              <a:rPr lang="nl-NL" dirty="0"/>
              <a:t>Als laatst maak ik dat de slang doodgaat als hij in zichzelf en de muur gaat.</a:t>
            </a:r>
          </a:p>
          <a:p>
            <a:r>
              <a:rPr lang="nl-NL" dirty="0"/>
              <a:t>De score omhoog laten gaan met 1 als je fruit eet.</a:t>
            </a:r>
          </a:p>
          <a:p>
            <a:r>
              <a:rPr lang="nl-NL" dirty="0"/>
              <a:t>Highscore maken wanneer je doodgaat, verplaatsen wanneer het hoger is en opslaan in localstorage.</a:t>
            </a:r>
          </a:p>
        </p:txBody>
      </p:sp>
    </p:spTree>
    <p:extLst>
      <p:ext uri="{BB962C8B-B14F-4D97-AF65-F5344CB8AC3E}">
        <p14:creationId xmlns:p14="http://schemas.microsoft.com/office/powerpoint/2010/main" val="184176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D829A-AAE9-DF76-0EAF-D8210C98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093636F-8DED-BAC6-B16A-5B776E833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0932"/>
            <a:ext cx="3009900" cy="3000375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2313AEA-6FFB-99EE-102E-C4E17C6E1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2" y="1479032"/>
            <a:ext cx="29622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6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3F313-26B1-E793-85E8-B81684AA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410037-DB6B-74CA-3E86-B73D45F7D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5645"/>
            <a:ext cx="3038475" cy="3009900"/>
          </a:xfrm>
          <a:prstGeom prst="rect">
            <a:avLst/>
          </a:prstGeom>
        </p:spPr>
      </p:pic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06A9E4AC-7B66-0F21-BE76-F6ACAB136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6675" y="1776120"/>
            <a:ext cx="3038475" cy="3019425"/>
          </a:xfrm>
        </p:spPr>
      </p:pic>
    </p:spTree>
    <p:extLst>
      <p:ext uri="{BB962C8B-B14F-4D97-AF65-F5344CB8AC3E}">
        <p14:creationId xmlns:p14="http://schemas.microsoft.com/office/powerpoint/2010/main" val="363118766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363</Words>
  <Application>Microsoft Office PowerPoint</Application>
  <PresentationFormat>Breedbeeld</PresentationFormat>
  <Paragraphs>43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Gill Sans Nova</vt:lpstr>
      <vt:lpstr>Univers</vt:lpstr>
      <vt:lpstr>GradientVTI</vt:lpstr>
      <vt:lpstr>Snake plan van aanpak</vt:lpstr>
      <vt:lpstr>Spelregels</vt:lpstr>
      <vt:lpstr>Pagina’s en interactieve onderdelen</vt:lpstr>
      <vt:lpstr>Huistijl en oplossingen</vt:lpstr>
      <vt:lpstr>Hoe ga ik coderen</vt:lpstr>
      <vt:lpstr>stappenplan</vt:lpstr>
      <vt:lpstr>Wireframes</vt:lpstr>
      <vt:lpstr>mockup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plan van aanpak</dc:title>
  <dc:creator>Koen van den Aakster</dc:creator>
  <cp:lastModifiedBy>Koen van den Aakster</cp:lastModifiedBy>
  <cp:revision>1</cp:revision>
  <dcterms:created xsi:type="dcterms:W3CDTF">2023-01-16T08:30:56Z</dcterms:created>
  <dcterms:modified xsi:type="dcterms:W3CDTF">2023-01-18T11:06:53Z</dcterms:modified>
</cp:coreProperties>
</file>