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3" r:id="rId17"/>
    <p:sldId id="271" r:id="rId18"/>
    <p:sldId id="272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F9F90E-E97D-4B0C-B6FA-E8FD5AC5A3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109709"/>
            <a:ext cx="8361229" cy="2319291"/>
          </a:xfrm>
        </p:spPr>
        <p:txBody>
          <a:bodyPr/>
          <a:lstStyle/>
          <a:p>
            <a:r>
              <a:rPr lang="ru-RU" sz="5400" dirty="0"/>
              <a:t>Проект-игра</a:t>
            </a:r>
            <a:br>
              <a:rPr lang="ru-RU" sz="5400" dirty="0"/>
            </a:br>
            <a:r>
              <a:rPr lang="ru-RU" sz="5400" dirty="0"/>
              <a:t>Виселица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86E4045-7349-4682-BE0F-8527CAF7D6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7760234" cy="1086237"/>
          </a:xfrm>
        </p:spPr>
        <p:txBody>
          <a:bodyPr>
            <a:noAutofit/>
          </a:bodyPr>
          <a:lstStyle/>
          <a:p>
            <a:pPr algn="r"/>
            <a:r>
              <a:rPr lang="ru-RU" sz="1800" dirty="0"/>
              <a:t>Подготовила:</a:t>
            </a:r>
          </a:p>
          <a:p>
            <a:pPr algn="r"/>
            <a:r>
              <a:rPr lang="ru-RU" sz="1800" dirty="0"/>
              <a:t>Оранская Ольга ИС-23</a:t>
            </a:r>
          </a:p>
          <a:p>
            <a:pPr algn="r"/>
            <a:r>
              <a:rPr lang="ru-RU" sz="1800" dirty="0"/>
              <a:t>Преподаватель:</a:t>
            </a:r>
          </a:p>
          <a:p>
            <a:pPr algn="r"/>
            <a:r>
              <a:rPr lang="ru-RU" sz="1800" dirty="0"/>
              <a:t>Манакова О.П.</a:t>
            </a:r>
          </a:p>
        </p:txBody>
      </p:sp>
    </p:spTree>
    <p:extLst>
      <p:ext uri="{BB962C8B-B14F-4D97-AF65-F5344CB8AC3E}">
        <p14:creationId xmlns:p14="http://schemas.microsoft.com/office/powerpoint/2010/main" val="25139575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9C80A4-C592-4ED2-B048-73D49F378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129684"/>
            <a:ext cx="9601200" cy="1485900"/>
          </a:xfrm>
        </p:spPr>
        <p:txBody>
          <a:bodyPr>
            <a:normAutofit/>
          </a:bodyPr>
          <a:lstStyle/>
          <a:p>
            <a:r>
              <a:rPr lang="ru-RU" sz="2800" dirty="0">
                <a:latin typeface="+mn-lt"/>
              </a:rPr>
              <a:t>Рисуем человечка в зависимости от количества оставшихся жизней(попыток)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51935BC7-6BA4-48A1-9840-B471389440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3333" t="31915" r="22985" b="21545"/>
          <a:stretch/>
        </p:blipFill>
        <p:spPr>
          <a:xfrm>
            <a:off x="3019887" y="2266025"/>
            <a:ext cx="6152226" cy="3000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9529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4573E3-32D0-42FF-86D4-B8EA19829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4563" y="2120663"/>
            <a:ext cx="9601200" cy="1485900"/>
          </a:xfrm>
        </p:spPr>
        <p:txBody>
          <a:bodyPr>
            <a:normAutofit/>
          </a:bodyPr>
          <a:lstStyle/>
          <a:p>
            <a:r>
              <a:rPr lang="ru-RU" sz="2800" dirty="0">
                <a:latin typeface="+mn-lt"/>
              </a:rPr>
              <a:t>Запуск функций и самой игры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E7D20966-09F2-4E93-A060-6391CCD729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3473" t="41520" r="55891" b="43111"/>
          <a:stretch/>
        </p:blipFill>
        <p:spPr>
          <a:xfrm>
            <a:off x="1743745" y="2931860"/>
            <a:ext cx="4352255" cy="1823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5888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604DE2-150A-4ECA-AB58-A51BF2F56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722" y="348448"/>
            <a:ext cx="9601200" cy="574830"/>
          </a:xfrm>
        </p:spPr>
        <p:txBody>
          <a:bodyPr>
            <a:normAutofit fontScale="90000"/>
          </a:bodyPr>
          <a:lstStyle/>
          <a:p>
            <a:pPr algn="ctr"/>
            <a:r>
              <a:rPr lang="ru-RU" sz="2800" dirty="0">
                <a:latin typeface="+mn-lt"/>
              </a:rPr>
              <a:t>При запуске игры мы видим вот такое окошко</a:t>
            </a:r>
            <a:br>
              <a:rPr lang="ru-RU" sz="2800" dirty="0">
                <a:latin typeface="+mn-lt"/>
              </a:rPr>
            </a:br>
            <a:endParaRPr lang="ru-RU" sz="2800" dirty="0">
              <a:latin typeface="+mn-lt"/>
            </a:endParaRP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B7213503-588B-4894-BC61-A8800DE287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3574" t="18218" r="34835" b="12870"/>
          <a:stretch/>
        </p:blipFill>
        <p:spPr>
          <a:xfrm>
            <a:off x="3325869" y="2068496"/>
            <a:ext cx="4761690" cy="3577701"/>
          </a:xfrm>
          <a:prstGeom prst="rect">
            <a:avLst/>
          </a:prstGeom>
        </p:spPr>
      </p:pic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6D112B44-70BB-4F30-9E9F-8F7DA263F5B5}"/>
              </a:ext>
            </a:extLst>
          </p:cNvPr>
          <p:cNvCxnSpPr>
            <a:cxnSpLocks/>
          </p:cNvCxnSpPr>
          <p:nvPr/>
        </p:nvCxnSpPr>
        <p:spPr>
          <a:xfrm flipH="1">
            <a:off x="7954392" y="1742242"/>
            <a:ext cx="1145220" cy="57483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22503C0-92C3-41D6-9A44-593969AF553D}"/>
              </a:ext>
            </a:extLst>
          </p:cNvPr>
          <p:cNvSpPr txBox="1"/>
          <p:nvPr/>
        </p:nvSpPr>
        <p:spPr>
          <a:xfrm flipH="1">
            <a:off x="9225230" y="1589103"/>
            <a:ext cx="20937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 начале игры мы получаем 7 жизней, в процессе это количество может уменьшаться</a:t>
            </a:r>
          </a:p>
        </p:txBody>
      </p: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99282CD3-44DA-4A72-A066-7D034BD41E68}"/>
              </a:ext>
            </a:extLst>
          </p:cNvPr>
          <p:cNvCxnSpPr>
            <a:cxnSpLocks/>
          </p:cNvCxnSpPr>
          <p:nvPr/>
        </p:nvCxnSpPr>
        <p:spPr>
          <a:xfrm flipH="1" flipV="1">
            <a:off x="6462944" y="3595457"/>
            <a:ext cx="2201662" cy="11540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D95D71BE-447D-4F0F-8A8B-F9841C1F3A6E}"/>
              </a:ext>
            </a:extLst>
          </p:cNvPr>
          <p:cNvSpPr txBox="1"/>
          <p:nvPr/>
        </p:nvSpPr>
        <p:spPr>
          <a:xfrm>
            <a:off x="8863174" y="4540929"/>
            <a:ext cx="23614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Здесь мы будем угадывать слово, количество букв в слове соответствуют количеству черточек(штрихов)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C5D8C3B-24FB-4781-9214-AC8FF88E36FF}"/>
              </a:ext>
            </a:extLst>
          </p:cNvPr>
          <p:cNvSpPr txBox="1"/>
          <p:nvPr/>
        </p:nvSpPr>
        <p:spPr>
          <a:xfrm>
            <a:off x="736848" y="2164296"/>
            <a:ext cx="193533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Игра уже началась, нам остаётся только нажимать на кнопки  и угадывать слово.</a:t>
            </a:r>
          </a:p>
          <a:p>
            <a:r>
              <a:rPr lang="ru-RU" dirty="0"/>
              <a:t>Наша цель-не повесить человечка полностью(после повешения человечка у нас есть ещё попытка)</a:t>
            </a:r>
          </a:p>
        </p:txBody>
      </p:sp>
    </p:spTree>
    <p:extLst>
      <p:ext uri="{BB962C8B-B14F-4D97-AF65-F5344CB8AC3E}">
        <p14:creationId xmlns:p14="http://schemas.microsoft.com/office/powerpoint/2010/main" val="5060106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C453FA-D99A-419C-8C11-44350E5BB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>
                <a:latin typeface="+mn-lt"/>
              </a:rPr>
              <a:t>Мы угадали букву(даже две!), количество наших попыток осталось прежним и человечек не появился. Мы молодцы!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3348D83-FBB9-4A52-B530-2861B6A2A8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399" t="18382" r="34611" b="11716"/>
          <a:stretch/>
        </p:blipFill>
        <p:spPr>
          <a:xfrm>
            <a:off x="3205590" y="1702497"/>
            <a:ext cx="5780819" cy="4372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7166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674786-18C2-42C9-9B8D-840567B70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>
                <a:latin typeface="+mn-lt"/>
              </a:rPr>
              <a:t>Мы нажали не ту букву-у человечка появилась голова, количество попыток также уменьшилось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5077D00E-A3B6-4891-AD08-6321967D40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3574" t="17971" r="34696" b="12125"/>
          <a:stretch/>
        </p:blipFill>
        <p:spPr>
          <a:xfrm>
            <a:off x="3387571" y="2171700"/>
            <a:ext cx="5416858" cy="4117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248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924DB9-9FE3-40AA-9EFD-324317E05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9901" y="696897"/>
            <a:ext cx="3386831" cy="459419"/>
          </a:xfrm>
        </p:spPr>
        <p:txBody>
          <a:bodyPr>
            <a:normAutofit/>
          </a:bodyPr>
          <a:lstStyle/>
          <a:p>
            <a:r>
              <a:rPr lang="ru-RU" sz="2400" dirty="0">
                <a:latin typeface="+mn-lt"/>
              </a:rPr>
              <a:t>Выигрыш выглядит так</a:t>
            </a:r>
            <a:r>
              <a:rPr lang="en-US" sz="2400" dirty="0">
                <a:latin typeface="+mn-lt"/>
              </a:rPr>
              <a:t>:</a:t>
            </a:r>
            <a:endParaRPr lang="ru-RU" sz="2400" dirty="0">
              <a:latin typeface="+mn-lt"/>
            </a:endParaRP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F097344A-5FD6-4D31-B084-95FCDC4859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3851" t="17724" r="34697" b="12869"/>
          <a:stretch/>
        </p:blipFill>
        <p:spPr>
          <a:xfrm>
            <a:off x="1439901" y="1156316"/>
            <a:ext cx="4192858" cy="318157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E06274E-03B6-4133-BDBF-311E38162E9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151" t="6215" r="44150" b="24271"/>
          <a:stretch/>
        </p:blipFill>
        <p:spPr>
          <a:xfrm>
            <a:off x="6559241" y="2883958"/>
            <a:ext cx="4192858" cy="31712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C1DF8B6-B13B-4F74-972B-ABB9B7F0F017}"/>
              </a:ext>
            </a:extLst>
          </p:cNvPr>
          <p:cNvSpPr txBox="1"/>
          <p:nvPr/>
        </p:nvSpPr>
        <p:spPr>
          <a:xfrm>
            <a:off x="6559243" y="2041864"/>
            <a:ext cx="44871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Проигрыш-человечек полностью прорисован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9894F6-2E11-490D-8985-42F4C630AC69}"/>
              </a:ext>
            </a:extLst>
          </p:cNvPr>
          <p:cNvSpPr txBox="1"/>
          <p:nvPr/>
        </p:nvSpPr>
        <p:spPr>
          <a:xfrm>
            <a:off x="1439901" y="5408845"/>
            <a:ext cx="41928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Чтобы начать игру заново нужно выйти из неё и запустить её заново</a:t>
            </a:r>
          </a:p>
        </p:txBody>
      </p:sp>
    </p:spTree>
    <p:extLst>
      <p:ext uri="{BB962C8B-B14F-4D97-AF65-F5344CB8AC3E}">
        <p14:creationId xmlns:p14="http://schemas.microsoft.com/office/powerpoint/2010/main" val="20828752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3FF756-92C8-40FB-9CF1-B320535D5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90600"/>
            <a:ext cx="6405239" cy="1134122"/>
          </a:xfrm>
        </p:spPr>
        <p:txBody>
          <a:bodyPr/>
          <a:lstStyle/>
          <a:p>
            <a:r>
              <a:rPr lang="ru-RU" dirty="0"/>
              <a:t>Итог</a:t>
            </a:r>
            <a:r>
              <a:rPr lang="en-US" dirty="0"/>
              <a:t>: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24B735-5833-4C00-97B9-977829460A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050742"/>
            <a:ext cx="9601200" cy="381665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Мной была создана игра в простом стиле (изначальный формат игры был на бумаге), которая может напомнить некоторым школьные будни, а кому-то просто помочь убить время.</a:t>
            </a:r>
          </a:p>
        </p:txBody>
      </p:sp>
    </p:spTree>
    <p:extLst>
      <p:ext uri="{BB962C8B-B14F-4D97-AF65-F5344CB8AC3E}">
        <p14:creationId xmlns:p14="http://schemas.microsoft.com/office/powerpoint/2010/main" val="14421656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5EAF7D-BE47-4AB0-BE47-C3852DE90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68549"/>
            <a:ext cx="9601200" cy="530441"/>
          </a:xfrm>
        </p:spPr>
        <p:txBody>
          <a:bodyPr>
            <a:normAutofit fontScale="90000"/>
          </a:bodyPr>
          <a:lstStyle/>
          <a:p>
            <a:pPr algn="ctr"/>
            <a:r>
              <a:rPr lang="ru-RU" sz="2800" dirty="0"/>
              <a:t>Полный код программы</a:t>
            </a:r>
            <a:br>
              <a:rPr lang="ru-RU" dirty="0"/>
            </a:br>
            <a:endParaRPr lang="ru-RU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F83EBDFB-B27C-4063-8F55-07E0452228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510" t="9543" r="42644" b="8408"/>
          <a:stretch/>
        </p:blipFill>
        <p:spPr>
          <a:xfrm>
            <a:off x="733146" y="1296140"/>
            <a:ext cx="5011380" cy="4376692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3CA441F-D159-4A68-A92F-1A958E5B37C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442" t="10000" r="47136" b="8090"/>
          <a:stretch/>
        </p:blipFill>
        <p:spPr>
          <a:xfrm>
            <a:off x="6447475" y="1296140"/>
            <a:ext cx="4702878" cy="4474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8372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>
            <a:extLst>
              <a:ext uri="{FF2B5EF4-FFF2-40B4-BE49-F238E27FC236}">
                <a16:creationId xmlns:a16="http://schemas.microsoft.com/office/drawing/2014/main" id="{79BA1089-FB6D-4CD2-B404-1BF8865A3B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231" t="9791" r="41808" b="7663"/>
          <a:stretch/>
        </p:blipFill>
        <p:spPr>
          <a:xfrm>
            <a:off x="763480" y="221942"/>
            <a:ext cx="5065792" cy="4358936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F3BC6FF-28BB-4180-B039-203A33247FB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67" t="15663" r="40511" b="10032"/>
          <a:stretch/>
        </p:blipFill>
        <p:spPr>
          <a:xfrm>
            <a:off x="5898578" y="2219903"/>
            <a:ext cx="5908723" cy="4416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618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504C1A-6417-46A0-A3A1-0E178969D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игра </a:t>
            </a:r>
            <a:r>
              <a:rPr lang="en-US" dirty="0"/>
              <a:t>“</a:t>
            </a:r>
            <a:r>
              <a:rPr lang="ru-RU" dirty="0"/>
              <a:t>Виселица</a:t>
            </a:r>
            <a:r>
              <a:rPr lang="en-US" dirty="0"/>
              <a:t>”</a:t>
            </a:r>
            <a:r>
              <a:rPr lang="ru-RU" dirty="0"/>
              <a:t> и в чем суть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37399FC-2678-462C-94AF-BF2AFF952A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Виселица-игра, в которой вам нужно угадывать слова на различные темы, используя буквы алфавита и возможность совершить ограниченное количество ошибок.(В моей адаптации, тема игры-школьные предметы.)</a:t>
            </a:r>
          </a:p>
          <a:p>
            <a:pPr marL="0" indent="0">
              <a:buNone/>
            </a:pPr>
            <a:r>
              <a:rPr lang="ru-RU" dirty="0"/>
              <a:t>Ход игры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1)</a:t>
            </a:r>
            <a:r>
              <a:rPr lang="ru-RU" dirty="0"/>
              <a:t>Вы получаете количество букв в загаданном слове</a:t>
            </a:r>
            <a:r>
              <a:rPr lang="en-US" dirty="0"/>
              <a:t>;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2)Угадываете слово по буквам</a:t>
            </a:r>
            <a:r>
              <a:rPr lang="en-US" dirty="0"/>
              <a:t>;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3)Если ошибаетесь 7 раз-проигрываете, если же угадываете слово-выигрываете.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63543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19A89A-A4E9-4178-9744-0C71CC2B8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проекта</a:t>
            </a:r>
            <a:r>
              <a:rPr lang="en-US" dirty="0"/>
              <a:t>:</a:t>
            </a:r>
            <a:endParaRPr lang="ru-RU" dirty="0"/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4DA5C2FA-BA28-43B3-8034-5DD8799857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3479" r="35963"/>
          <a:stretch/>
        </p:blipFill>
        <p:spPr>
          <a:xfrm>
            <a:off x="9223899" y="2357021"/>
            <a:ext cx="2610035" cy="358140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D63299F-C33D-4A58-B920-C90EBE3E275E}"/>
              </a:ext>
            </a:extLst>
          </p:cNvPr>
          <p:cNvSpPr txBox="1"/>
          <p:nvPr/>
        </p:nvSpPr>
        <p:spPr>
          <a:xfrm>
            <a:off x="1371600" y="2467992"/>
            <a:ext cx="74649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Цель проекта – создать игру, в которой можно скоротать время,</a:t>
            </a:r>
          </a:p>
          <a:p>
            <a:r>
              <a:rPr lang="ru-RU" sz="2000" dirty="0"/>
              <a:t>повеселиться и развить мышление.</a:t>
            </a:r>
          </a:p>
        </p:txBody>
      </p:sp>
    </p:spTree>
    <p:extLst>
      <p:ext uri="{BB962C8B-B14F-4D97-AF65-F5344CB8AC3E}">
        <p14:creationId xmlns:p14="http://schemas.microsoft.com/office/powerpoint/2010/main" val="132674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F47B5C-7054-4068-9635-3525E57BB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832163"/>
            <a:ext cx="4345619" cy="690239"/>
          </a:xfrm>
        </p:spPr>
        <p:txBody>
          <a:bodyPr>
            <a:normAutofit/>
          </a:bodyPr>
          <a:lstStyle/>
          <a:p>
            <a:r>
              <a:rPr lang="ru-RU" sz="2000" dirty="0">
                <a:latin typeface="+mn-lt"/>
              </a:rPr>
              <a:t>При разработке игры использовалась библиотека </a:t>
            </a:r>
            <a:r>
              <a:rPr lang="en-US" sz="2000" b="1" dirty="0" err="1">
                <a:latin typeface="+mn-lt"/>
              </a:rPr>
              <a:t>Tkinter</a:t>
            </a:r>
            <a:r>
              <a:rPr lang="en-US" sz="2000" dirty="0">
                <a:latin typeface="+mn-lt"/>
              </a:rPr>
              <a:t> </a:t>
            </a:r>
            <a:r>
              <a:rPr lang="ru-RU" sz="2000" dirty="0">
                <a:latin typeface="+mn-lt"/>
              </a:rPr>
              <a:t>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5289C07-AE20-43B9-8EDF-596A0649BF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4409" y="1890330"/>
            <a:ext cx="7448365" cy="825623"/>
          </a:xfrm>
        </p:spPr>
        <p:txBody>
          <a:bodyPr/>
          <a:lstStyle/>
          <a:p>
            <a:pPr marL="0" indent="0">
              <a:buNone/>
            </a:pPr>
            <a:r>
              <a:rPr lang="ru-RU" b="1" dirty="0" err="1"/>
              <a:t>Tkinter</a:t>
            </a:r>
            <a:r>
              <a:rPr lang="ru-RU" dirty="0"/>
              <a:t> – это кроссплатформенная библиотека для разработки графического интерфейса на языке </a:t>
            </a:r>
            <a:r>
              <a:rPr lang="ru-RU" dirty="0" err="1"/>
              <a:t>Python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BB417A-C370-48D7-B710-4628413D2E6A}"/>
              </a:ext>
            </a:extLst>
          </p:cNvPr>
          <p:cNvSpPr txBox="1"/>
          <p:nvPr/>
        </p:nvSpPr>
        <p:spPr>
          <a:xfrm>
            <a:off x="1500326" y="3429000"/>
            <a:ext cx="29860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А также модуль </a:t>
            </a:r>
            <a:r>
              <a:rPr lang="en-US" sz="2000" b="1" dirty="0"/>
              <a:t>random</a:t>
            </a:r>
            <a:endParaRPr lang="ru-RU" sz="2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43B827-455A-4BD7-9C1D-2A3AD1004729}"/>
              </a:ext>
            </a:extLst>
          </p:cNvPr>
          <p:cNvSpPr txBox="1"/>
          <p:nvPr/>
        </p:nvSpPr>
        <p:spPr>
          <a:xfrm flipH="1">
            <a:off x="3625414" y="4337355"/>
            <a:ext cx="72863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Модуль </a:t>
            </a:r>
            <a:r>
              <a:rPr lang="ru-RU" sz="2000" b="1" dirty="0" err="1"/>
              <a:t>random</a:t>
            </a:r>
            <a:r>
              <a:rPr lang="ru-RU" sz="2000" dirty="0"/>
              <a:t> предоставляет функции для генерации случайных чисел, букв, случайного выбора элементов последовательности.</a:t>
            </a:r>
          </a:p>
        </p:txBody>
      </p:sp>
    </p:spTree>
    <p:extLst>
      <p:ext uri="{BB962C8B-B14F-4D97-AF65-F5344CB8AC3E}">
        <p14:creationId xmlns:p14="http://schemas.microsoft.com/office/powerpoint/2010/main" val="66444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1BDA45-7ADA-4742-AD03-589463606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1113" y="994854"/>
            <a:ext cx="4225771" cy="1485900"/>
          </a:xfrm>
        </p:spPr>
        <p:txBody>
          <a:bodyPr>
            <a:noAutofit/>
          </a:bodyPr>
          <a:lstStyle/>
          <a:p>
            <a:r>
              <a:rPr lang="ru-RU" sz="2800" dirty="0">
                <a:latin typeface="+mn-lt"/>
              </a:rPr>
              <a:t>Импорт библиотеки </a:t>
            </a:r>
            <a:r>
              <a:rPr lang="en-US" sz="2800" dirty="0" err="1">
                <a:latin typeface="+mn-lt"/>
              </a:rPr>
              <a:t>Tkinter</a:t>
            </a:r>
            <a:r>
              <a:rPr lang="ru-RU" sz="2800" dirty="0">
                <a:latin typeface="+mn-lt"/>
              </a:rPr>
              <a:t>, модуля </a:t>
            </a:r>
            <a:r>
              <a:rPr lang="en-US" sz="2800" dirty="0">
                <a:latin typeface="+mn-lt"/>
              </a:rPr>
              <a:t>random</a:t>
            </a:r>
            <a:r>
              <a:rPr lang="ru-RU" sz="2800" dirty="0">
                <a:latin typeface="+mn-lt"/>
              </a:rPr>
              <a:t> и определение констант(таких как высота и ширина экрана, отступ, цвет фона, текста и </a:t>
            </a:r>
            <a:r>
              <a:rPr lang="ru-RU" sz="2800" dirty="0" err="1">
                <a:latin typeface="+mn-lt"/>
              </a:rPr>
              <a:t>тд</a:t>
            </a:r>
            <a:r>
              <a:rPr lang="ru-RU" sz="2800" dirty="0">
                <a:latin typeface="+mn-lt"/>
              </a:rPr>
              <a:t>.)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86C0AA9E-2C0B-4EA2-9072-DA33BBBCBB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3473" t="9792" r="52266" b="60959"/>
          <a:stretch/>
        </p:blipFill>
        <p:spPr>
          <a:xfrm>
            <a:off x="1460376" y="1737804"/>
            <a:ext cx="4987596" cy="3382392"/>
          </a:xfrm>
        </p:spPr>
      </p:pic>
    </p:spTree>
    <p:extLst>
      <p:ext uri="{BB962C8B-B14F-4D97-AF65-F5344CB8AC3E}">
        <p14:creationId xmlns:p14="http://schemas.microsoft.com/office/powerpoint/2010/main" val="2139063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EDBA49-3B7A-4D43-960F-4A0B1D852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8283" y="1301808"/>
            <a:ext cx="3111623" cy="574830"/>
          </a:xfrm>
        </p:spPr>
        <p:txBody>
          <a:bodyPr>
            <a:normAutofit/>
          </a:bodyPr>
          <a:lstStyle/>
          <a:p>
            <a:r>
              <a:rPr lang="ru-RU" sz="2800" dirty="0">
                <a:latin typeface="+mn-lt"/>
              </a:rPr>
              <a:t>Создаём виселицу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9A861938-82F1-4B10-874E-9D05E3C43C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986" t="21658" r="73378" b="21384"/>
          <a:stretch/>
        </p:blipFill>
        <p:spPr>
          <a:xfrm>
            <a:off x="8923536" y="1301808"/>
            <a:ext cx="2740241" cy="4254383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83FD17F-FD92-40DF-9E1B-FEAA1AA26A0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573" t="40388" r="23034" b="50000"/>
          <a:stretch/>
        </p:blipFill>
        <p:spPr>
          <a:xfrm>
            <a:off x="1438182" y="3073892"/>
            <a:ext cx="7145172" cy="710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061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EBA977-DA3E-43BC-A03F-EBA54C581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>
                <a:latin typeface="+mn-lt"/>
              </a:rPr>
              <a:t>Создаем ряды кнопок с буквами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EC896B47-D5DA-40DC-8D13-AE9D90DD23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3612" t="16484" r="29538" b="47573"/>
          <a:stretch/>
        </p:blipFill>
        <p:spPr>
          <a:xfrm>
            <a:off x="1440613" y="1633491"/>
            <a:ext cx="9310773" cy="4018041"/>
          </a:xfrm>
        </p:spPr>
      </p:pic>
    </p:spTree>
    <p:extLst>
      <p:ext uri="{BB962C8B-B14F-4D97-AF65-F5344CB8AC3E}">
        <p14:creationId xmlns:p14="http://schemas.microsoft.com/office/powerpoint/2010/main" val="26116720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29D4B8-75D9-428B-BCCC-58DE934A9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3205" y="668045"/>
            <a:ext cx="3968318" cy="1485900"/>
          </a:xfrm>
        </p:spPr>
        <p:txBody>
          <a:bodyPr>
            <a:normAutofit fontScale="90000"/>
          </a:bodyPr>
          <a:lstStyle/>
          <a:p>
            <a:r>
              <a:rPr lang="ru-RU" sz="2800" dirty="0">
                <a:latin typeface="+mn-lt"/>
              </a:rPr>
              <a:t>Считываем файл </a:t>
            </a:r>
            <a:r>
              <a:rPr lang="en-US" sz="2800" dirty="0">
                <a:latin typeface="+mn-lt"/>
              </a:rPr>
              <a:t>words.txt </a:t>
            </a:r>
            <a:r>
              <a:rPr lang="ru-RU" sz="2800" dirty="0">
                <a:latin typeface="+mn-lt"/>
              </a:rPr>
              <a:t>и с помощью </a:t>
            </a:r>
            <a:r>
              <a:rPr lang="en-US" sz="2800" dirty="0" err="1">
                <a:latin typeface="+mn-lt"/>
              </a:rPr>
              <a:t>random.randint</a:t>
            </a:r>
            <a:r>
              <a:rPr lang="en-US" sz="2800" dirty="0">
                <a:latin typeface="+mn-lt"/>
              </a:rPr>
              <a:t> </a:t>
            </a:r>
            <a:r>
              <a:rPr lang="ru-RU" sz="2800" dirty="0">
                <a:latin typeface="+mn-lt"/>
              </a:rPr>
              <a:t>заносим случайное слово в игру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9BEF5A2D-21CD-46CE-80EA-D3686BA731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4031" t="17228" r="46270" b="36170"/>
          <a:stretch/>
        </p:blipFill>
        <p:spPr>
          <a:xfrm>
            <a:off x="1666042" y="1473995"/>
            <a:ext cx="4429958" cy="3910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2105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E2E82D-11ED-40CE-9E43-BF2402FF9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582444"/>
            <a:ext cx="9601200" cy="1485900"/>
          </a:xfrm>
        </p:spPr>
        <p:txBody>
          <a:bodyPr>
            <a:normAutofit/>
          </a:bodyPr>
          <a:lstStyle/>
          <a:p>
            <a:r>
              <a:rPr lang="ru-RU" sz="2800" dirty="0">
                <a:latin typeface="+mn-lt"/>
              </a:rPr>
              <a:t>Заменяем буквы на черточки 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FFB5715E-8A94-4113-A86B-C918C996AD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3848" t="65769" r="29772" b="15286"/>
          <a:stretch/>
        </p:blipFill>
        <p:spPr>
          <a:xfrm>
            <a:off x="5433131" y="2406958"/>
            <a:ext cx="5757065" cy="1322772"/>
          </a:xfrm>
        </p:spPr>
      </p:pic>
    </p:spTree>
    <p:extLst>
      <p:ext uri="{BB962C8B-B14F-4D97-AF65-F5344CB8AC3E}">
        <p14:creationId xmlns:p14="http://schemas.microsoft.com/office/powerpoint/2010/main" val="3919768076"/>
      </p:ext>
    </p:extLst>
  </p:cSld>
  <p:clrMapOvr>
    <a:masterClrMapping/>
  </p:clrMapOvr>
</p:sld>
</file>

<file path=ppt/theme/theme1.xml><?xml version="1.0" encoding="utf-8"?>
<a:theme xmlns:a="http://schemas.openxmlformats.org/drawingml/2006/main" name="Обрезка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TM10001105[[fn=Уголки]]</Template>
  <TotalTime>244</TotalTime>
  <Words>354</Words>
  <Application>Microsoft Office PowerPoint</Application>
  <PresentationFormat>Широкоэкранный</PresentationFormat>
  <Paragraphs>38</Paragraphs>
  <Slides>18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0" baseType="lpstr">
      <vt:lpstr>Franklin Gothic Book</vt:lpstr>
      <vt:lpstr>Обрезка</vt:lpstr>
      <vt:lpstr>Проект-игра Виселица</vt:lpstr>
      <vt:lpstr>Что такое игра “Виселица” и в чем суть</vt:lpstr>
      <vt:lpstr>Цель проекта:</vt:lpstr>
      <vt:lpstr>При разработке игры использовалась библиотека Tkinter  </vt:lpstr>
      <vt:lpstr>Импорт библиотеки Tkinter, модуля random и определение констант(таких как высота и ширина экрана, отступ, цвет фона, текста и тд.)</vt:lpstr>
      <vt:lpstr>Создаём виселицу</vt:lpstr>
      <vt:lpstr>Создаем ряды кнопок с буквами</vt:lpstr>
      <vt:lpstr>Считываем файл words.txt и с помощью random.randint заносим случайное слово в игру</vt:lpstr>
      <vt:lpstr>Заменяем буквы на черточки </vt:lpstr>
      <vt:lpstr>Рисуем человечка в зависимости от количества оставшихся жизней(попыток)</vt:lpstr>
      <vt:lpstr>Запуск функций и самой игры</vt:lpstr>
      <vt:lpstr>При запуске игры мы видим вот такое окошко </vt:lpstr>
      <vt:lpstr>Мы угадали букву(даже две!), количество наших попыток осталось прежним и человечек не появился. Мы молодцы!</vt:lpstr>
      <vt:lpstr>Мы нажали не ту букву-у человечка появилась голова, количество попыток также уменьшилось</vt:lpstr>
      <vt:lpstr>Выигрыш выглядит так:</vt:lpstr>
      <vt:lpstr>Итог:</vt:lpstr>
      <vt:lpstr>Полный код программы 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Проект-игра Виселица</dc:title>
  <dc:creator>OLEG</dc:creator>
  <cp:lastModifiedBy>OLEG</cp:lastModifiedBy>
  <cp:revision>23</cp:revision>
  <dcterms:created xsi:type="dcterms:W3CDTF">2023-06-07T16:24:37Z</dcterms:created>
  <dcterms:modified xsi:type="dcterms:W3CDTF">2023-06-08T20:17:32Z</dcterms:modified>
</cp:coreProperties>
</file>