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FB27-48B2-DE9E-EB7E-42AA3A21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30664-F0E5-EB1E-4C03-BF1DDF3F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2870-1F26-0B4D-B893-BA886710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CE26-C57A-9B34-BB10-BA6FCB5A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2663-1187-EBA4-1243-31621513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6368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E3E9-5799-55E5-F6A1-3F614BB7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A5086-23C3-5F7E-82D8-08767961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454E7-FF99-ABBC-8A9A-70AEB092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36A1-23FD-F777-7E51-DF122B66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F7AE2-32DF-5E8E-1483-1E29F365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07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8ECD3-1000-B007-3DCF-877072504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16957-FDBF-2100-0605-AF4C8D3AD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FDEBA-FCAC-A447-0CB6-49984679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1A62-2D9D-7F03-3DDA-05031F13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ACD9-8612-FCF3-DC64-57C5CFE1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6363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30FF-0AF2-2BFE-CFF0-8EE63FC2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5D33-A6AE-A71E-13FA-92F94BCD7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4874-2AC9-934F-6B7D-81FC3D9F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3B89-C273-4BBD-44ED-D597F1BC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568C-BB22-5929-12C4-A0E43251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566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57F-4D53-30DA-CF91-E209F9C9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3AB8-573B-376D-D8CB-91AB88B5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AE7C-B4F6-B4DF-592E-F07219D5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B661-39C2-4268-8145-D2AC9353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23F8-9199-1F86-13C7-0A78D509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050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DB33-3D9A-22DE-0F09-9A1DE38F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8FA6-2EEF-0E0D-E41C-F4C0F729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24EF-9EA0-8136-4B5C-341B0F3D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9911A-BA4F-76AF-A3D7-627944E9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FE83-E320-9125-E55F-F4FF7AB0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9012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7D08-0EFB-F28E-533F-76679AFC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CE1C-CE2C-BE36-FB5C-97B94593F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42B90-8310-1535-0F4D-5CBCEB103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53AF3-F3FC-ECC0-67D4-F9801D5A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92F75-BE65-0AC1-7C69-A12B4E3D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79B67-00F5-0E17-7C00-D081E7B0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824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4D11-7F89-9507-B71B-33FC5449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D2DEA-8670-5646-E0BC-4BAF7D0CD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C212A-4FA7-AE48-AEAF-2DC9BB35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84FE7-FEB4-F168-47A8-D80E690B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6C090-039A-274E-347F-F77DECD5E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FB97A-5CD7-E3ED-95BE-BC182253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CDE67-5BBA-E780-B21D-E5ED3085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FD16B-3F80-FD33-EB71-9B866AC8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49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5E05-F596-9069-C691-93E5CA8F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B36CE-11A6-B8BE-E4C1-CE5BFB8B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34DB0-593A-1C4A-1F6A-A0C54797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82D28-5CCA-0C16-5ED9-38C2CC23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6294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9CAD1-BFA6-E019-7095-675821ED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77082-11C9-A522-7841-8397EF6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2E276-D7C6-4776-7C44-28DED5A5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980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BECB-2AD7-DB84-7F3C-BCBB5941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A7CA-0C7F-0D54-649A-8CF62C25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DC4CD-72B8-757F-4E9F-EF2CCDFB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78F4C-03B3-0D16-B561-853D4108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595E9-1151-3946-9539-6FA0C961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F9528-D8D0-FE56-07EF-9BB18E4B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91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E44B-9B7D-1196-2992-24040BEC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79A3D-2718-4272-1728-035B30EB5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167E-F50C-DB93-8E20-160577E1C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9B221-9749-D0F2-C32D-A4760E30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55F48-8662-E9C8-64EB-C96C3868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528C-E3CC-0481-DE8C-215D1912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5538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77F10-F707-43FA-A3C8-6D88763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103C-BA23-1A9B-1ECC-CF5AEA4C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81CC7-9C36-C0EB-FCD4-E01D20401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40A79-ECBE-40CF-8EB7-E0B565EB59DA}" type="datetimeFigureOut">
              <a:rPr lang="es-GT" smtClean="0"/>
              <a:t>14/05/2025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55E9-7A9B-92A4-3A86-3576F4D42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B0D66-8047-D20B-0E17-C5FB4434E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A8C9E-D3D9-467D-903C-E82C7D94CBCA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9965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8F21-B2AF-F427-98DB-EA2E116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La Era Feudal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F837E-9EAC-BD1C-96C9-8823FDBB7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La Era Feudal, también conocida como el sistema feudal, fue un sistema social, político y económico que predominó en Europa Occidental durante la Edad Media, aproximadamente entre los siglos IX y XV. Este sistema se caracterizaba por la descentralización del poder político, la división de la sociedad en estamentos y la existencia de relaciones de dependencia entre los señores feudales y los siervos.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680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A26F-2E07-00C3-662D-3484DF05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La Era Feudal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E6BE4-1136-4F3D-0170-CFBE5E274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En la Era Feudal, la tierra era el principal medio de producción y control de riqueza. Los reyes y señores feudales otorgaban parcelas de tierra, conocidas como feudos, a los vasallos a cambio de fidelidad y servicios militares. A su vez, los vasallos tenían siervos que trabajaban la tierra a cambio de protección y sustento.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815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18DE-D492-5EDF-A6BD-BBEBBBF7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La Era Feudal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C9D2C-6ED9-0387-154A-BCC39319E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La sociedad feudal estaba dividida en tres estamentos: los nobles o nobles, que eran los propietarios de la tierra y detentaban el poder político; el clero, que era la iglesia y estaba encargado de la vida espiritual y moral de la sociedad; y los siervos, que eran la clase trabajadora y estaban vinculados a la tierra y a un señor feudal.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4989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38E4-F9B2-97A1-8C00-70117EDE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La Era Feudal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F8364-F272-F9C1-1DFA-8EF62FE47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Durante la Era Feudal, se desarrolló una economía basada en la agricultura y en la autarquía, es decir, en la autosuficiencia de las comunidades rurales. El comercio se limitaba a la compra y venta de productos locales, y las ciudades y poblaciones urbanas eran escasas y tenían un papel secundario en la economía.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89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E4E3-4B66-95A8-45B7-E9F61E16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La Era Feudal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83400-FAE4-1874-741B-B487E46EE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Cabe destacar que la Era Feudal fue un período de profunda inestabilidad política, marcado por constantes guerras y conflictos entre los señores feudales y las luchas por el poder. Sin embargo, también fue un período de desarrollo cultural y artístico, con la construcción de castillos, monasterios y catedrales góticas, así como el surgimiento de la literatura caballeresca y la música medieval.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6840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A6D6-01C2-FC5B-48FD-CEBBBCE5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La Era Feudal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9D27B-9D02-5656-ED62-12E1B16B8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La Era Feudal llegó a su fin en Europa Occidental con el surgimiento de la burguesía y el renacimiento del comercio y las ciudades en el siglo XV. Este proceso, conocido como la transición al feudalismo, dio lugar a la formación de los Estados nacionales y al inicio de la Edad Moderna. Sin embargo, en algunos lugares del mundo, como Japón, el sistema feudal perduró hasta el siglo XIX.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8876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Aptos Display</vt:lpstr>
      <vt:lpstr>Aptos</vt:lpstr>
      <vt:lpstr>Office Theme</vt:lpstr>
      <vt:lpstr>La Era Feudal</vt:lpstr>
      <vt:lpstr>La Era Feudal (cont.)</vt:lpstr>
      <vt:lpstr>La Era Feudal (cont.)</vt:lpstr>
      <vt:lpstr>La Era Feudal (cont.)</vt:lpstr>
      <vt:lpstr>La Era Feudal (cont.)</vt:lpstr>
      <vt:lpstr>La Era Feudal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Melany Orantes</dc:creator>
  <cp:lastModifiedBy>Melany Orantes</cp:lastModifiedBy>
  <cp:revision>1</cp:revision>
  <dcterms:created xsi:type="dcterms:W3CDTF">2025-05-15T04:08:02Z</dcterms:created>
  <dcterms:modified xsi:type="dcterms:W3CDTF">2025-05-15T04:08:02Z</dcterms:modified>
</cp:coreProperties>
</file>