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B430-474C-9194-D8C5-159C21C1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8B49B-E5CA-0842-1B75-3B3134FA0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0E6C-3BD3-405F-A046-314BB05F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9CBBB-7A86-7763-EB18-A5910B26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A16A-A4D3-146E-D58E-853A5F56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2100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04AC-C89F-0DB3-2676-B857EB0E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04246-1BF6-DE09-57EF-BC7FAEC5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23E9-A37C-BA6F-1F6B-6F9B689D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D0FE-4831-4E17-A59C-023F5513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D226-E0A4-B676-A250-1BA89025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2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7AE5E-63B0-173B-DCD2-84DAE0CFA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7FD4-3E66-2574-D5CD-7511D2F48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EBC7-5E17-6B34-9C3C-178DA013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C06F6-E7A3-7926-F7ED-02B1A611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4683-E62F-DA35-0911-56E2A62E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1281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6CF1-E52B-8178-DF5B-74839970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188E-CC07-3905-01E2-CAFBBC414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C031-FED8-CD9A-8F88-B48E309F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9C47-6197-39FB-3CB4-D335B3AB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6C11-E395-711C-16C8-8EBBCF17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15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78E1-90E7-EE5A-F111-C3B59C1A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4F9E-0D3F-A7DB-3987-4A5D5FD9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2C65-4658-8892-C88D-F7F289ED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B490-6DF2-5079-B7DE-1DE3CF5E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0337-11A0-5270-8AEA-C8BD47C1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4708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BC04-E7B5-DC06-60D7-ACF8EFC9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AD78-0FA4-F608-7365-9D20F345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4910-FB9B-8DBD-089D-32CF3082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58F3-6050-1F74-59A6-AECBEA3A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0FFC-3057-6247-55A3-56F066B7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4152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DF16-3FDE-42EC-C065-CA73FED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BE5D-7027-9DCF-3AAB-93B03BA35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76948-2D34-D041-6015-5FBE6E2F3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0DC07-6621-939F-0B4C-810C8CEF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4C6D6-EAF6-F568-9DC8-B02F261B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242EB-D092-7922-F631-5654E61F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1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7E47-3E33-6C01-6013-3D7B221DC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5511B-6A96-B1A7-2D25-79630755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6766-A78F-9A26-FBF0-91415773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2B238-FE9F-BF6F-583F-6A792E00A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895E7-DCB8-E49C-529A-C8C86E63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D60F7-83F8-C328-20EC-D3874796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B1B4E-C31E-1497-5C39-9A99513A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F8A32-E657-438C-F2A0-0AAEEB73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3066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83E2-D41B-BF4E-DD83-0966FFF0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235BF-BF48-A9C5-C8CB-5C062E59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CF24B-DC01-C5A1-BA0A-0926F086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08DEB-6564-6E6F-21CD-BE970FCB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74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16FB5-BA6A-3021-1250-A3BDA32E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F75AE-8A89-6F54-78E8-DC235D4C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1D7C9-7520-2099-B00F-D836E34C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463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4953-7648-8803-8D7C-643033D0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0E2A-CAFF-C389-0575-9DB5DF0D6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D150-FC37-0D6A-8F44-A42ABB4E6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E110-6A47-8EFC-1622-52C2D3A5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E5DA-77C7-924D-C85F-EE83AA7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8E1BA-5E09-FDF1-BA33-9528F78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863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E3F1-A26E-B2C5-E047-5B4877E5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048A1-F231-E697-0B7B-37C1EF269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21C69-6D82-FB73-CC9B-8C51A108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BC86A-B233-0F22-8C1C-D8A6666C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40B0-D444-AAE7-5C13-8A7F631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CAE5B-4AA8-8C68-9F50-FD0857F3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8131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DFB73-23ED-8DF9-1BF9-AAFBDB84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0E92F-ED00-C159-0FDD-72C52141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92EC-E7AA-CB2B-E3FE-B2862E4AB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BC6D3-33B8-452D-B33E-46D6C2D96A27}" type="datetimeFigureOut">
              <a:rPr lang="es-GT" smtClean="0"/>
              <a:t>15/05/2025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99346-4011-3C7C-5ED2-BEB3A39B0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8F4F-27E7-5FAE-3CEA-6084615B4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4EC00-F596-4DBE-A9B2-682255B0794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4718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3636-99E0-03CA-12CA-ECC40FAC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Programación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E427-A6EB-AEF6-0F94-EC1F75B75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Error de la API: Incorrect API key provided: sk-proj-********************************************************************************************************************************************************9Y0A. You can find your API key at https://platform.openai.com/account/api-keys.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262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Aptos Display</vt:lpstr>
      <vt:lpstr>Aptos</vt:lpstr>
      <vt:lpstr>Office Theme</vt:lpstr>
      <vt:lpstr>Programación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Melany Orantes</dc:creator>
  <cp:lastModifiedBy>Melany Orantes</cp:lastModifiedBy>
  <cp:revision>1</cp:revision>
  <dcterms:created xsi:type="dcterms:W3CDTF">2025-05-15T17:15:08Z</dcterms:created>
  <dcterms:modified xsi:type="dcterms:W3CDTF">2025-05-15T17:15:08Z</dcterms:modified>
</cp:coreProperties>
</file>