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4A3A-5499-8715-9A47-CF8FA4A09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GT"/>
          </a:p>
        </p:txBody>
      </p:sp>
      <p:sp>
        <p:nvSpPr>
          <p:cNvPr id="3" name="Subtitle 2">
            <a:extLst>
              <a:ext uri="{FF2B5EF4-FFF2-40B4-BE49-F238E27FC236}">
                <a16:creationId xmlns:a16="http://schemas.microsoft.com/office/drawing/2014/main" id="{ED4D1B0F-0267-89F1-D0D8-F3744C8F9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CA08AA05-1BD2-2E37-661D-C5F13F65D919}"/>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D635883E-51F9-EB78-BD22-1D3A4E85D021}"/>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0DBCD00E-7E02-2BF5-176E-025BC09B37CC}"/>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312611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04CA-D7E4-5D11-6BCB-9863E061649B}"/>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46DBB7C2-F8EB-4DFF-D637-564464D06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9CFD6C60-D9BD-9815-D822-C0EDEB0D726D}"/>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105E98E4-B000-2C56-8943-B89CBDF738AB}"/>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9CFF09DA-3406-21B5-DBB2-32CD0C9F6681}"/>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331092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6ECE5-1BE5-D7AE-E6E1-7BEE13FB22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CE3CDE9E-4CBF-62A4-FA08-A3BCAE17A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DA2C77A8-4763-8B45-7B90-4841E65990DF}"/>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4CC0A7D6-2877-D62A-69A1-FC85856B5909}"/>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68F0863E-04D2-C67D-046E-0BD92D912EB5}"/>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65456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8F4C-C3F4-9E3F-9325-C5587D4A3FFD}"/>
              </a:ext>
            </a:extLst>
          </p:cNvPr>
          <p:cNvSpPr>
            <a:spLocks noGrp="1"/>
          </p:cNvSpPr>
          <p:nvPr>
            <p:ph type="title"/>
          </p:nvPr>
        </p:nvSpPr>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F754F5B5-48A9-DD8B-8944-B286CC4048E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89DEAFFD-CAC8-6F87-A76B-E23D2D4535D2}"/>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722FCE1F-62A9-E8C6-DD0D-B68C4015B2D3}"/>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21F7AD1C-D75A-22BA-15A9-E91F07D8B2EC}"/>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87727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F6AF-7475-F57F-3DCA-9F0EEF12681E}"/>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B8F24022-49C5-BC77-8246-331C756DC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B0B81546-5328-9456-6AEC-59FCCD7B491C}"/>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78D82C86-F547-5F9D-99D7-07ED8E614AD7}"/>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7CD052B2-EB50-71A1-8810-971AC7DA4EA6}"/>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05000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D617-5D30-AFC7-E68D-CDD39F559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90AAAA38-63DD-59BE-4717-D9D73D8DC7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358B1-E599-A9AB-4944-02F03387F30A}"/>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C07287B2-4EB6-EA5A-CBE2-CBD8EA92896E}"/>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EF651C45-EBA3-9158-7B4D-3F4D3F834415}"/>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70981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4BFF-D871-2ECD-FD7D-A0A59A3EA1CE}"/>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2CB1A683-E861-11BA-1A9A-4F87CB74C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864D2A3E-399A-FC49-35A9-10615B1E1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6267AA99-A4DB-5092-073B-2EA1300614A6}"/>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6" name="Footer Placeholder 5">
            <a:extLst>
              <a:ext uri="{FF2B5EF4-FFF2-40B4-BE49-F238E27FC236}">
                <a16:creationId xmlns:a16="http://schemas.microsoft.com/office/drawing/2014/main" id="{F979CAF0-BEF0-B9B8-8E68-79438EAC9C1F}"/>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0EABA339-6904-5246-839F-44DDE90D08A0}"/>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233965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012D-601E-A0CD-9837-179398C34F4B}"/>
              </a:ext>
            </a:extLst>
          </p:cNvPr>
          <p:cNvSpPr>
            <a:spLocks noGrp="1"/>
          </p:cNvSpPr>
          <p:nvPr>
            <p:ph type="title"/>
          </p:nvPr>
        </p:nvSpPr>
        <p:spPr>
          <a:xfrm>
            <a:off x="839788" y="365125"/>
            <a:ext cx="10515600" cy="1325563"/>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09D7E5D5-7E0B-F778-FC26-27B9BD0F1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27984-659A-263B-0CAB-F9C834CED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FAA0335F-2850-ED08-836F-9FA76A11B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E70F7-BAF3-B732-9820-356C5C1364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13A500F1-D725-A143-CC63-AA79835C5288}"/>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8" name="Footer Placeholder 7">
            <a:extLst>
              <a:ext uri="{FF2B5EF4-FFF2-40B4-BE49-F238E27FC236}">
                <a16:creationId xmlns:a16="http://schemas.microsoft.com/office/drawing/2014/main" id="{2B2BC13A-EFE2-68D9-BA00-C617B6D666BD}"/>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88FBC43F-79BB-E677-1122-B258B8D66010}"/>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339021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8975-E657-A4DF-A167-B49485A98193}"/>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6229432A-29A2-7AAF-8A54-00C14D73C10D}"/>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4" name="Footer Placeholder 3">
            <a:extLst>
              <a:ext uri="{FF2B5EF4-FFF2-40B4-BE49-F238E27FC236}">
                <a16:creationId xmlns:a16="http://schemas.microsoft.com/office/drawing/2014/main" id="{308809B5-B0D2-35E1-3657-25722AAEF757}"/>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6E5E865B-A8F0-37E2-BF5B-E822CDD87626}"/>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838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FB0465-ED73-BBA7-B1E5-C2CEB87E4B64}"/>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3" name="Footer Placeholder 2">
            <a:extLst>
              <a:ext uri="{FF2B5EF4-FFF2-40B4-BE49-F238E27FC236}">
                <a16:creationId xmlns:a16="http://schemas.microsoft.com/office/drawing/2014/main" id="{AD9635E1-AF56-D4EA-6E5A-9A02AC332A1D}"/>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69659A0B-4A5B-B1A9-8C5C-8D21565B66BA}"/>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98132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0F52-AA25-AB60-68EF-06401BC47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23981194-1044-5A6F-6AD6-EAB0A904F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D9CD2E69-CB9A-F10E-5D18-E5BD07B20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F96F4-8C38-DDD6-D6A1-03B327A9E1F8}"/>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6" name="Footer Placeholder 5">
            <a:extLst>
              <a:ext uri="{FF2B5EF4-FFF2-40B4-BE49-F238E27FC236}">
                <a16:creationId xmlns:a16="http://schemas.microsoft.com/office/drawing/2014/main" id="{3E180D9E-D7C8-9B67-B514-2BC86F55349F}"/>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46FE452F-19A4-41EA-3376-4F17446D186A}"/>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4153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D0F6-53AF-D054-63DB-3757F98E0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CA9C5AB6-8C4B-CA1F-A839-D5BC03970B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Text Placeholder 3">
            <a:extLst>
              <a:ext uri="{FF2B5EF4-FFF2-40B4-BE49-F238E27FC236}">
                <a16:creationId xmlns:a16="http://schemas.microsoft.com/office/drawing/2014/main" id="{E32A0663-F788-3129-06E3-F82DE62B9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FBF4E-1C07-7CED-8B42-7CCBD819BAFE}"/>
              </a:ext>
            </a:extLst>
          </p:cNvPr>
          <p:cNvSpPr>
            <a:spLocks noGrp="1"/>
          </p:cNvSpPr>
          <p:nvPr>
            <p:ph type="dt" sz="half" idx="10"/>
          </p:nvPr>
        </p:nvSpPr>
        <p:spPr/>
        <p:txBody>
          <a:bodyPr/>
          <a:lstStyle/>
          <a:p>
            <a:fld id="{962B28DC-9599-4360-B0FC-F2D07F1B648B}" type="datetimeFigureOut">
              <a:rPr lang="es-GT" smtClean="0"/>
              <a:t>15/05/2025</a:t>
            </a:fld>
            <a:endParaRPr lang="es-GT"/>
          </a:p>
        </p:txBody>
      </p:sp>
      <p:sp>
        <p:nvSpPr>
          <p:cNvPr id="6" name="Footer Placeholder 5">
            <a:extLst>
              <a:ext uri="{FF2B5EF4-FFF2-40B4-BE49-F238E27FC236}">
                <a16:creationId xmlns:a16="http://schemas.microsoft.com/office/drawing/2014/main" id="{1E4D210D-6F65-87E0-3A6E-1810991CD4FD}"/>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20F70225-DAAA-5998-ABCB-697D841D9365}"/>
              </a:ext>
            </a:extLst>
          </p:cNvPr>
          <p:cNvSpPr>
            <a:spLocks noGrp="1"/>
          </p:cNvSpPr>
          <p:nvPr>
            <p:ph type="sldNum" sz="quarter" idx="12"/>
          </p:nvPr>
        </p:nvSpPr>
        <p:spPr/>
        <p:txBody>
          <a:bodyPr/>
          <a:lstStyle/>
          <a:p>
            <a:fld id="{661B6A93-0CE0-49D1-A1FE-542988885574}" type="slidenum">
              <a:rPr lang="es-GT" smtClean="0"/>
              <a:t>‹#›</a:t>
            </a:fld>
            <a:endParaRPr lang="es-GT"/>
          </a:p>
        </p:txBody>
      </p:sp>
    </p:spTree>
    <p:extLst>
      <p:ext uri="{BB962C8B-B14F-4D97-AF65-F5344CB8AC3E}">
        <p14:creationId xmlns:p14="http://schemas.microsoft.com/office/powerpoint/2010/main" val="153719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DE63A-0C64-C696-A2C2-99F954814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6040451D-990C-7B31-B3F2-4ACB7BCD0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5A6A0E46-A48D-8E0E-89E7-5355B7199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B28DC-9599-4360-B0FC-F2D07F1B648B}" type="datetimeFigureOut">
              <a:rPr lang="es-GT" smtClean="0"/>
              <a:t>15/05/2025</a:t>
            </a:fld>
            <a:endParaRPr lang="es-GT"/>
          </a:p>
        </p:txBody>
      </p:sp>
      <p:sp>
        <p:nvSpPr>
          <p:cNvPr id="5" name="Footer Placeholder 4">
            <a:extLst>
              <a:ext uri="{FF2B5EF4-FFF2-40B4-BE49-F238E27FC236}">
                <a16:creationId xmlns:a16="http://schemas.microsoft.com/office/drawing/2014/main" id="{B49E88E5-0DEC-7B13-08BC-28A2A5AA4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Slide Number Placeholder 5">
            <a:extLst>
              <a:ext uri="{FF2B5EF4-FFF2-40B4-BE49-F238E27FC236}">
                <a16:creationId xmlns:a16="http://schemas.microsoft.com/office/drawing/2014/main" id="{3ECA9771-CBB6-D5B6-6C15-5EB8610DD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1B6A93-0CE0-49D1-A1FE-542988885574}" type="slidenum">
              <a:rPr lang="es-GT" smtClean="0"/>
              <a:t>‹#›</a:t>
            </a:fld>
            <a:endParaRPr lang="es-GT"/>
          </a:p>
        </p:txBody>
      </p:sp>
    </p:spTree>
    <p:extLst>
      <p:ext uri="{BB962C8B-B14F-4D97-AF65-F5344CB8AC3E}">
        <p14:creationId xmlns:p14="http://schemas.microsoft.com/office/powerpoint/2010/main" val="299156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1010-1F32-5A36-65AC-A0C43D599986}"/>
              </a:ext>
            </a:extLst>
          </p:cNvPr>
          <p:cNvSpPr>
            <a:spLocks noGrp="1"/>
          </p:cNvSpPr>
          <p:nvPr>
            <p:ph type="title"/>
          </p:nvPr>
        </p:nvSpPr>
        <p:spPr/>
        <p:txBody>
          <a:bodyPr/>
          <a:lstStyle/>
          <a:p>
            <a:r>
              <a:rPr lang="es-GT"/>
              <a:t>La flora y Fauna</a:t>
            </a:r>
          </a:p>
        </p:txBody>
      </p:sp>
      <p:sp>
        <p:nvSpPr>
          <p:cNvPr id="3" name="Text Placeholder 2">
            <a:extLst>
              <a:ext uri="{FF2B5EF4-FFF2-40B4-BE49-F238E27FC236}">
                <a16:creationId xmlns:a16="http://schemas.microsoft.com/office/drawing/2014/main" id="{9FD122F9-CD77-11E2-E62F-94AA966E74FF}"/>
              </a:ext>
            </a:extLst>
          </p:cNvPr>
          <p:cNvSpPr>
            <a:spLocks noGrp="1"/>
          </p:cNvSpPr>
          <p:nvPr>
            <p:ph type="body" idx="1"/>
          </p:nvPr>
        </p:nvSpPr>
        <p:spPr/>
        <p:txBody>
          <a:bodyPr/>
          <a:lstStyle/>
          <a:p>
            <a:r>
              <a:rPr lang="es-MX"/>
              <a:t>La flora y fauna se refiere a la vida vegetal y animal que se encuentra en un determinado ecosistema. Se considera fundamental para el equilibrio y la salud de los ecosistemas, ya que las plantas y animales interactúan entre sí y con su entorno de múltiples formas.</a:t>
            </a:r>
            <a:endParaRPr lang="es-GT"/>
          </a:p>
        </p:txBody>
      </p:sp>
    </p:spTree>
    <p:extLst>
      <p:ext uri="{BB962C8B-B14F-4D97-AF65-F5344CB8AC3E}">
        <p14:creationId xmlns:p14="http://schemas.microsoft.com/office/powerpoint/2010/main" val="266949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13CE-C043-A18E-52D2-1F3C49A51C68}"/>
              </a:ext>
            </a:extLst>
          </p:cNvPr>
          <p:cNvSpPr>
            <a:spLocks noGrp="1"/>
          </p:cNvSpPr>
          <p:nvPr>
            <p:ph type="title"/>
          </p:nvPr>
        </p:nvSpPr>
        <p:spPr/>
        <p:txBody>
          <a:bodyPr/>
          <a:lstStyle/>
          <a:p>
            <a:r>
              <a:rPr lang="es-MX"/>
              <a:t>La flora y Fauna (cont.)</a:t>
            </a:r>
            <a:endParaRPr lang="es-GT"/>
          </a:p>
        </p:txBody>
      </p:sp>
      <p:sp>
        <p:nvSpPr>
          <p:cNvPr id="3" name="Text Placeholder 2">
            <a:extLst>
              <a:ext uri="{FF2B5EF4-FFF2-40B4-BE49-F238E27FC236}">
                <a16:creationId xmlns:a16="http://schemas.microsoft.com/office/drawing/2014/main" id="{5957FD02-1C59-1CF2-0E31-188ACFABA38B}"/>
              </a:ext>
            </a:extLst>
          </p:cNvPr>
          <p:cNvSpPr>
            <a:spLocks noGrp="1"/>
          </p:cNvSpPr>
          <p:nvPr>
            <p:ph type="body" idx="1"/>
          </p:nvPr>
        </p:nvSpPr>
        <p:spPr/>
        <p:txBody>
          <a:bodyPr/>
          <a:lstStyle/>
          <a:p>
            <a:r>
              <a:rPr lang="es-MX"/>
              <a:t>La flora se refiere a la vegetación presente en un lugar determinado, incluyendo árboles, arbustos, hierbas, musgos, líquenes, entre otros. Por otro lado, la fauna hace referencia a los animales que habitan en un ecosistema, incluyendo mamíferos, aves, peces, reptiles, anfibios, insectos, entre otros.</a:t>
            </a:r>
            <a:endParaRPr lang="es-GT"/>
          </a:p>
        </p:txBody>
      </p:sp>
    </p:spTree>
    <p:extLst>
      <p:ext uri="{BB962C8B-B14F-4D97-AF65-F5344CB8AC3E}">
        <p14:creationId xmlns:p14="http://schemas.microsoft.com/office/powerpoint/2010/main" val="399533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70EE-DAAF-92A3-D22E-69ADDFA86261}"/>
              </a:ext>
            </a:extLst>
          </p:cNvPr>
          <p:cNvSpPr>
            <a:spLocks noGrp="1"/>
          </p:cNvSpPr>
          <p:nvPr>
            <p:ph type="title"/>
          </p:nvPr>
        </p:nvSpPr>
        <p:spPr/>
        <p:txBody>
          <a:bodyPr/>
          <a:lstStyle/>
          <a:p>
            <a:r>
              <a:rPr lang="es-MX"/>
              <a:t>La flora y Fauna (cont.)</a:t>
            </a:r>
            <a:endParaRPr lang="es-GT"/>
          </a:p>
        </p:txBody>
      </p:sp>
      <p:sp>
        <p:nvSpPr>
          <p:cNvPr id="3" name="Text Placeholder 2">
            <a:extLst>
              <a:ext uri="{FF2B5EF4-FFF2-40B4-BE49-F238E27FC236}">
                <a16:creationId xmlns:a16="http://schemas.microsoft.com/office/drawing/2014/main" id="{22B2E469-97BD-A167-A39A-2E24D7E33C30}"/>
              </a:ext>
            </a:extLst>
          </p:cNvPr>
          <p:cNvSpPr>
            <a:spLocks noGrp="1"/>
          </p:cNvSpPr>
          <p:nvPr>
            <p:ph type="body" idx="1"/>
          </p:nvPr>
        </p:nvSpPr>
        <p:spPr/>
        <p:txBody>
          <a:bodyPr/>
          <a:lstStyle/>
          <a:p>
            <a:r>
              <a:rPr lang="es-MX"/>
              <a:t>La diversidad de flora y fauna en un ecosistema es crucial para su funcionamiento, ya que cada especie cumple un papel específico en la cadena alimenticia, la polinización de plantas, la dispersión de semillas, la regulación de poblaciones, entre otros servicios ecosistémicos. Además, la presencia de una amplia diversidad de especies ayuda a aumentar la resiliencia de los ecosistemas frente a cambios ambientales y amenazas externas.</a:t>
            </a:r>
            <a:endParaRPr lang="es-GT"/>
          </a:p>
        </p:txBody>
      </p:sp>
    </p:spTree>
    <p:extLst>
      <p:ext uri="{BB962C8B-B14F-4D97-AF65-F5344CB8AC3E}">
        <p14:creationId xmlns:p14="http://schemas.microsoft.com/office/powerpoint/2010/main" val="14363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26C7-1696-197A-544C-78EBBB68FB7F}"/>
              </a:ext>
            </a:extLst>
          </p:cNvPr>
          <p:cNvSpPr>
            <a:spLocks noGrp="1"/>
          </p:cNvSpPr>
          <p:nvPr>
            <p:ph type="title"/>
          </p:nvPr>
        </p:nvSpPr>
        <p:spPr/>
        <p:txBody>
          <a:bodyPr/>
          <a:lstStyle/>
          <a:p>
            <a:r>
              <a:rPr lang="es-MX"/>
              <a:t>La flora y Fauna (cont.)</a:t>
            </a:r>
            <a:endParaRPr lang="es-GT"/>
          </a:p>
        </p:txBody>
      </p:sp>
      <p:sp>
        <p:nvSpPr>
          <p:cNvPr id="3" name="Text Placeholder 2">
            <a:extLst>
              <a:ext uri="{FF2B5EF4-FFF2-40B4-BE49-F238E27FC236}">
                <a16:creationId xmlns:a16="http://schemas.microsoft.com/office/drawing/2014/main" id="{0CA76209-04A3-9729-950C-40448ED723F7}"/>
              </a:ext>
            </a:extLst>
          </p:cNvPr>
          <p:cNvSpPr>
            <a:spLocks noGrp="1"/>
          </p:cNvSpPr>
          <p:nvPr>
            <p:ph type="body" idx="1"/>
          </p:nvPr>
        </p:nvSpPr>
        <p:spPr/>
        <p:txBody>
          <a:bodyPr/>
          <a:lstStyle/>
          <a:p>
            <a:r>
              <a:rPr lang="es-MX"/>
              <a:t>Desafortunadamente, la flora y fauna en todo el mundo se enfrenta a numerosas amenazas, como la deforestación, la contaminación, el cambio climático, la introducción de especies invasoras, entre otros. Estas amenazas han llevado a la pérdida de biodiversidad a nivel global, con importantes consecuencias para los seres humanos y el planeta en su conjunto.</a:t>
            </a:r>
            <a:endParaRPr lang="es-GT"/>
          </a:p>
        </p:txBody>
      </p:sp>
    </p:spTree>
    <p:extLst>
      <p:ext uri="{BB962C8B-B14F-4D97-AF65-F5344CB8AC3E}">
        <p14:creationId xmlns:p14="http://schemas.microsoft.com/office/powerpoint/2010/main" val="293401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B252-65C3-22EF-66EE-833504B591C4}"/>
              </a:ext>
            </a:extLst>
          </p:cNvPr>
          <p:cNvSpPr>
            <a:spLocks noGrp="1"/>
          </p:cNvSpPr>
          <p:nvPr>
            <p:ph type="title"/>
          </p:nvPr>
        </p:nvSpPr>
        <p:spPr/>
        <p:txBody>
          <a:bodyPr/>
          <a:lstStyle/>
          <a:p>
            <a:r>
              <a:rPr lang="es-MX"/>
              <a:t>La flora y Fauna (cont.)</a:t>
            </a:r>
            <a:endParaRPr lang="es-GT"/>
          </a:p>
        </p:txBody>
      </p:sp>
      <p:sp>
        <p:nvSpPr>
          <p:cNvPr id="3" name="Text Placeholder 2">
            <a:extLst>
              <a:ext uri="{FF2B5EF4-FFF2-40B4-BE49-F238E27FC236}">
                <a16:creationId xmlns:a16="http://schemas.microsoft.com/office/drawing/2014/main" id="{2550A73D-054B-D668-A2E4-468D3750041A}"/>
              </a:ext>
            </a:extLst>
          </p:cNvPr>
          <p:cNvSpPr>
            <a:spLocks noGrp="1"/>
          </p:cNvSpPr>
          <p:nvPr>
            <p:ph type="body" idx="1"/>
          </p:nvPr>
        </p:nvSpPr>
        <p:spPr/>
        <p:txBody>
          <a:bodyPr/>
          <a:lstStyle/>
          <a:p>
            <a:r>
              <a:rPr lang="es-MX"/>
              <a:t>Para proteger la flora y fauna, es fundamental la conservación de los ecosistemas naturales, la implementación de políticas de protección ambiental, la promoción de prácticas sostenibles en la agricultura y la pesca, entre otras medidas. La preservación de la biodiversidad es crucial para garantizar un futuro sostenible para las generaciones futuras.</a:t>
            </a:r>
            <a:endParaRPr lang="es-GT"/>
          </a:p>
        </p:txBody>
      </p:sp>
    </p:spTree>
    <p:extLst>
      <p:ext uri="{BB962C8B-B14F-4D97-AF65-F5344CB8AC3E}">
        <p14:creationId xmlns:p14="http://schemas.microsoft.com/office/powerpoint/2010/main" val="66182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Aptos Display</vt:lpstr>
      <vt:lpstr>Aptos</vt:lpstr>
      <vt:lpstr>Office Theme</vt:lpstr>
      <vt:lpstr>La flora y Fauna</vt:lpstr>
      <vt:lpstr>La flora y Fauna (cont.)</vt:lpstr>
      <vt:lpstr>La flora y Fauna (cont.)</vt:lpstr>
      <vt:lpstr>La flora y Fauna (cont.)</vt:lpstr>
      <vt:lpstr>La flora y Fauna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Melany Orantes</dc:creator>
  <cp:lastModifiedBy>Melany Orantes</cp:lastModifiedBy>
  <cp:revision>1</cp:revision>
  <dcterms:created xsi:type="dcterms:W3CDTF">2025-05-15T17:47:57Z</dcterms:created>
  <dcterms:modified xsi:type="dcterms:W3CDTF">2025-05-15T17:47:57Z</dcterms:modified>
</cp:coreProperties>
</file>