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64" r:id="rId4"/>
    <p:sldId id="267" r:id="rId5"/>
    <p:sldId id="258" r:id="rId6"/>
    <p:sldId id="257" r:id="rId7"/>
    <p:sldId id="311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FreesiaUPC" panose="020B0604020202020204" pitchFamily="34" charset="-34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  <p:embeddedFont>
      <p:font typeface="Patrick Hand SC" panose="00000500000000000000" pitchFamily="2" charset="0"/>
      <p:regular r:id="rId17"/>
    </p:embeddedFont>
    <p:embeddedFont>
      <p:font typeface="Urbanist" panose="020B0604020202020204" charset="0"/>
      <p:regular r:id="rId18"/>
      <p:bold r:id="rId19"/>
      <p:italic r:id="rId20"/>
      <p:boldItalic r:id="rId21"/>
    </p:embeddedFont>
    <p:embeddedFont>
      <p:font typeface="Urbanist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B11C89-B23D-413A-86B9-2E49495D606E}">
  <a:tblStyle styleId="{19B11C89-B23D-413A-86B9-2E49495D6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6830fa53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6830fa53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6830fa535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6830fa535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eba1a568b6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eba1a568b6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830fa535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6830fa535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16b7cc8ec0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16b7cc8ec0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80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100" y="844375"/>
            <a:ext cx="4713900" cy="23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149" y="3955325"/>
            <a:ext cx="5400600" cy="475800"/>
          </a:xfrm>
          <a:prstGeom prst="rect">
            <a:avLst/>
          </a:prstGeom>
          <a:solidFill>
            <a:srgbClr val="FFBF6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aphicFrame>
        <p:nvGraphicFramePr>
          <p:cNvPr id="12" name="Google Shape;12;p2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9"/>
          <p:cNvSpPr/>
          <p:nvPr/>
        </p:nvSpPr>
        <p:spPr>
          <a:xfrm>
            <a:off x="6403624" y="-95284"/>
            <a:ext cx="704398" cy="722167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8655499" y="4083591"/>
            <a:ext cx="704398" cy="722167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-278951" y="3941566"/>
            <a:ext cx="704398" cy="722167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9"/>
          <p:cNvGrpSpPr/>
          <p:nvPr/>
        </p:nvGrpSpPr>
        <p:grpSpPr>
          <a:xfrm rot="682270">
            <a:off x="8454551" y="884246"/>
            <a:ext cx="467545" cy="417001"/>
            <a:chOff x="3023775" y="1210700"/>
            <a:chExt cx="182000" cy="162325"/>
          </a:xfrm>
        </p:grpSpPr>
        <p:sp>
          <p:nvSpPr>
            <p:cNvPr id="671" name="Google Shape;671;p29"/>
            <p:cNvSpPr/>
            <p:nvPr/>
          </p:nvSpPr>
          <p:spPr>
            <a:xfrm>
              <a:off x="3023775" y="1210700"/>
              <a:ext cx="182000" cy="162325"/>
            </a:xfrm>
            <a:custGeom>
              <a:avLst/>
              <a:gdLst/>
              <a:ahLst/>
              <a:cxnLst/>
              <a:rect l="l" t="t" r="r" b="b"/>
              <a:pathLst>
                <a:path w="7280" h="6493" extrusionOk="0">
                  <a:moveTo>
                    <a:pt x="3798" y="327"/>
                  </a:moveTo>
                  <a:cubicBezTo>
                    <a:pt x="3942" y="657"/>
                    <a:pt x="4081" y="987"/>
                    <a:pt x="4225" y="1321"/>
                  </a:cubicBezTo>
                  <a:lnTo>
                    <a:pt x="4471" y="1892"/>
                  </a:lnTo>
                  <a:cubicBezTo>
                    <a:pt x="4526" y="2031"/>
                    <a:pt x="4596" y="2166"/>
                    <a:pt x="4735" y="2240"/>
                  </a:cubicBezTo>
                  <a:cubicBezTo>
                    <a:pt x="4879" y="2323"/>
                    <a:pt x="5060" y="2323"/>
                    <a:pt x="5218" y="2347"/>
                  </a:cubicBezTo>
                  <a:lnTo>
                    <a:pt x="5845" y="2416"/>
                  </a:lnTo>
                  <a:cubicBezTo>
                    <a:pt x="6198" y="2449"/>
                    <a:pt x="6546" y="2472"/>
                    <a:pt x="6898" y="2495"/>
                  </a:cubicBezTo>
                  <a:cubicBezTo>
                    <a:pt x="6351" y="2862"/>
                    <a:pt x="5794" y="3224"/>
                    <a:pt x="5241" y="3595"/>
                  </a:cubicBezTo>
                  <a:cubicBezTo>
                    <a:pt x="5200" y="3623"/>
                    <a:pt x="5181" y="3665"/>
                    <a:pt x="5195" y="3711"/>
                  </a:cubicBezTo>
                  <a:lnTo>
                    <a:pt x="5682" y="5782"/>
                  </a:lnTo>
                  <a:cubicBezTo>
                    <a:pt x="5399" y="5554"/>
                    <a:pt x="5102" y="5345"/>
                    <a:pt x="4786" y="5150"/>
                  </a:cubicBezTo>
                  <a:cubicBezTo>
                    <a:pt x="4578" y="5016"/>
                    <a:pt x="4383" y="4900"/>
                    <a:pt x="4178" y="4788"/>
                  </a:cubicBezTo>
                  <a:cubicBezTo>
                    <a:pt x="4076" y="4733"/>
                    <a:pt x="3965" y="4677"/>
                    <a:pt x="3858" y="4621"/>
                  </a:cubicBezTo>
                  <a:cubicBezTo>
                    <a:pt x="3796" y="4588"/>
                    <a:pt x="3717" y="4530"/>
                    <a:pt x="3644" y="4530"/>
                  </a:cubicBezTo>
                  <a:cubicBezTo>
                    <a:pt x="3635" y="4530"/>
                    <a:pt x="3626" y="4531"/>
                    <a:pt x="3617" y="4533"/>
                  </a:cubicBezTo>
                  <a:cubicBezTo>
                    <a:pt x="3533" y="4551"/>
                    <a:pt x="3426" y="4654"/>
                    <a:pt x="3361" y="4700"/>
                  </a:cubicBezTo>
                  <a:cubicBezTo>
                    <a:pt x="3287" y="4756"/>
                    <a:pt x="3208" y="4811"/>
                    <a:pt x="3139" y="4872"/>
                  </a:cubicBezTo>
                  <a:cubicBezTo>
                    <a:pt x="2971" y="5002"/>
                    <a:pt x="2809" y="5141"/>
                    <a:pt x="2660" y="5299"/>
                  </a:cubicBezTo>
                  <a:cubicBezTo>
                    <a:pt x="2438" y="5512"/>
                    <a:pt x="2243" y="5749"/>
                    <a:pt x="2062" y="6000"/>
                  </a:cubicBezTo>
                  <a:cubicBezTo>
                    <a:pt x="2103" y="5294"/>
                    <a:pt x="2136" y="4584"/>
                    <a:pt x="2178" y="3878"/>
                  </a:cubicBezTo>
                  <a:lnTo>
                    <a:pt x="2178" y="3860"/>
                  </a:lnTo>
                  <a:cubicBezTo>
                    <a:pt x="2201" y="3851"/>
                    <a:pt x="2210" y="3813"/>
                    <a:pt x="2182" y="3804"/>
                  </a:cubicBezTo>
                  <a:cubicBezTo>
                    <a:pt x="1570" y="3530"/>
                    <a:pt x="971" y="3270"/>
                    <a:pt x="414" y="2904"/>
                  </a:cubicBezTo>
                  <a:cubicBezTo>
                    <a:pt x="785" y="2839"/>
                    <a:pt x="1161" y="2769"/>
                    <a:pt x="1533" y="2699"/>
                  </a:cubicBezTo>
                  <a:cubicBezTo>
                    <a:pt x="1746" y="2658"/>
                    <a:pt x="1964" y="2620"/>
                    <a:pt x="2182" y="2583"/>
                  </a:cubicBezTo>
                  <a:cubicBezTo>
                    <a:pt x="2349" y="2556"/>
                    <a:pt x="2526" y="2537"/>
                    <a:pt x="2665" y="2421"/>
                  </a:cubicBezTo>
                  <a:cubicBezTo>
                    <a:pt x="2790" y="2309"/>
                    <a:pt x="2860" y="2142"/>
                    <a:pt x="2939" y="1998"/>
                  </a:cubicBezTo>
                  <a:cubicBezTo>
                    <a:pt x="3041" y="1794"/>
                    <a:pt x="3148" y="1585"/>
                    <a:pt x="3255" y="1381"/>
                  </a:cubicBezTo>
                  <a:cubicBezTo>
                    <a:pt x="3436" y="1028"/>
                    <a:pt x="3617" y="680"/>
                    <a:pt x="3798" y="327"/>
                  </a:cubicBezTo>
                  <a:close/>
                  <a:moveTo>
                    <a:pt x="3785" y="0"/>
                  </a:moveTo>
                  <a:cubicBezTo>
                    <a:pt x="3749" y="0"/>
                    <a:pt x="3712" y="18"/>
                    <a:pt x="3696" y="49"/>
                  </a:cubicBezTo>
                  <a:lnTo>
                    <a:pt x="3120" y="1163"/>
                  </a:lnTo>
                  <a:lnTo>
                    <a:pt x="2818" y="1748"/>
                  </a:lnTo>
                  <a:cubicBezTo>
                    <a:pt x="2739" y="1906"/>
                    <a:pt x="2670" y="2119"/>
                    <a:pt x="2535" y="2249"/>
                  </a:cubicBezTo>
                  <a:cubicBezTo>
                    <a:pt x="2401" y="2374"/>
                    <a:pt x="2155" y="2379"/>
                    <a:pt x="1978" y="2412"/>
                  </a:cubicBezTo>
                  <a:cubicBezTo>
                    <a:pt x="1774" y="2444"/>
                    <a:pt x="1570" y="2486"/>
                    <a:pt x="1365" y="2518"/>
                  </a:cubicBezTo>
                  <a:cubicBezTo>
                    <a:pt x="943" y="2597"/>
                    <a:pt x="525" y="2672"/>
                    <a:pt x="98" y="2746"/>
                  </a:cubicBezTo>
                  <a:cubicBezTo>
                    <a:pt x="1" y="2764"/>
                    <a:pt x="5" y="2890"/>
                    <a:pt x="75" y="2936"/>
                  </a:cubicBezTo>
                  <a:cubicBezTo>
                    <a:pt x="641" y="3331"/>
                    <a:pt x="1282" y="3688"/>
                    <a:pt x="1960" y="3837"/>
                  </a:cubicBezTo>
                  <a:cubicBezTo>
                    <a:pt x="1955" y="3851"/>
                    <a:pt x="1950" y="3865"/>
                    <a:pt x="1950" y="3883"/>
                  </a:cubicBezTo>
                  <a:cubicBezTo>
                    <a:pt x="1904" y="4719"/>
                    <a:pt x="1862" y="5554"/>
                    <a:pt x="1816" y="6390"/>
                  </a:cubicBezTo>
                  <a:cubicBezTo>
                    <a:pt x="1813" y="6456"/>
                    <a:pt x="1865" y="6493"/>
                    <a:pt x="1920" y="6493"/>
                  </a:cubicBezTo>
                  <a:cubicBezTo>
                    <a:pt x="1957" y="6493"/>
                    <a:pt x="1996" y="6476"/>
                    <a:pt x="2020" y="6441"/>
                  </a:cubicBezTo>
                  <a:cubicBezTo>
                    <a:pt x="2442" y="5777"/>
                    <a:pt x="2999" y="5201"/>
                    <a:pt x="3649" y="4760"/>
                  </a:cubicBezTo>
                  <a:cubicBezTo>
                    <a:pt x="4406" y="5113"/>
                    <a:pt x="5111" y="5559"/>
                    <a:pt x="5757" y="6093"/>
                  </a:cubicBezTo>
                  <a:cubicBezTo>
                    <a:pt x="5777" y="6110"/>
                    <a:pt x="5801" y="6118"/>
                    <a:pt x="5824" y="6118"/>
                  </a:cubicBezTo>
                  <a:cubicBezTo>
                    <a:pt x="5880" y="6118"/>
                    <a:pt x="5931" y="6072"/>
                    <a:pt x="5914" y="6000"/>
                  </a:cubicBezTo>
                  <a:cubicBezTo>
                    <a:pt x="5738" y="5243"/>
                    <a:pt x="5566" y="4487"/>
                    <a:pt x="5390" y="3725"/>
                  </a:cubicBezTo>
                  <a:cubicBezTo>
                    <a:pt x="5993" y="3321"/>
                    <a:pt x="6592" y="2904"/>
                    <a:pt x="7200" y="2500"/>
                  </a:cubicBezTo>
                  <a:cubicBezTo>
                    <a:pt x="7279" y="2439"/>
                    <a:pt x="7247" y="2328"/>
                    <a:pt x="7154" y="2323"/>
                  </a:cubicBezTo>
                  <a:cubicBezTo>
                    <a:pt x="6768" y="2300"/>
                    <a:pt x="6379" y="2277"/>
                    <a:pt x="5993" y="2235"/>
                  </a:cubicBezTo>
                  <a:cubicBezTo>
                    <a:pt x="5808" y="2217"/>
                    <a:pt x="5617" y="2193"/>
                    <a:pt x="5432" y="2180"/>
                  </a:cubicBezTo>
                  <a:cubicBezTo>
                    <a:pt x="5241" y="2156"/>
                    <a:pt x="4986" y="2166"/>
                    <a:pt x="4810" y="2073"/>
                  </a:cubicBezTo>
                  <a:cubicBezTo>
                    <a:pt x="4666" y="1994"/>
                    <a:pt x="4610" y="1785"/>
                    <a:pt x="4550" y="1646"/>
                  </a:cubicBezTo>
                  <a:cubicBezTo>
                    <a:pt x="4475" y="1474"/>
                    <a:pt x="4406" y="1302"/>
                    <a:pt x="4332" y="1135"/>
                  </a:cubicBezTo>
                  <a:cubicBezTo>
                    <a:pt x="4174" y="773"/>
                    <a:pt x="4021" y="406"/>
                    <a:pt x="3867" y="49"/>
                  </a:cubicBezTo>
                  <a:cubicBezTo>
                    <a:pt x="3852" y="15"/>
                    <a:pt x="3819" y="0"/>
                    <a:pt x="37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139450" y="1304150"/>
              <a:ext cx="12575" cy="31175"/>
            </a:xfrm>
            <a:custGeom>
              <a:avLst/>
              <a:gdLst/>
              <a:ahLst/>
              <a:cxnLst/>
              <a:rect l="l" t="t" r="r" b="b"/>
              <a:pathLst>
                <a:path w="503" h="1247" extrusionOk="0">
                  <a:moveTo>
                    <a:pt x="57" y="0"/>
                  </a:moveTo>
                  <a:cubicBezTo>
                    <a:pt x="29" y="0"/>
                    <a:pt x="1" y="19"/>
                    <a:pt x="6" y="52"/>
                  </a:cubicBezTo>
                  <a:cubicBezTo>
                    <a:pt x="34" y="270"/>
                    <a:pt x="108" y="470"/>
                    <a:pt x="192" y="679"/>
                  </a:cubicBezTo>
                  <a:cubicBezTo>
                    <a:pt x="229" y="776"/>
                    <a:pt x="266" y="883"/>
                    <a:pt x="317" y="976"/>
                  </a:cubicBezTo>
                  <a:cubicBezTo>
                    <a:pt x="368" y="1069"/>
                    <a:pt x="415" y="1162"/>
                    <a:pt x="480" y="1241"/>
                  </a:cubicBezTo>
                  <a:cubicBezTo>
                    <a:pt x="481" y="1245"/>
                    <a:pt x="484" y="1246"/>
                    <a:pt x="487" y="1246"/>
                  </a:cubicBezTo>
                  <a:cubicBezTo>
                    <a:pt x="494" y="1246"/>
                    <a:pt x="503" y="1238"/>
                    <a:pt x="503" y="1231"/>
                  </a:cubicBezTo>
                  <a:cubicBezTo>
                    <a:pt x="503" y="1124"/>
                    <a:pt x="480" y="1022"/>
                    <a:pt x="457" y="925"/>
                  </a:cubicBezTo>
                  <a:cubicBezTo>
                    <a:pt x="433" y="818"/>
                    <a:pt x="401" y="711"/>
                    <a:pt x="364" y="614"/>
                  </a:cubicBezTo>
                  <a:cubicBezTo>
                    <a:pt x="294" y="414"/>
                    <a:pt x="224" y="210"/>
                    <a:pt x="104" y="24"/>
                  </a:cubicBezTo>
                  <a:cubicBezTo>
                    <a:pt x="95" y="8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155850" y="1275375"/>
              <a:ext cx="17750" cy="13175"/>
            </a:xfrm>
            <a:custGeom>
              <a:avLst/>
              <a:gdLst/>
              <a:ahLst/>
              <a:cxnLst/>
              <a:rect l="l" t="t" r="r" b="b"/>
              <a:pathLst>
                <a:path w="710" h="527" extrusionOk="0">
                  <a:moveTo>
                    <a:pt x="687" y="0"/>
                  </a:moveTo>
                  <a:cubicBezTo>
                    <a:pt x="686" y="0"/>
                    <a:pt x="684" y="1"/>
                    <a:pt x="682" y="1"/>
                  </a:cubicBezTo>
                  <a:cubicBezTo>
                    <a:pt x="566" y="47"/>
                    <a:pt x="450" y="103"/>
                    <a:pt x="339" y="163"/>
                  </a:cubicBezTo>
                  <a:cubicBezTo>
                    <a:pt x="288" y="196"/>
                    <a:pt x="237" y="233"/>
                    <a:pt x="186" y="275"/>
                  </a:cubicBezTo>
                  <a:cubicBezTo>
                    <a:pt x="153" y="293"/>
                    <a:pt x="130" y="317"/>
                    <a:pt x="102" y="335"/>
                  </a:cubicBezTo>
                  <a:cubicBezTo>
                    <a:pt x="74" y="354"/>
                    <a:pt x="51" y="372"/>
                    <a:pt x="28" y="405"/>
                  </a:cubicBezTo>
                  <a:cubicBezTo>
                    <a:pt x="5" y="428"/>
                    <a:pt x="0" y="461"/>
                    <a:pt x="14" y="488"/>
                  </a:cubicBezTo>
                  <a:cubicBezTo>
                    <a:pt x="31" y="509"/>
                    <a:pt x="62" y="526"/>
                    <a:pt x="89" y="526"/>
                  </a:cubicBezTo>
                  <a:cubicBezTo>
                    <a:pt x="92" y="526"/>
                    <a:pt x="95" y="526"/>
                    <a:pt x="98" y="526"/>
                  </a:cubicBezTo>
                  <a:cubicBezTo>
                    <a:pt x="130" y="512"/>
                    <a:pt x="158" y="502"/>
                    <a:pt x="190" y="479"/>
                  </a:cubicBezTo>
                  <a:cubicBezTo>
                    <a:pt x="218" y="461"/>
                    <a:pt x="241" y="442"/>
                    <a:pt x="269" y="419"/>
                  </a:cubicBezTo>
                  <a:cubicBezTo>
                    <a:pt x="325" y="386"/>
                    <a:pt x="381" y="349"/>
                    <a:pt x="432" y="303"/>
                  </a:cubicBezTo>
                  <a:cubicBezTo>
                    <a:pt x="534" y="224"/>
                    <a:pt x="617" y="131"/>
                    <a:pt x="706" y="38"/>
                  </a:cubicBezTo>
                  <a:cubicBezTo>
                    <a:pt x="710" y="21"/>
                    <a:pt x="703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117225" y="1232600"/>
              <a:ext cx="9175" cy="22650"/>
            </a:xfrm>
            <a:custGeom>
              <a:avLst/>
              <a:gdLst/>
              <a:ahLst/>
              <a:cxnLst/>
              <a:rect l="l" t="t" r="r" b="b"/>
              <a:pathLst>
                <a:path w="367" h="906" extrusionOk="0">
                  <a:moveTo>
                    <a:pt x="25" y="1"/>
                  </a:moveTo>
                  <a:cubicBezTo>
                    <a:pt x="12" y="1"/>
                    <a:pt x="1" y="15"/>
                    <a:pt x="4" y="32"/>
                  </a:cubicBezTo>
                  <a:cubicBezTo>
                    <a:pt x="18" y="106"/>
                    <a:pt x="41" y="171"/>
                    <a:pt x="64" y="241"/>
                  </a:cubicBezTo>
                  <a:cubicBezTo>
                    <a:pt x="88" y="315"/>
                    <a:pt x="106" y="384"/>
                    <a:pt x="120" y="459"/>
                  </a:cubicBezTo>
                  <a:cubicBezTo>
                    <a:pt x="139" y="528"/>
                    <a:pt x="157" y="607"/>
                    <a:pt x="166" y="677"/>
                  </a:cubicBezTo>
                  <a:cubicBezTo>
                    <a:pt x="171" y="709"/>
                    <a:pt x="185" y="747"/>
                    <a:pt x="190" y="784"/>
                  </a:cubicBezTo>
                  <a:cubicBezTo>
                    <a:pt x="204" y="830"/>
                    <a:pt x="208" y="867"/>
                    <a:pt x="250" y="895"/>
                  </a:cubicBezTo>
                  <a:cubicBezTo>
                    <a:pt x="259" y="902"/>
                    <a:pt x="270" y="905"/>
                    <a:pt x="281" y="905"/>
                  </a:cubicBezTo>
                  <a:cubicBezTo>
                    <a:pt x="299" y="905"/>
                    <a:pt x="317" y="897"/>
                    <a:pt x="329" y="886"/>
                  </a:cubicBezTo>
                  <a:cubicBezTo>
                    <a:pt x="366" y="839"/>
                    <a:pt x="366" y="802"/>
                    <a:pt x="361" y="756"/>
                  </a:cubicBezTo>
                  <a:cubicBezTo>
                    <a:pt x="352" y="714"/>
                    <a:pt x="348" y="677"/>
                    <a:pt x="338" y="635"/>
                  </a:cubicBezTo>
                  <a:lnTo>
                    <a:pt x="269" y="408"/>
                  </a:lnTo>
                  <a:cubicBezTo>
                    <a:pt x="236" y="333"/>
                    <a:pt x="204" y="264"/>
                    <a:pt x="166" y="194"/>
                  </a:cubicBezTo>
                  <a:cubicBezTo>
                    <a:pt x="134" y="125"/>
                    <a:pt x="92" y="60"/>
                    <a:pt x="41" y="8"/>
                  </a:cubicBezTo>
                  <a:cubicBezTo>
                    <a:pt x="36" y="3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083175" y="1324075"/>
              <a:ext cx="16425" cy="13825"/>
            </a:xfrm>
            <a:custGeom>
              <a:avLst/>
              <a:gdLst/>
              <a:ahLst/>
              <a:cxnLst/>
              <a:rect l="l" t="t" r="r" b="b"/>
              <a:pathLst>
                <a:path w="657" h="553" extrusionOk="0">
                  <a:moveTo>
                    <a:pt x="568" y="1"/>
                  </a:moveTo>
                  <a:cubicBezTo>
                    <a:pt x="564" y="1"/>
                    <a:pt x="559" y="1"/>
                    <a:pt x="554" y="3"/>
                  </a:cubicBezTo>
                  <a:cubicBezTo>
                    <a:pt x="521" y="16"/>
                    <a:pt x="493" y="26"/>
                    <a:pt x="461" y="44"/>
                  </a:cubicBezTo>
                  <a:cubicBezTo>
                    <a:pt x="433" y="63"/>
                    <a:pt x="410" y="81"/>
                    <a:pt x="387" y="95"/>
                  </a:cubicBezTo>
                  <a:cubicBezTo>
                    <a:pt x="336" y="133"/>
                    <a:pt x="289" y="170"/>
                    <a:pt x="238" y="211"/>
                  </a:cubicBezTo>
                  <a:cubicBezTo>
                    <a:pt x="145" y="295"/>
                    <a:pt x="66" y="397"/>
                    <a:pt x="15" y="504"/>
                  </a:cubicBezTo>
                  <a:cubicBezTo>
                    <a:pt x="1" y="526"/>
                    <a:pt x="23" y="553"/>
                    <a:pt x="47" y="553"/>
                  </a:cubicBezTo>
                  <a:cubicBezTo>
                    <a:pt x="53" y="553"/>
                    <a:pt x="60" y="551"/>
                    <a:pt x="66" y="546"/>
                  </a:cubicBezTo>
                  <a:cubicBezTo>
                    <a:pt x="155" y="462"/>
                    <a:pt x="243" y="388"/>
                    <a:pt x="331" y="314"/>
                  </a:cubicBezTo>
                  <a:cubicBezTo>
                    <a:pt x="368" y="276"/>
                    <a:pt x="414" y="244"/>
                    <a:pt x="456" y="211"/>
                  </a:cubicBezTo>
                  <a:cubicBezTo>
                    <a:pt x="479" y="198"/>
                    <a:pt x="503" y="179"/>
                    <a:pt x="530" y="165"/>
                  </a:cubicBezTo>
                  <a:cubicBezTo>
                    <a:pt x="563" y="151"/>
                    <a:pt x="586" y="128"/>
                    <a:pt x="614" y="109"/>
                  </a:cubicBezTo>
                  <a:cubicBezTo>
                    <a:pt x="657" y="67"/>
                    <a:pt x="621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3052900" y="1284625"/>
              <a:ext cx="20350" cy="8100"/>
            </a:xfrm>
            <a:custGeom>
              <a:avLst/>
              <a:gdLst/>
              <a:ahLst/>
              <a:cxnLst/>
              <a:rect l="l" t="t" r="r" b="b"/>
              <a:pathLst>
                <a:path w="814" h="324" extrusionOk="0">
                  <a:moveTo>
                    <a:pt x="86" y="1"/>
                  </a:moveTo>
                  <a:cubicBezTo>
                    <a:pt x="67" y="1"/>
                    <a:pt x="48" y="5"/>
                    <a:pt x="24" y="12"/>
                  </a:cubicBezTo>
                  <a:cubicBezTo>
                    <a:pt x="10" y="12"/>
                    <a:pt x="1" y="35"/>
                    <a:pt x="19" y="39"/>
                  </a:cubicBezTo>
                  <a:cubicBezTo>
                    <a:pt x="33" y="49"/>
                    <a:pt x="38" y="63"/>
                    <a:pt x="57" y="72"/>
                  </a:cubicBezTo>
                  <a:lnTo>
                    <a:pt x="89" y="91"/>
                  </a:lnTo>
                  <a:cubicBezTo>
                    <a:pt x="117" y="104"/>
                    <a:pt x="145" y="118"/>
                    <a:pt x="177" y="132"/>
                  </a:cubicBezTo>
                  <a:cubicBezTo>
                    <a:pt x="233" y="160"/>
                    <a:pt x="293" y="183"/>
                    <a:pt x="354" y="207"/>
                  </a:cubicBezTo>
                  <a:cubicBezTo>
                    <a:pt x="479" y="253"/>
                    <a:pt x="595" y="304"/>
                    <a:pt x="725" y="323"/>
                  </a:cubicBezTo>
                  <a:cubicBezTo>
                    <a:pt x="731" y="323"/>
                    <a:pt x="736" y="324"/>
                    <a:pt x="742" y="324"/>
                  </a:cubicBezTo>
                  <a:cubicBezTo>
                    <a:pt x="770" y="324"/>
                    <a:pt x="793" y="312"/>
                    <a:pt x="808" y="281"/>
                  </a:cubicBezTo>
                  <a:cubicBezTo>
                    <a:pt x="813" y="248"/>
                    <a:pt x="804" y="211"/>
                    <a:pt x="776" y="197"/>
                  </a:cubicBezTo>
                  <a:cubicBezTo>
                    <a:pt x="651" y="132"/>
                    <a:pt x="525" y="100"/>
                    <a:pt x="395" y="67"/>
                  </a:cubicBezTo>
                  <a:cubicBezTo>
                    <a:pt x="335" y="49"/>
                    <a:pt x="270" y="30"/>
                    <a:pt x="205" y="21"/>
                  </a:cubicBezTo>
                  <a:cubicBezTo>
                    <a:pt x="173" y="16"/>
                    <a:pt x="140" y="7"/>
                    <a:pt x="108" y="2"/>
                  </a:cubicBezTo>
                  <a:cubicBezTo>
                    <a:pt x="100" y="1"/>
                    <a:pt x="93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9"/>
          <p:cNvGrpSpPr/>
          <p:nvPr/>
        </p:nvGrpSpPr>
        <p:grpSpPr>
          <a:xfrm rot="682270">
            <a:off x="6440151" y="4463921"/>
            <a:ext cx="467545" cy="417001"/>
            <a:chOff x="3023775" y="1210700"/>
            <a:chExt cx="182000" cy="162325"/>
          </a:xfrm>
        </p:grpSpPr>
        <p:sp>
          <p:nvSpPr>
            <p:cNvPr id="678" name="Google Shape;678;p29"/>
            <p:cNvSpPr/>
            <p:nvPr/>
          </p:nvSpPr>
          <p:spPr>
            <a:xfrm>
              <a:off x="3023775" y="1210700"/>
              <a:ext cx="182000" cy="162325"/>
            </a:xfrm>
            <a:custGeom>
              <a:avLst/>
              <a:gdLst/>
              <a:ahLst/>
              <a:cxnLst/>
              <a:rect l="l" t="t" r="r" b="b"/>
              <a:pathLst>
                <a:path w="7280" h="6493" extrusionOk="0">
                  <a:moveTo>
                    <a:pt x="3798" y="327"/>
                  </a:moveTo>
                  <a:cubicBezTo>
                    <a:pt x="3942" y="657"/>
                    <a:pt x="4081" y="987"/>
                    <a:pt x="4225" y="1321"/>
                  </a:cubicBezTo>
                  <a:lnTo>
                    <a:pt x="4471" y="1892"/>
                  </a:lnTo>
                  <a:cubicBezTo>
                    <a:pt x="4526" y="2031"/>
                    <a:pt x="4596" y="2166"/>
                    <a:pt x="4735" y="2240"/>
                  </a:cubicBezTo>
                  <a:cubicBezTo>
                    <a:pt x="4879" y="2323"/>
                    <a:pt x="5060" y="2323"/>
                    <a:pt x="5218" y="2347"/>
                  </a:cubicBezTo>
                  <a:lnTo>
                    <a:pt x="5845" y="2416"/>
                  </a:lnTo>
                  <a:cubicBezTo>
                    <a:pt x="6198" y="2449"/>
                    <a:pt x="6546" y="2472"/>
                    <a:pt x="6898" y="2495"/>
                  </a:cubicBezTo>
                  <a:cubicBezTo>
                    <a:pt x="6351" y="2862"/>
                    <a:pt x="5794" y="3224"/>
                    <a:pt x="5241" y="3595"/>
                  </a:cubicBezTo>
                  <a:cubicBezTo>
                    <a:pt x="5200" y="3623"/>
                    <a:pt x="5181" y="3665"/>
                    <a:pt x="5195" y="3711"/>
                  </a:cubicBezTo>
                  <a:lnTo>
                    <a:pt x="5682" y="5782"/>
                  </a:lnTo>
                  <a:cubicBezTo>
                    <a:pt x="5399" y="5554"/>
                    <a:pt x="5102" y="5345"/>
                    <a:pt x="4786" y="5150"/>
                  </a:cubicBezTo>
                  <a:cubicBezTo>
                    <a:pt x="4578" y="5016"/>
                    <a:pt x="4383" y="4900"/>
                    <a:pt x="4178" y="4788"/>
                  </a:cubicBezTo>
                  <a:cubicBezTo>
                    <a:pt x="4076" y="4733"/>
                    <a:pt x="3965" y="4677"/>
                    <a:pt x="3858" y="4621"/>
                  </a:cubicBezTo>
                  <a:cubicBezTo>
                    <a:pt x="3796" y="4588"/>
                    <a:pt x="3717" y="4530"/>
                    <a:pt x="3644" y="4530"/>
                  </a:cubicBezTo>
                  <a:cubicBezTo>
                    <a:pt x="3635" y="4530"/>
                    <a:pt x="3626" y="4531"/>
                    <a:pt x="3617" y="4533"/>
                  </a:cubicBezTo>
                  <a:cubicBezTo>
                    <a:pt x="3533" y="4551"/>
                    <a:pt x="3426" y="4654"/>
                    <a:pt x="3361" y="4700"/>
                  </a:cubicBezTo>
                  <a:cubicBezTo>
                    <a:pt x="3287" y="4756"/>
                    <a:pt x="3208" y="4811"/>
                    <a:pt x="3139" y="4872"/>
                  </a:cubicBezTo>
                  <a:cubicBezTo>
                    <a:pt x="2971" y="5002"/>
                    <a:pt x="2809" y="5141"/>
                    <a:pt x="2660" y="5299"/>
                  </a:cubicBezTo>
                  <a:cubicBezTo>
                    <a:pt x="2438" y="5512"/>
                    <a:pt x="2243" y="5749"/>
                    <a:pt x="2062" y="6000"/>
                  </a:cubicBezTo>
                  <a:cubicBezTo>
                    <a:pt x="2103" y="5294"/>
                    <a:pt x="2136" y="4584"/>
                    <a:pt x="2178" y="3878"/>
                  </a:cubicBezTo>
                  <a:lnTo>
                    <a:pt x="2178" y="3860"/>
                  </a:lnTo>
                  <a:cubicBezTo>
                    <a:pt x="2201" y="3851"/>
                    <a:pt x="2210" y="3813"/>
                    <a:pt x="2182" y="3804"/>
                  </a:cubicBezTo>
                  <a:cubicBezTo>
                    <a:pt x="1570" y="3530"/>
                    <a:pt x="971" y="3270"/>
                    <a:pt x="414" y="2904"/>
                  </a:cubicBezTo>
                  <a:cubicBezTo>
                    <a:pt x="785" y="2839"/>
                    <a:pt x="1161" y="2769"/>
                    <a:pt x="1533" y="2699"/>
                  </a:cubicBezTo>
                  <a:cubicBezTo>
                    <a:pt x="1746" y="2658"/>
                    <a:pt x="1964" y="2620"/>
                    <a:pt x="2182" y="2583"/>
                  </a:cubicBezTo>
                  <a:cubicBezTo>
                    <a:pt x="2349" y="2556"/>
                    <a:pt x="2526" y="2537"/>
                    <a:pt x="2665" y="2421"/>
                  </a:cubicBezTo>
                  <a:cubicBezTo>
                    <a:pt x="2790" y="2309"/>
                    <a:pt x="2860" y="2142"/>
                    <a:pt x="2939" y="1998"/>
                  </a:cubicBezTo>
                  <a:cubicBezTo>
                    <a:pt x="3041" y="1794"/>
                    <a:pt x="3148" y="1585"/>
                    <a:pt x="3255" y="1381"/>
                  </a:cubicBezTo>
                  <a:cubicBezTo>
                    <a:pt x="3436" y="1028"/>
                    <a:pt x="3617" y="680"/>
                    <a:pt x="3798" y="327"/>
                  </a:cubicBezTo>
                  <a:close/>
                  <a:moveTo>
                    <a:pt x="3785" y="0"/>
                  </a:moveTo>
                  <a:cubicBezTo>
                    <a:pt x="3749" y="0"/>
                    <a:pt x="3712" y="18"/>
                    <a:pt x="3696" y="49"/>
                  </a:cubicBezTo>
                  <a:lnTo>
                    <a:pt x="3120" y="1163"/>
                  </a:lnTo>
                  <a:lnTo>
                    <a:pt x="2818" y="1748"/>
                  </a:lnTo>
                  <a:cubicBezTo>
                    <a:pt x="2739" y="1906"/>
                    <a:pt x="2670" y="2119"/>
                    <a:pt x="2535" y="2249"/>
                  </a:cubicBezTo>
                  <a:cubicBezTo>
                    <a:pt x="2401" y="2374"/>
                    <a:pt x="2155" y="2379"/>
                    <a:pt x="1978" y="2412"/>
                  </a:cubicBezTo>
                  <a:cubicBezTo>
                    <a:pt x="1774" y="2444"/>
                    <a:pt x="1570" y="2486"/>
                    <a:pt x="1365" y="2518"/>
                  </a:cubicBezTo>
                  <a:cubicBezTo>
                    <a:pt x="943" y="2597"/>
                    <a:pt x="525" y="2672"/>
                    <a:pt x="98" y="2746"/>
                  </a:cubicBezTo>
                  <a:cubicBezTo>
                    <a:pt x="1" y="2764"/>
                    <a:pt x="5" y="2890"/>
                    <a:pt x="75" y="2936"/>
                  </a:cubicBezTo>
                  <a:cubicBezTo>
                    <a:pt x="641" y="3331"/>
                    <a:pt x="1282" y="3688"/>
                    <a:pt x="1960" y="3837"/>
                  </a:cubicBezTo>
                  <a:cubicBezTo>
                    <a:pt x="1955" y="3851"/>
                    <a:pt x="1950" y="3865"/>
                    <a:pt x="1950" y="3883"/>
                  </a:cubicBezTo>
                  <a:cubicBezTo>
                    <a:pt x="1904" y="4719"/>
                    <a:pt x="1862" y="5554"/>
                    <a:pt x="1816" y="6390"/>
                  </a:cubicBezTo>
                  <a:cubicBezTo>
                    <a:pt x="1813" y="6456"/>
                    <a:pt x="1865" y="6493"/>
                    <a:pt x="1920" y="6493"/>
                  </a:cubicBezTo>
                  <a:cubicBezTo>
                    <a:pt x="1957" y="6493"/>
                    <a:pt x="1996" y="6476"/>
                    <a:pt x="2020" y="6441"/>
                  </a:cubicBezTo>
                  <a:cubicBezTo>
                    <a:pt x="2442" y="5777"/>
                    <a:pt x="2999" y="5201"/>
                    <a:pt x="3649" y="4760"/>
                  </a:cubicBezTo>
                  <a:cubicBezTo>
                    <a:pt x="4406" y="5113"/>
                    <a:pt x="5111" y="5559"/>
                    <a:pt x="5757" y="6093"/>
                  </a:cubicBezTo>
                  <a:cubicBezTo>
                    <a:pt x="5777" y="6110"/>
                    <a:pt x="5801" y="6118"/>
                    <a:pt x="5824" y="6118"/>
                  </a:cubicBezTo>
                  <a:cubicBezTo>
                    <a:pt x="5880" y="6118"/>
                    <a:pt x="5931" y="6072"/>
                    <a:pt x="5914" y="6000"/>
                  </a:cubicBezTo>
                  <a:cubicBezTo>
                    <a:pt x="5738" y="5243"/>
                    <a:pt x="5566" y="4487"/>
                    <a:pt x="5390" y="3725"/>
                  </a:cubicBezTo>
                  <a:cubicBezTo>
                    <a:pt x="5993" y="3321"/>
                    <a:pt x="6592" y="2904"/>
                    <a:pt x="7200" y="2500"/>
                  </a:cubicBezTo>
                  <a:cubicBezTo>
                    <a:pt x="7279" y="2439"/>
                    <a:pt x="7247" y="2328"/>
                    <a:pt x="7154" y="2323"/>
                  </a:cubicBezTo>
                  <a:cubicBezTo>
                    <a:pt x="6768" y="2300"/>
                    <a:pt x="6379" y="2277"/>
                    <a:pt x="5993" y="2235"/>
                  </a:cubicBezTo>
                  <a:cubicBezTo>
                    <a:pt x="5808" y="2217"/>
                    <a:pt x="5617" y="2193"/>
                    <a:pt x="5432" y="2180"/>
                  </a:cubicBezTo>
                  <a:cubicBezTo>
                    <a:pt x="5241" y="2156"/>
                    <a:pt x="4986" y="2166"/>
                    <a:pt x="4810" y="2073"/>
                  </a:cubicBezTo>
                  <a:cubicBezTo>
                    <a:pt x="4666" y="1994"/>
                    <a:pt x="4610" y="1785"/>
                    <a:pt x="4550" y="1646"/>
                  </a:cubicBezTo>
                  <a:cubicBezTo>
                    <a:pt x="4475" y="1474"/>
                    <a:pt x="4406" y="1302"/>
                    <a:pt x="4332" y="1135"/>
                  </a:cubicBezTo>
                  <a:cubicBezTo>
                    <a:pt x="4174" y="773"/>
                    <a:pt x="4021" y="406"/>
                    <a:pt x="3867" y="49"/>
                  </a:cubicBezTo>
                  <a:cubicBezTo>
                    <a:pt x="3852" y="15"/>
                    <a:pt x="3819" y="0"/>
                    <a:pt x="37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139450" y="1304150"/>
              <a:ext cx="12575" cy="31175"/>
            </a:xfrm>
            <a:custGeom>
              <a:avLst/>
              <a:gdLst/>
              <a:ahLst/>
              <a:cxnLst/>
              <a:rect l="l" t="t" r="r" b="b"/>
              <a:pathLst>
                <a:path w="503" h="1247" extrusionOk="0">
                  <a:moveTo>
                    <a:pt x="57" y="0"/>
                  </a:moveTo>
                  <a:cubicBezTo>
                    <a:pt x="29" y="0"/>
                    <a:pt x="1" y="19"/>
                    <a:pt x="6" y="52"/>
                  </a:cubicBezTo>
                  <a:cubicBezTo>
                    <a:pt x="34" y="270"/>
                    <a:pt x="108" y="470"/>
                    <a:pt x="192" y="679"/>
                  </a:cubicBezTo>
                  <a:cubicBezTo>
                    <a:pt x="229" y="776"/>
                    <a:pt x="266" y="883"/>
                    <a:pt x="317" y="976"/>
                  </a:cubicBezTo>
                  <a:cubicBezTo>
                    <a:pt x="368" y="1069"/>
                    <a:pt x="415" y="1162"/>
                    <a:pt x="480" y="1241"/>
                  </a:cubicBezTo>
                  <a:cubicBezTo>
                    <a:pt x="481" y="1245"/>
                    <a:pt x="484" y="1246"/>
                    <a:pt x="487" y="1246"/>
                  </a:cubicBezTo>
                  <a:cubicBezTo>
                    <a:pt x="494" y="1246"/>
                    <a:pt x="503" y="1238"/>
                    <a:pt x="503" y="1231"/>
                  </a:cubicBezTo>
                  <a:cubicBezTo>
                    <a:pt x="503" y="1124"/>
                    <a:pt x="480" y="1022"/>
                    <a:pt x="457" y="925"/>
                  </a:cubicBezTo>
                  <a:cubicBezTo>
                    <a:pt x="433" y="818"/>
                    <a:pt x="401" y="711"/>
                    <a:pt x="364" y="614"/>
                  </a:cubicBezTo>
                  <a:cubicBezTo>
                    <a:pt x="294" y="414"/>
                    <a:pt x="224" y="210"/>
                    <a:pt x="104" y="24"/>
                  </a:cubicBezTo>
                  <a:cubicBezTo>
                    <a:pt x="95" y="8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155850" y="1275375"/>
              <a:ext cx="17750" cy="13175"/>
            </a:xfrm>
            <a:custGeom>
              <a:avLst/>
              <a:gdLst/>
              <a:ahLst/>
              <a:cxnLst/>
              <a:rect l="l" t="t" r="r" b="b"/>
              <a:pathLst>
                <a:path w="710" h="527" extrusionOk="0">
                  <a:moveTo>
                    <a:pt x="687" y="0"/>
                  </a:moveTo>
                  <a:cubicBezTo>
                    <a:pt x="686" y="0"/>
                    <a:pt x="684" y="1"/>
                    <a:pt x="682" y="1"/>
                  </a:cubicBezTo>
                  <a:cubicBezTo>
                    <a:pt x="566" y="47"/>
                    <a:pt x="450" y="103"/>
                    <a:pt x="339" y="163"/>
                  </a:cubicBezTo>
                  <a:cubicBezTo>
                    <a:pt x="288" y="196"/>
                    <a:pt x="237" y="233"/>
                    <a:pt x="186" y="275"/>
                  </a:cubicBezTo>
                  <a:cubicBezTo>
                    <a:pt x="153" y="293"/>
                    <a:pt x="130" y="317"/>
                    <a:pt x="102" y="335"/>
                  </a:cubicBezTo>
                  <a:cubicBezTo>
                    <a:pt x="74" y="354"/>
                    <a:pt x="51" y="372"/>
                    <a:pt x="28" y="405"/>
                  </a:cubicBezTo>
                  <a:cubicBezTo>
                    <a:pt x="5" y="428"/>
                    <a:pt x="0" y="461"/>
                    <a:pt x="14" y="488"/>
                  </a:cubicBezTo>
                  <a:cubicBezTo>
                    <a:pt x="31" y="509"/>
                    <a:pt x="62" y="526"/>
                    <a:pt x="89" y="526"/>
                  </a:cubicBezTo>
                  <a:cubicBezTo>
                    <a:pt x="92" y="526"/>
                    <a:pt x="95" y="526"/>
                    <a:pt x="98" y="526"/>
                  </a:cubicBezTo>
                  <a:cubicBezTo>
                    <a:pt x="130" y="512"/>
                    <a:pt x="158" y="502"/>
                    <a:pt x="190" y="479"/>
                  </a:cubicBezTo>
                  <a:cubicBezTo>
                    <a:pt x="218" y="461"/>
                    <a:pt x="241" y="442"/>
                    <a:pt x="269" y="419"/>
                  </a:cubicBezTo>
                  <a:cubicBezTo>
                    <a:pt x="325" y="386"/>
                    <a:pt x="381" y="349"/>
                    <a:pt x="432" y="303"/>
                  </a:cubicBezTo>
                  <a:cubicBezTo>
                    <a:pt x="534" y="224"/>
                    <a:pt x="617" y="131"/>
                    <a:pt x="706" y="38"/>
                  </a:cubicBezTo>
                  <a:cubicBezTo>
                    <a:pt x="710" y="21"/>
                    <a:pt x="703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225" y="1232600"/>
              <a:ext cx="9175" cy="22650"/>
            </a:xfrm>
            <a:custGeom>
              <a:avLst/>
              <a:gdLst/>
              <a:ahLst/>
              <a:cxnLst/>
              <a:rect l="l" t="t" r="r" b="b"/>
              <a:pathLst>
                <a:path w="367" h="906" extrusionOk="0">
                  <a:moveTo>
                    <a:pt x="25" y="1"/>
                  </a:moveTo>
                  <a:cubicBezTo>
                    <a:pt x="12" y="1"/>
                    <a:pt x="1" y="15"/>
                    <a:pt x="4" y="32"/>
                  </a:cubicBezTo>
                  <a:cubicBezTo>
                    <a:pt x="18" y="106"/>
                    <a:pt x="41" y="171"/>
                    <a:pt x="64" y="241"/>
                  </a:cubicBezTo>
                  <a:cubicBezTo>
                    <a:pt x="88" y="315"/>
                    <a:pt x="106" y="384"/>
                    <a:pt x="120" y="459"/>
                  </a:cubicBezTo>
                  <a:cubicBezTo>
                    <a:pt x="139" y="528"/>
                    <a:pt x="157" y="607"/>
                    <a:pt x="166" y="677"/>
                  </a:cubicBezTo>
                  <a:cubicBezTo>
                    <a:pt x="171" y="709"/>
                    <a:pt x="185" y="747"/>
                    <a:pt x="190" y="784"/>
                  </a:cubicBezTo>
                  <a:cubicBezTo>
                    <a:pt x="204" y="830"/>
                    <a:pt x="208" y="867"/>
                    <a:pt x="250" y="895"/>
                  </a:cubicBezTo>
                  <a:cubicBezTo>
                    <a:pt x="259" y="902"/>
                    <a:pt x="270" y="905"/>
                    <a:pt x="281" y="905"/>
                  </a:cubicBezTo>
                  <a:cubicBezTo>
                    <a:pt x="299" y="905"/>
                    <a:pt x="317" y="897"/>
                    <a:pt x="329" y="886"/>
                  </a:cubicBezTo>
                  <a:cubicBezTo>
                    <a:pt x="366" y="839"/>
                    <a:pt x="366" y="802"/>
                    <a:pt x="361" y="756"/>
                  </a:cubicBezTo>
                  <a:cubicBezTo>
                    <a:pt x="352" y="714"/>
                    <a:pt x="348" y="677"/>
                    <a:pt x="338" y="635"/>
                  </a:cubicBezTo>
                  <a:lnTo>
                    <a:pt x="269" y="408"/>
                  </a:lnTo>
                  <a:cubicBezTo>
                    <a:pt x="236" y="333"/>
                    <a:pt x="204" y="264"/>
                    <a:pt x="166" y="194"/>
                  </a:cubicBezTo>
                  <a:cubicBezTo>
                    <a:pt x="134" y="125"/>
                    <a:pt x="92" y="60"/>
                    <a:pt x="41" y="8"/>
                  </a:cubicBezTo>
                  <a:cubicBezTo>
                    <a:pt x="36" y="3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083175" y="1324075"/>
              <a:ext cx="16425" cy="13825"/>
            </a:xfrm>
            <a:custGeom>
              <a:avLst/>
              <a:gdLst/>
              <a:ahLst/>
              <a:cxnLst/>
              <a:rect l="l" t="t" r="r" b="b"/>
              <a:pathLst>
                <a:path w="657" h="553" extrusionOk="0">
                  <a:moveTo>
                    <a:pt x="568" y="1"/>
                  </a:moveTo>
                  <a:cubicBezTo>
                    <a:pt x="564" y="1"/>
                    <a:pt x="559" y="1"/>
                    <a:pt x="554" y="3"/>
                  </a:cubicBezTo>
                  <a:cubicBezTo>
                    <a:pt x="521" y="16"/>
                    <a:pt x="493" y="26"/>
                    <a:pt x="461" y="44"/>
                  </a:cubicBezTo>
                  <a:cubicBezTo>
                    <a:pt x="433" y="63"/>
                    <a:pt x="410" y="81"/>
                    <a:pt x="387" y="95"/>
                  </a:cubicBezTo>
                  <a:cubicBezTo>
                    <a:pt x="336" y="133"/>
                    <a:pt x="289" y="170"/>
                    <a:pt x="238" y="211"/>
                  </a:cubicBezTo>
                  <a:cubicBezTo>
                    <a:pt x="145" y="295"/>
                    <a:pt x="66" y="397"/>
                    <a:pt x="15" y="504"/>
                  </a:cubicBezTo>
                  <a:cubicBezTo>
                    <a:pt x="1" y="526"/>
                    <a:pt x="23" y="553"/>
                    <a:pt x="47" y="553"/>
                  </a:cubicBezTo>
                  <a:cubicBezTo>
                    <a:pt x="53" y="553"/>
                    <a:pt x="60" y="551"/>
                    <a:pt x="66" y="546"/>
                  </a:cubicBezTo>
                  <a:cubicBezTo>
                    <a:pt x="155" y="462"/>
                    <a:pt x="243" y="388"/>
                    <a:pt x="331" y="314"/>
                  </a:cubicBezTo>
                  <a:cubicBezTo>
                    <a:pt x="368" y="276"/>
                    <a:pt x="414" y="244"/>
                    <a:pt x="456" y="211"/>
                  </a:cubicBezTo>
                  <a:cubicBezTo>
                    <a:pt x="479" y="198"/>
                    <a:pt x="503" y="179"/>
                    <a:pt x="530" y="165"/>
                  </a:cubicBezTo>
                  <a:cubicBezTo>
                    <a:pt x="563" y="151"/>
                    <a:pt x="586" y="128"/>
                    <a:pt x="614" y="109"/>
                  </a:cubicBezTo>
                  <a:cubicBezTo>
                    <a:pt x="657" y="67"/>
                    <a:pt x="621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052900" y="1284625"/>
              <a:ext cx="20350" cy="8100"/>
            </a:xfrm>
            <a:custGeom>
              <a:avLst/>
              <a:gdLst/>
              <a:ahLst/>
              <a:cxnLst/>
              <a:rect l="l" t="t" r="r" b="b"/>
              <a:pathLst>
                <a:path w="814" h="324" extrusionOk="0">
                  <a:moveTo>
                    <a:pt x="86" y="1"/>
                  </a:moveTo>
                  <a:cubicBezTo>
                    <a:pt x="67" y="1"/>
                    <a:pt x="48" y="5"/>
                    <a:pt x="24" y="12"/>
                  </a:cubicBezTo>
                  <a:cubicBezTo>
                    <a:pt x="10" y="12"/>
                    <a:pt x="1" y="35"/>
                    <a:pt x="19" y="39"/>
                  </a:cubicBezTo>
                  <a:cubicBezTo>
                    <a:pt x="33" y="49"/>
                    <a:pt x="38" y="63"/>
                    <a:pt x="57" y="72"/>
                  </a:cubicBezTo>
                  <a:lnTo>
                    <a:pt x="89" y="91"/>
                  </a:lnTo>
                  <a:cubicBezTo>
                    <a:pt x="117" y="104"/>
                    <a:pt x="145" y="118"/>
                    <a:pt x="177" y="132"/>
                  </a:cubicBezTo>
                  <a:cubicBezTo>
                    <a:pt x="233" y="160"/>
                    <a:pt x="293" y="183"/>
                    <a:pt x="354" y="207"/>
                  </a:cubicBezTo>
                  <a:cubicBezTo>
                    <a:pt x="479" y="253"/>
                    <a:pt x="595" y="304"/>
                    <a:pt x="725" y="323"/>
                  </a:cubicBezTo>
                  <a:cubicBezTo>
                    <a:pt x="731" y="323"/>
                    <a:pt x="736" y="324"/>
                    <a:pt x="742" y="324"/>
                  </a:cubicBezTo>
                  <a:cubicBezTo>
                    <a:pt x="770" y="324"/>
                    <a:pt x="793" y="312"/>
                    <a:pt x="808" y="281"/>
                  </a:cubicBezTo>
                  <a:cubicBezTo>
                    <a:pt x="813" y="248"/>
                    <a:pt x="804" y="211"/>
                    <a:pt x="776" y="197"/>
                  </a:cubicBezTo>
                  <a:cubicBezTo>
                    <a:pt x="651" y="132"/>
                    <a:pt x="525" y="100"/>
                    <a:pt x="395" y="67"/>
                  </a:cubicBezTo>
                  <a:cubicBezTo>
                    <a:pt x="335" y="49"/>
                    <a:pt x="270" y="30"/>
                    <a:pt x="205" y="21"/>
                  </a:cubicBezTo>
                  <a:cubicBezTo>
                    <a:pt x="173" y="16"/>
                    <a:pt x="140" y="7"/>
                    <a:pt x="108" y="2"/>
                  </a:cubicBezTo>
                  <a:cubicBezTo>
                    <a:pt x="100" y="1"/>
                    <a:pt x="93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9"/>
          <p:cNvGrpSpPr/>
          <p:nvPr/>
        </p:nvGrpSpPr>
        <p:grpSpPr>
          <a:xfrm rot="682270">
            <a:off x="574451" y="433971"/>
            <a:ext cx="467545" cy="417001"/>
            <a:chOff x="3023775" y="1210700"/>
            <a:chExt cx="182000" cy="162325"/>
          </a:xfrm>
        </p:grpSpPr>
        <p:sp>
          <p:nvSpPr>
            <p:cNvPr id="685" name="Google Shape;685;p29"/>
            <p:cNvSpPr/>
            <p:nvPr/>
          </p:nvSpPr>
          <p:spPr>
            <a:xfrm>
              <a:off x="3023775" y="1210700"/>
              <a:ext cx="182000" cy="162325"/>
            </a:xfrm>
            <a:custGeom>
              <a:avLst/>
              <a:gdLst/>
              <a:ahLst/>
              <a:cxnLst/>
              <a:rect l="l" t="t" r="r" b="b"/>
              <a:pathLst>
                <a:path w="7280" h="6493" extrusionOk="0">
                  <a:moveTo>
                    <a:pt x="3798" y="327"/>
                  </a:moveTo>
                  <a:cubicBezTo>
                    <a:pt x="3942" y="657"/>
                    <a:pt x="4081" y="987"/>
                    <a:pt x="4225" y="1321"/>
                  </a:cubicBezTo>
                  <a:lnTo>
                    <a:pt x="4471" y="1892"/>
                  </a:lnTo>
                  <a:cubicBezTo>
                    <a:pt x="4526" y="2031"/>
                    <a:pt x="4596" y="2166"/>
                    <a:pt x="4735" y="2240"/>
                  </a:cubicBezTo>
                  <a:cubicBezTo>
                    <a:pt x="4879" y="2323"/>
                    <a:pt x="5060" y="2323"/>
                    <a:pt x="5218" y="2347"/>
                  </a:cubicBezTo>
                  <a:lnTo>
                    <a:pt x="5845" y="2416"/>
                  </a:lnTo>
                  <a:cubicBezTo>
                    <a:pt x="6198" y="2449"/>
                    <a:pt x="6546" y="2472"/>
                    <a:pt x="6898" y="2495"/>
                  </a:cubicBezTo>
                  <a:cubicBezTo>
                    <a:pt x="6351" y="2862"/>
                    <a:pt x="5794" y="3224"/>
                    <a:pt x="5241" y="3595"/>
                  </a:cubicBezTo>
                  <a:cubicBezTo>
                    <a:pt x="5200" y="3623"/>
                    <a:pt x="5181" y="3665"/>
                    <a:pt x="5195" y="3711"/>
                  </a:cubicBezTo>
                  <a:lnTo>
                    <a:pt x="5682" y="5782"/>
                  </a:lnTo>
                  <a:cubicBezTo>
                    <a:pt x="5399" y="5554"/>
                    <a:pt x="5102" y="5345"/>
                    <a:pt x="4786" y="5150"/>
                  </a:cubicBezTo>
                  <a:cubicBezTo>
                    <a:pt x="4578" y="5016"/>
                    <a:pt x="4383" y="4900"/>
                    <a:pt x="4178" y="4788"/>
                  </a:cubicBezTo>
                  <a:cubicBezTo>
                    <a:pt x="4076" y="4733"/>
                    <a:pt x="3965" y="4677"/>
                    <a:pt x="3858" y="4621"/>
                  </a:cubicBezTo>
                  <a:cubicBezTo>
                    <a:pt x="3796" y="4588"/>
                    <a:pt x="3717" y="4530"/>
                    <a:pt x="3644" y="4530"/>
                  </a:cubicBezTo>
                  <a:cubicBezTo>
                    <a:pt x="3635" y="4530"/>
                    <a:pt x="3626" y="4531"/>
                    <a:pt x="3617" y="4533"/>
                  </a:cubicBezTo>
                  <a:cubicBezTo>
                    <a:pt x="3533" y="4551"/>
                    <a:pt x="3426" y="4654"/>
                    <a:pt x="3361" y="4700"/>
                  </a:cubicBezTo>
                  <a:cubicBezTo>
                    <a:pt x="3287" y="4756"/>
                    <a:pt x="3208" y="4811"/>
                    <a:pt x="3139" y="4872"/>
                  </a:cubicBezTo>
                  <a:cubicBezTo>
                    <a:pt x="2971" y="5002"/>
                    <a:pt x="2809" y="5141"/>
                    <a:pt x="2660" y="5299"/>
                  </a:cubicBezTo>
                  <a:cubicBezTo>
                    <a:pt x="2438" y="5512"/>
                    <a:pt x="2243" y="5749"/>
                    <a:pt x="2062" y="6000"/>
                  </a:cubicBezTo>
                  <a:cubicBezTo>
                    <a:pt x="2103" y="5294"/>
                    <a:pt x="2136" y="4584"/>
                    <a:pt x="2178" y="3878"/>
                  </a:cubicBezTo>
                  <a:lnTo>
                    <a:pt x="2178" y="3860"/>
                  </a:lnTo>
                  <a:cubicBezTo>
                    <a:pt x="2201" y="3851"/>
                    <a:pt x="2210" y="3813"/>
                    <a:pt x="2182" y="3804"/>
                  </a:cubicBezTo>
                  <a:cubicBezTo>
                    <a:pt x="1570" y="3530"/>
                    <a:pt x="971" y="3270"/>
                    <a:pt x="414" y="2904"/>
                  </a:cubicBezTo>
                  <a:cubicBezTo>
                    <a:pt x="785" y="2839"/>
                    <a:pt x="1161" y="2769"/>
                    <a:pt x="1533" y="2699"/>
                  </a:cubicBezTo>
                  <a:cubicBezTo>
                    <a:pt x="1746" y="2658"/>
                    <a:pt x="1964" y="2620"/>
                    <a:pt x="2182" y="2583"/>
                  </a:cubicBezTo>
                  <a:cubicBezTo>
                    <a:pt x="2349" y="2556"/>
                    <a:pt x="2526" y="2537"/>
                    <a:pt x="2665" y="2421"/>
                  </a:cubicBezTo>
                  <a:cubicBezTo>
                    <a:pt x="2790" y="2309"/>
                    <a:pt x="2860" y="2142"/>
                    <a:pt x="2939" y="1998"/>
                  </a:cubicBezTo>
                  <a:cubicBezTo>
                    <a:pt x="3041" y="1794"/>
                    <a:pt x="3148" y="1585"/>
                    <a:pt x="3255" y="1381"/>
                  </a:cubicBezTo>
                  <a:cubicBezTo>
                    <a:pt x="3436" y="1028"/>
                    <a:pt x="3617" y="680"/>
                    <a:pt x="3798" y="327"/>
                  </a:cubicBezTo>
                  <a:close/>
                  <a:moveTo>
                    <a:pt x="3785" y="0"/>
                  </a:moveTo>
                  <a:cubicBezTo>
                    <a:pt x="3749" y="0"/>
                    <a:pt x="3712" y="18"/>
                    <a:pt x="3696" y="49"/>
                  </a:cubicBezTo>
                  <a:lnTo>
                    <a:pt x="3120" y="1163"/>
                  </a:lnTo>
                  <a:lnTo>
                    <a:pt x="2818" y="1748"/>
                  </a:lnTo>
                  <a:cubicBezTo>
                    <a:pt x="2739" y="1906"/>
                    <a:pt x="2670" y="2119"/>
                    <a:pt x="2535" y="2249"/>
                  </a:cubicBezTo>
                  <a:cubicBezTo>
                    <a:pt x="2401" y="2374"/>
                    <a:pt x="2155" y="2379"/>
                    <a:pt x="1978" y="2412"/>
                  </a:cubicBezTo>
                  <a:cubicBezTo>
                    <a:pt x="1774" y="2444"/>
                    <a:pt x="1570" y="2486"/>
                    <a:pt x="1365" y="2518"/>
                  </a:cubicBezTo>
                  <a:cubicBezTo>
                    <a:pt x="943" y="2597"/>
                    <a:pt x="525" y="2672"/>
                    <a:pt x="98" y="2746"/>
                  </a:cubicBezTo>
                  <a:cubicBezTo>
                    <a:pt x="1" y="2764"/>
                    <a:pt x="5" y="2890"/>
                    <a:pt x="75" y="2936"/>
                  </a:cubicBezTo>
                  <a:cubicBezTo>
                    <a:pt x="641" y="3331"/>
                    <a:pt x="1282" y="3688"/>
                    <a:pt x="1960" y="3837"/>
                  </a:cubicBezTo>
                  <a:cubicBezTo>
                    <a:pt x="1955" y="3851"/>
                    <a:pt x="1950" y="3865"/>
                    <a:pt x="1950" y="3883"/>
                  </a:cubicBezTo>
                  <a:cubicBezTo>
                    <a:pt x="1904" y="4719"/>
                    <a:pt x="1862" y="5554"/>
                    <a:pt x="1816" y="6390"/>
                  </a:cubicBezTo>
                  <a:cubicBezTo>
                    <a:pt x="1813" y="6456"/>
                    <a:pt x="1865" y="6493"/>
                    <a:pt x="1920" y="6493"/>
                  </a:cubicBezTo>
                  <a:cubicBezTo>
                    <a:pt x="1957" y="6493"/>
                    <a:pt x="1996" y="6476"/>
                    <a:pt x="2020" y="6441"/>
                  </a:cubicBezTo>
                  <a:cubicBezTo>
                    <a:pt x="2442" y="5777"/>
                    <a:pt x="2999" y="5201"/>
                    <a:pt x="3649" y="4760"/>
                  </a:cubicBezTo>
                  <a:cubicBezTo>
                    <a:pt x="4406" y="5113"/>
                    <a:pt x="5111" y="5559"/>
                    <a:pt x="5757" y="6093"/>
                  </a:cubicBezTo>
                  <a:cubicBezTo>
                    <a:pt x="5777" y="6110"/>
                    <a:pt x="5801" y="6118"/>
                    <a:pt x="5824" y="6118"/>
                  </a:cubicBezTo>
                  <a:cubicBezTo>
                    <a:pt x="5880" y="6118"/>
                    <a:pt x="5931" y="6072"/>
                    <a:pt x="5914" y="6000"/>
                  </a:cubicBezTo>
                  <a:cubicBezTo>
                    <a:pt x="5738" y="5243"/>
                    <a:pt x="5566" y="4487"/>
                    <a:pt x="5390" y="3725"/>
                  </a:cubicBezTo>
                  <a:cubicBezTo>
                    <a:pt x="5993" y="3321"/>
                    <a:pt x="6592" y="2904"/>
                    <a:pt x="7200" y="2500"/>
                  </a:cubicBezTo>
                  <a:cubicBezTo>
                    <a:pt x="7279" y="2439"/>
                    <a:pt x="7247" y="2328"/>
                    <a:pt x="7154" y="2323"/>
                  </a:cubicBezTo>
                  <a:cubicBezTo>
                    <a:pt x="6768" y="2300"/>
                    <a:pt x="6379" y="2277"/>
                    <a:pt x="5993" y="2235"/>
                  </a:cubicBezTo>
                  <a:cubicBezTo>
                    <a:pt x="5808" y="2217"/>
                    <a:pt x="5617" y="2193"/>
                    <a:pt x="5432" y="2180"/>
                  </a:cubicBezTo>
                  <a:cubicBezTo>
                    <a:pt x="5241" y="2156"/>
                    <a:pt x="4986" y="2166"/>
                    <a:pt x="4810" y="2073"/>
                  </a:cubicBezTo>
                  <a:cubicBezTo>
                    <a:pt x="4666" y="1994"/>
                    <a:pt x="4610" y="1785"/>
                    <a:pt x="4550" y="1646"/>
                  </a:cubicBezTo>
                  <a:cubicBezTo>
                    <a:pt x="4475" y="1474"/>
                    <a:pt x="4406" y="1302"/>
                    <a:pt x="4332" y="1135"/>
                  </a:cubicBezTo>
                  <a:cubicBezTo>
                    <a:pt x="4174" y="773"/>
                    <a:pt x="4021" y="406"/>
                    <a:pt x="3867" y="49"/>
                  </a:cubicBezTo>
                  <a:cubicBezTo>
                    <a:pt x="3852" y="15"/>
                    <a:pt x="3819" y="0"/>
                    <a:pt x="37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3139450" y="1304150"/>
              <a:ext cx="12575" cy="31175"/>
            </a:xfrm>
            <a:custGeom>
              <a:avLst/>
              <a:gdLst/>
              <a:ahLst/>
              <a:cxnLst/>
              <a:rect l="l" t="t" r="r" b="b"/>
              <a:pathLst>
                <a:path w="503" h="1247" extrusionOk="0">
                  <a:moveTo>
                    <a:pt x="57" y="0"/>
                  </a:moveTo>
                  <a:cubicBezTo>
                    <a:pt x="29" y="0"/>
                    <a:pt x="1" y="19"/>
                    <a:pt x="6" y="52"/>
                  </a:cubicBezTo>
                  <a:cubicBezTo>
                    <a:pt x="34" y="270"/>
                    <a:pt x="108" y="470"/>
                    <a:pt x="192" y="679"/>
                  </a:cubicBezTo>
                  <a:cubicBezTo>
                    <a:pt x="229" y="776"/>
                    <a:pt x="266" y="883"/>
                    <a:pt x="317" y="976"/>
                  </a:cubicBezTo>
                  <a:cubicBezTo>
                    <a:pt x="368" y="1069"/>
                    <a:pt x="415" y="1162"/>
                    <a:pt x="480" y="1241"/>
                  </a:cubicBezTo>
                  <a:cubicBezTo>
                    <a:pt x="481" y="1245"/>
                    <a:pt x="484" y="1246"/>
                    <a:pt x="487" y="1246"/>
                  </a:cubicBezTo>
                  <a:cubicBezTo>
                    <a:pt x="494" y="1246"/>
                    <a:pt x="503" y="1238"/>
                    <a:pt x="503" y="1231"/>
                  </a:cubicBezTo>
                  <a:cubicBezTo>
                    <a:pt x="503" y="1124"/>
                    <a:pt x="480" y="1022"/>
                    <a:pt x="457" y="925"/>
                  </a:cubicBezTo>
                  <a:cubicBezTo>
                    <a:pt x="433" y="818"/>
                    <a:pt x="401" y="711"/>
                    <a:pt x="364" y="614"/>
                  </a:cubicBezTo>
                  <a:cubicBezTo>
                    <a:pt x="294" y="414"/>
                    <a:pt x="224" y="210"/>
                    <a:pt x="104" y="24"/>
                  </a:cubicBezTo>
                  <a:cubicBezTo>
                    <a:pt x="95" y="8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155850" y="1275375"/>
              <a:ext cx="17750" cy="13175"/>
            </a:xfrm>
            <a:custGeom>
              <a:avLst/>
              <a:gdLst/>
              <a:ahLst/>
              <a:cxnLst/>
              <a:rect l="l" t="t" r="r" b="b"/>
              <a:pathLst>
                <a:path w="710" h="527" extrusionOk="0">
                  <a:moveTo>
                    <a:pt x="687" y="0"/>
                  </a:moveTo>
                  <a:cubicBezTo>
                    <a:pt x="686" y="0"/>
                    <a:pt x="684" y="1"/>
                    <a:pt x="682" y="1"/>
                  </a:cubicBezTo>
                  <a:cubicBezTo>
                    <a:pt x="566" y="47"/>
                    <a:pt x="450" y="103"/>
                    <a:pt x="339" y="163"/>
                  </a:cubicBezTo>
                  <a:cubicBezTo>
                    <a:pt x="288" y="196"/>
                    <a:pt x="237" y="233"/>
                    <a:pt x="186" y="275"/>
                  </a:cubicBezTo>
                  <a:cubicBezTo>
                    <a:pt x="153" y="293"/>
                    <a:pt x="130" y="317"/>
                    <a:pt x="102" y="335"/>
                  </a:cubicBezTo>
                  <a:cubicBezTo>
                    <a:pt x="74" y="354"/>
                    <a:pt x="51" y="372"/>
                    <a:pt x="28" y="405"/>
                  </a:cubicBezTo>
                  <a:cubicBezTo>
                    <a:pt x="5" y="428"/>
                    <a:pt x="0" y="461"/>
                    <a:pt x="14" y="488"/>
                  </a:cubicBezTo>
                  <a:cubicBezTo>
                    <a:pt x="31" y="509"/>
                    <a:pt x="62" y="526"/>
                    <a:pt x="89" y="526"/>
                  </a:cubicBezTo>
                  <a:cubicBezTo>
                    <a:pt x="92" y="526"/>
                    <a:pt x="95" y="526"/>
                    <a:pt x="98" y="526"/>
                  </a:cubicBezTo>
                  <a:cubicBezTo>
                    <a:pt x="130" y="512"/>
                    <a:pt x="158" y="502"/>
                    <a:pt x="190" y="479"/>
                  </a:cubicBezTo>
                  <a:cubicBezTo>
                    <a:pt x="218" y="461"/>
                    <a:pt x="241" y="442"/>
                    <a:pt x="269" y="419"/>
                  </a:cubicBezTo>
                  <a:cubicBezTo>
                    <a:pt x="325" y="386"/>
                    <a:pt x="381" y="349"/>
                    <a:pt x="432" y="303"/>
                  </a:cubicBezTo>
                  <a:cubicBezTo>
                    <a:pt x="534" y="224"/>
                    <a:pt x="617" y="131"/>
                    <a:pt x="706" y="38"/>
                  </a:cubicBezTo>
                  <a:cubicBezTo>
                    <a:pt x="710" y="21"/>
                    <a:pt x="703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117225" y="1232600"/>
              <a:ext cx="9175" cy="22650"/>
            </a:xfrm>
            <a:custGeom>
              <a:avLst/>
              <a:gdLst/>
              <a:ahLst/>
              <a:cxnLst/>
              <a:rect l="l" t="t" r="r" b="b"/>
              <a:pathLst>
                <a:path w="367" h="906" extrusionOk="0">
                  <a:moveTo>
                    <a:pt x="25" y="1"/>
                  </a:moveTo>
                  <a:cubicBezTo>
                    <a:pt x="12" y="1"/>
                    <a:pt x="1" y="15"/>
                    <a:pt x="4" y="32"/>
                  </a:cubicBezTo>
                  <a:cubicBezTo>
                    <a:pt x="18" y="106"/>
                    <a:pt x="41" y="171"/>
                    <a:pt x="64" y="241"/>
                  </a:cubicBezTo>
                  <a:cubicBezTo>
                    <a:pt x="88" y="315"/>
                    <a:pt x="106" y="384"/>
                    <a:pt x="120" y="459"/>
                  </a:cubicBezTo>
                  <a:cubicBezTo>
                    <a:pt x="139" y="528"/>
                    <a:pt x="157" y="607"/>
                    <a:pt x="166" y="677"/>
                  </a:cubicBezTo>
                  <a:cubicBezTo>
                    <a:pt x="171" y="709"/>
                    <a:pt x="185" y="747"/>
                    <a:pt x="190" y="784"/>
                  </a:cubicBezTo>
                  <a:cubicBezTo>
                    <a:pt x="204" y="830"/>
                    <a:pt x="208" y="867"/>
                    <a:pt x="250" y="895"/>
                  </a:cubicBezTo>
                  <a:cubicBezTo>
                    <a:pt x="259" y="902"/>
                    <a:pt x="270" y="905"/>
                    <a:pt x="281" y="905"/>
                  </a:cubicBezTo>
                  <a:cubicBezTo>
                    <a:pt x="299" y="905"/>
                    <a:pt x="317" y="897"/>
                    <a:pt x="329" y="886"/>
                  </a:cubicBezTo>
                  <a:cubicBezTo>
                    <a:pt x="366" y="839"/>
                    <a:pt x="366" y="802"/>
                    <a:pt x="361" y="756"/>
                  </a:cubicBezTo>
                  <a:cubicBezTo>
                    <a:pt x="352" y="714"/>
                    <a:pt x="348" y="677"/>
                    <a:pt x="338" y="635"/>
                  </a:cubicBezTo>
                  <a:lnTo>
                    <a:pt x="269" y="408"/>
                  </a:lnTo>
                  <a:cubicBezTo>
                    <a:pt x="236" y="333"/>
                    <a:pt x="204" y="264"/>
                    <a:pt x="166" y="194"/>
                  </a:cubicBezTo>
                  <a:cubicBezTo>
                    <a:pt x="134" y="125"/>
                    <a:pt x="92" y="60"/>
                    <a:pt x="41" y="8"/>
                  </a:cubicBezTo>
                  <a:cubicBezTo>
                    <a:pt x="36" y="3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083175" y="1324075"/>
              <a:ext cx="16425" cy="13825"/>
            </a:xfrm>
            <a:custGeom>
              <a:avLst/>
              <a:gdLst/>
              <a:ahLst/>
              <a:cxnLst/>
              <a:rect l="l" t="t" r="r" b="b"/>
              <a:pathLst>
                <a:path w="657" h="553" extrusionOk="0">
                  <a:moveTo>
                    <a:pt x="568" y="1"/>
                  </a:moveTo>
                  <a:cubicBezTo>
                    <a:pt x="564" y="1"/>
                    <a:pt x="559" y="1"/>
                    <a:pt x="554" y="3"/>
                  </a:cubicBezTo>
                  <a:cubicBezTo>
                    <a:pt x="521" y="16"/>
                    <a:pt x="493" y="26"/>
                    <a:pt x="461" y="44"/>
                  </a:cubicBezTo>
                  <a:cubicBezTo>
                    <a:pt x="433" y="63"/>
                    <a:pt x="410" y="81"/>
                    <a:pt x="387" y="95"/>
                  </a:cubicBezTo>
                  <a:cubicBezTo>
                    <a:pt x="336" y="133"/>
                    <a:pt x="289" y="170"/>
                    <a:pt x="238" y="211"/>
                  </a:cubicBezTo>
                  <a:cubicBezTo>
                    <a:pt x="145" y="295"/>
                    <a:pt x="66" y="397"/>
                    <a:pt x="15" y="504"/>
                  </a:cubicBezTo>
                  <a:cubicBezTo>
                    <a:pt x="1" y="526"/>
                    <a:pt x="23" y="553"/>
                    <a:pt x="47" y="553"/>
                  </a:cubicBezTo>
                  <a:cubicBezTo>
                    <a:pt x="53" y="553"/>
                    <a:pt x="60" y="551"/>
                    <a:pt x="66" y="546"/>
                  </a:cubicBezTo>
                  <a:cubicBezTo>
                    <a:pt x="155" y="462"/>
                    <a:pt x="243" y="388"/>
                    <a:pt x="331" y="314"/>
                  </a:cubicBezTo>
                  <a:cubicBezTo>
                    <a:pt x="368" y="276"/>
                    <a:pt x="414" y="244"/>
                    <a:pt x="456" y="211"/>
                  </a:cubicBezTo>
                  <a:cubicBezTo>
                    <a:pt x="479" y="198"/>
                    <a:pt x="503" y="179"/>
                    <a:pt x="530" y="165"/>
                  </a:cubicBezTo>
                  <a:cubicBezTo>
                    <a:pt x="563" y="151"/>
                    <a:pt x="586" y="128"/>
                    <a:pt x="614" y="109"/>
                  </a:cubicBezTo>
                  <a:cubicBezTo>
                    <a:pt x="657" y="67"/>
                    <a:pt x="621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052900" y="1284625"/>
              <a:ext cx="20350" cy="8100"/>
            </a:xfrm>
            <a:custGeom>
              <a:avLst/>
              <a:gdLst/>
              <a:ahLst/>
              <a:cxnLst/>
              <a:rect l="l" t="t" r="r" b="b"/>
              <a:pathLst>
                <a:path w="814" h="324" extrusionOk="0">
                  <a:moveTo>
                    <a:pt x="86" y="1"/>
                  </a:moveTo>
                  <a:cubicBezTo>
                    <a:pt x="67" y="1"/>
                    <a:pt x="48" y="5"/>
                    <a:pt x="24" y="12"/>
                  </a:cubicBezTo>
                  <a:cubicBezTo>
                    <a:pt x="10" y="12"/>
                    <a:pt x="1" y="35"/>
                    <a:pt x="19" y="39"/>
                  </a:cubicBezTo>
                  <a:cubicBezTo>
                    <a:pt x="33" y="49"/>
                    <a:pt x="38" y="63"/>
                    <a:pt x="57" y="72"/>
                  </a:cubicBezTo>
                  <a:lnTo>
                    <a:pt x="89" y="91"/>
                  </a:lnTo>
                  <a:cubicBezTo>
                    <a:pt x="117" y="104"/>
                    <a:pt x="145" y="118"/>
                    <a:pt x="177" y="132"/>
                  </a:cubicBezTo>
                  <a:cubicBezTo>
                    <a:pt x="233" y="160"/>
                    <a:pt x="293" y="183"/>
                    <a:pt x="354" y="207"/>
                  </a:cubicBezTo>
                  <a:cubicBezTo>
                    <a:pt x="479" y="253"/>
                    <a:pt x="595" y="304"/>
                    <a:pt x="725" y="323"/>
                  </a:cubicBezTo>
                  <a:cubicBezTo>
                    <a:pt x="731" y="323"/>
                    <a:pt x="736" y="324"/>
                    <a:pt x="742" y="324"/>
                  </a:cubicBezTo>
                  <a:cubicBezTo>
                    <a:pt x="770" y="324"/>
                    <a:pt x="793" y="312"/>
                    <a:pt x="808" y="281"/>
                  </a:cubicBezTo>
                  <a:cubicBezTo>
                    <a:pt x="813" y="248"/>
                    <a:pt x="804" y="211"/>
                    <a:pt x="776" y="197"/>
                  </a:cubicBezTo>
                  <a:cubicBezTo>
                    <a:pt x="651" y="132"/>
                    <a:pt x="525" y="100"/>
                    <a:pt x="395" y="67"/>
                  </a:cubicBezTo>
                  <a:cubicBezTo>
                    <a:pt x="335" y="49"/>
                    <a:pt x="270" y="30"/>
                    <a:pt x="205" y="21"/>
                  </a:cubicBezTo>
                  <a:cubicBezTo>
                    <a:pt x="173" y="16"/>
                    <a:pt x="140" y="7"/>
                    <a:pt x="108" y="2"/>
                  </a:cubicBezTo>
                  <a:cubicBezTo>
                    <a:pt x="100" y="1"/>
                    <a:pt x="93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91" name="Google Shape;691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534849" y="2150850"/>
            <a:ext cx="422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054944" y="901950"/>
            <a:ext cx="1034100" cy="1033200"/>
          </a:xfrm>
          <a:prstGeom prst="rect">
            <a:avLst/>
          </a:prstGeom>
          <a:solidFill>
            <a:srgbClr val="CBF3F0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208450" y="3185800"/>
            <a:ext cx="4875000" cy="471900"/>
          </a:xfrm>
          <a:prstGeom prst="rect">
            <a:avLst/>
          </a:prstGeom>
          <a:solidFill>
            <a:srgbClr val="FFBF6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" name="Google Shape;18;p3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6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75275"/>
            <a:ext cx="7704000" cy="3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-606567" y="2019682"/>
            <a:ext cx="984160" cy="681151"/>
            <a:chOff x="3445725" y="1281250"/>
            <a:chExt cx="288500" cy="199675"/>
          </a:xfrm>
        </p:grpSpPr>
        <p:sp>
          <p:nvSpPr>
            <p:cNvPr id="24" name="Google Shape;24;p4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3" name="Google Shape;33;p4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082100" y="1262225"/>
            <a:ext cx="4991400" cy="19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8578983" y="4044332"/>
            <a:ext cx="984160" cy="681151"/>
            <a:chOff x="3445725" y="1281250"/>
            <a:chExt cx="288500" cy="199675"/>
          </a:xfrm>
        </p:grpSpPr>
        <p:sp>
          <p:nvSpPr>
            <p:cNvPr id="59" name="Google Shape;59;p8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8"/>
          <p:cNvGrpSpPr/>
          <p:nvPr/>
        </p:nvGrpSpPr>
        <p:grpSpPr>
          <a:xfrm>
            <a:off x="8417983" y="212507"/>
            <a:ext cx="984160" cy="681151"/>
            <a:chOff x="3445725" y="1281250"/>
            <a:chExt cx="288500" cy="199675"/>
          </a:xfrm>
        </p:grpSpPr>
        <p:sp>
          <p:nvSpPr>
            <p:cNvPr id="69" name="Google Shape;69;p8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8"/>
          <p:cNvGrpSpPr/>
          <p:nvPr/>
        </p:nvGrpSpPr>
        <p:grpSpPr>
          <a:xfrm>
            <a:off x="-576342" y="1742782"/>
            <a:ext cx="984160" cy="681151"/>
            <a:chOff x="3445725" y="1281250"/>
            <a:chExt cx="288500" cy="199675"/>
          </a:xfrm>
        </p:grpSpPr>
        <p:sp>
          <p:nvSpPr>
            <p:cNvPr id="79" name="Google Shape;79;p8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2044933" y="4770295"/>
            <a:ext cx="984160" cy="681151"/>
            <a:chOff x="3445725" y="1281250"/>
            <a:chExt cx="288500" cy="199675"/>
          </a:xfrm>
        </p:grpSpPr>
        <p:sp>
          <p:nvSpPr>
            <p:cNvPr id="89" name="Google Shape;89;p8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8" name="Google Shape;98;p8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720000" y="2343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2"/>
          </p:nvPr>
        </p:nvSpPr>
        <p:spPr>
          <a:xfrm>
            <a:off x="3419269" y="2343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3"/>
          </p:nvPr>
        </p:nvSpPr>
        <p:spPr>
          <a:xfrm>
            <a:off x="719975" y="41293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4"/>
          </p:nvPr>
        </p:nvSpPr>
        <p:spPr>
          <a:xfrm>
            <a:off x="3419244" y="41293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5"/>
          </p:nvPr>
        </p:nvSpPr>
        <p:spPr>
          <a:xfrm>
            <a:off x="6118545" y="2343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6"/>
          </p:nvPr>
        </p:nvSpPr>
        <p:spPr>
          <a:xfrm>
            <a:off x="6118520" y="41293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7" hasCustomPrompt="1"/>
          </p:nvPr>
        </p:nvSpPr>
        <p:spPr>
          <a:xfrm>
            <a:off x="1543700" y="1304933"/>
            <a:ext cx="734700" cy="447600"/>
          </a:xfrm>
          <a:prstGeom prst="rect">
            <a:avLst/>
          </a:prstGeom>
          <a:solidFill>
            <a:srgbClr val="CBF3F0"/>
          </a:solidFill>
          <a:ln w="19050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47625" dir="2880000" algn="bl" rotWithShape="0">
              <a:srgbClr val="19191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8" hasCustomPrompt="1"/>
          </p:nvPr>
        </p:nvSpPr>
        <p:spPr>
          <a:xfrm>
            <a:off x="1555975" y="3160891"/>
            <a:ext cx="734700" cy="447600"/>
          </a:xfrm>
          <a:prstGeom prst="rect">
            <a:avLst/>
          </a:prstGeom>
          <a:solidFill>
            <a:srgbClr val="CCB0F3"/>
          </a:solidFill>
          <a:ln w="19050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47625" dir="2880000" algn="bl" rotWithShape="0">
              <a:srgbClr val="19191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9" hasCustomPrompt="1"/>
          </p:nvPr>
        </p:nvSpPr>
        <p:spPr>
          <a:xfrm>
            <a:off x="4242969" y="1304933"/>
            <a:ext cx="734700" cy="447600"/>
          </a:xfrm>
          <a:prstGeom prst="rect">
            <a:avLst/>
          </a:prstGeom>
          <a:solidFill>
            <a:srgbClr val="FFBF69"/>
          </a:solidFill>
          <a:ln w="19050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47625" dir="2880000" algn="bl" rotWithShape="0">
              <a:srgbClr val="19191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55244" y="3160891"/>
            <a:ext cx="734700" cy="447600"/>
          </a:xfrm>
          <a:prstGeom prst="rect">
            <a:avLst/>
          </a:prstGeom>
          <a:solidFill>
            <a:srgbClr val="80E289"/>
          </a:solidFill>
          <a:ln w="19050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47625" dir="2880000" algn="bl" rotWithShape="0">
              <a:srgbClr val="19191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42245" y="1304933"/>
            <a:ext cx="734700" cy="447600"/>
          </a:xfrm>
          <a:prstGeom prst="rect">
            <a:avLst/>
          </a:prstGeom>
          <a:solidFill>
            <a:srgbClr val="FF006E"/>
          </a:solidFill>
          <a:ln w="19050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38100" dir="2760000" algn="bl" rotWithShape="0">
              <a:srgbClr val="19191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16220" y="3160891"/>
            <a:ext cx="734700" cy="447600"/>
          </a:xfrm>
          <a:prstGeom prst="rect">
            <a:avLst/>
          </a:prstGeom>
          <a:solidFill>
            <a:srgbClr val="FFFF99"/>
          </a:solidFill>
          <a:ln w="19050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47625" dir="2880000" algn="bl" rotWithShape="0">
              <a:srgbClr val="19191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6"/>
          </p:nvPr>
        </p:nvSpPr>
        <p:spPr>
          <a:xfrm>
            <a:off x="720000" y="195690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7"/>
          </p:nvPr>
        </p:nvSpPr>
        <p:spPr>
          <a:xfrm>
            <a:off x="3419269" y="195690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8"/>
          </p:nvPr>
        </p:nvSpPr>
        <p:spPr>
          <a:xfrm>
            <a:off x="719975" y="37483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9"/>
          </p:nvPr>
        </p:nvSpPr>
        <p:spPr>
          <a:xfrm>
            <a:off x="3419244" y="37483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20"/>
          </p:nvPr>
        </p:nvSpPr>
        <p:spPr>
          <a:xfrm>
            <a:off x="6118545" y="195690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1"/>
          </p:nvPr>
        </p:nvSpPr>
        <p:spPr>
          <a:xfrm>
            <a:off x="6118520" y="374832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/>
          <p:nvPr/>
        </p:nvSpPr>
        <p:spPr>
          <a:xfrm rot="1870813">
            <a:off x="7670008" y="4563278"/>
            <a:ext cx="1023469" cy="1033155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"/>
          <p:cNvSpPr/>
          <p:nvPr/>
        </p:nvSpPr>
        <p:spPr>
          <a:xfrm rot="1870813">
            <a:off x="-577067" y="1604428"/>
            <a:ext cx="1023469" cy="1033155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9" name="Google Shape;209;p13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>
            <a:spLocks noGrp="1"/>
          </p:cNvSpPr>
          <p:nvPr>
            <p:ph type="title"/>
          </p:nvPr>
        </p:nvSpPr>
        <p:spPr>
          <a:xfrm>
            <a:off x="2200027" y="2241344"/>
            <a:ext cx="399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title" idx="2" hasCustomPrompt="1"/>
          </p:nvPr>
        </p:nvSpPr>
        <p:spPr>
          <a:xfrm>
            <a:off x="4070357" y="1064700"/>
            <a:ext cx="1003200" cy="1033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6"/>
          <p:cNvSpPr txBox="1">
            <a:spLocks noGrp="1"/>
          </p:cNvSpPr>
          <p:nvPr>
            <p:ph type="subTitle" idx="1"/>
          </p:nvPr>
        </p:nvSpPr>
        <p:spPr>
          <a:xfrm>
            <a:off x="1659859" y="3226627"/>
            <a:ext cx="5824200" cy="417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6"/>
          <p:cNvSpPr/>
          <p:nvPr/>
        </p:nvSpPr>
        <p:spPr>
          <a:xfrm rot="1870805">
            <a:off x="8689876" y="2503959"/>
            <a:ext cx="796809" cy="836094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 rot="1870798">
            <a:off x="-287017" y="1451230"/>
            <a:ext cx="863478" cy="818519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7" name="Google Shape;277;p16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1"/>
          </p:nvPr>
        </p:nvSpPr>
        <p:spPr>
          <a:xfrm>
            <a:off x="4926175" y="3185025"/>
            <a:ext cx="2606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2"/>
          </p:nvPr>
        </p:nvSpPr>
        <p:spPr>
          <a:xfrm>
            <a:off x="1588850" y="3185025"/>
            <a:ext cx="2606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subTitle" idx="3"/>
          </p:nvPr>
        </p:nvSpPr>
        <p:spPr>
          <a:xfrm>
            <a:off x="4923250" y="2715225"/>
            <a:ext cx="2606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subTitle" idx="4"/>
          </p:nvPr>
        </p:nvSpPr>
        <p:spPr>
          <a:xfrm>
            <a:off x="1588850" y="2715225"/>
            <a:ext cx="2606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70" name="Google Shape;370;p21"/>
          <p:cNvGrpSpPr/>
          <p:nvPr/>
        </p:nvGrpSpPr>
        <p:grpSpPr>
          <a:xfrm>
            <a:off x="-479692" y="1017732"/>
            <a:ext cx="984160" cy="681151"/>
            <a:chOff x="3445725" y="1281250"/>
            <a:chExt cx="288500" cy="199675"/>
          </a:xfrm>
        </p:grpSpPr>
        <p:sp>
          <p:nvSpPr>
            <p:cNvPr id="371" name="Google Shape;371;p21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8418033" y="3021407"/>
            <a:ext cx="984160" cy="681151"/>
            <a:chOff x="3445725" y="1281250"/>
            <a:chExt cx="288500" cy="199675"/>
          </a:xfrm>
        </p:grpSpPr>
        <p:sp>
          <p:nvSpPr>
            <p:cNvPr id="381" name="Google Shape;381;p21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1"/>
          <p:cNvGrpSpPr/>
          <p:nvPr/>
        </p:nvGrpSpPr>
        <p:grpSpPr>
          <a:xfrm rot="366901">
            <a:off x="-137848" y="3595137"/>
            <a:ext cx="607782" cy="681137"/>
            <a:chOff x="2596725" y="3731275"/>
            <a:chExt cx="121175" cy="135800"/>
          </a:xfrm>
        </p:grpSpPr>
        <p:sp>
          <p:nvSpPr>
            <p:cNvPr id="391" name="Google Shape;391;p21"/>
            <p:cNvSpPr/>
            <p:nvPr/>
          </p:nvSpPr>
          <p:spPr>
            <a:xfrm>
              <a:off x="2596725" y="3731275"/>
              <a:ext cx="121175" cy="135800"/>
            </a:xfrm>
            <a:custGeom>
              <a:avLst/>
              <a:gdLst/>
              <a:ahLst/>
              <a:cxnLst/>
              <a:rect l="l" t="t" r="r" b="b"/>
              <a:pathLst>
                <a:path w="4847" h="5432" extrusionOk="0">
                  <a:moveTo>
                    <a:pt x="1264" y="221"/>
                  </a:moveTo>
                  <a:cubicBezTo>
                    <a:pt x="1512" y="221"/>
                    <a:pt x="1759" y="329"/>
                    <a:pt x="1895" y="547"/>
                  </a:cubicBezTo>
                  <a:cubicBezTo>
                    <a:pt x="1932" y="617"/>
                    <a:pt x="1974" y="682"/>
                    <a:pt x="2025" y="742"/>
                  </a:cubicBezTo>
                  <a:cubicBezTo>
                    <a:pt x="2058" y="781"/>
                    <a:pt x="2098" y="800"/>
                    <a:pt x="2138" y="800"/>
                  </a:cubicBezTo>
                  <a:cubicBezTo>
                    <a:pt x="2170" y="800"/>
                    <a:pt x="2203" y="788"/>
                    <a:pt x="2234" y="765"/>
                  </a:cubicBezTo>
                  <a:cubicBezTo>
                    <a:pt x="2317" y="700"/>
                    <a:pt x="2391" y="617"/>
                    <a:pt x="2470" y="556"/>
                  </a:cubicBezTo>
                  <a:cubicBezTo>
                    <a:pt x="2737" y="345"/>
                    <a:pt x="3033" y="256"/>
                    <a:pt x="3319" y="256"/>
                  </a:cubicBezTo>
                  <a:cubicBezTo>
                    <a:pt x="3604" y="256"/>
                    <a:pt x="3879" y="345"/>
                    <a:pt x="4104" y="491"/>
                  </a:cubicBezTo>
                  <a:cubicBezTo>
                    <a:pt x="4327" y="645"/>
                    <a:pt x="4480" y="840"/>
                    <a:pt x="4531" y="1118"/>
                  </a:cubicBezTo>
                  <a:cubicBezTo>
                    <a:pt x="4615" y="1573"/>
                    <a:pt x="4573" y="2014"/>
                    <a:pt x="4438" y="2441"/>
                  </a:cubicBezTo>
                  <a:cubicBezTo>
                    <a:pt x="4276" y="2975"/>
                    <a:pt x="3984" y="3444"/>
                    <a:pt x="3608" y="3861"/>
                  </a:cubicBezTo>
                  <a:cubicBezTo>
                    <a:pt x="3232" y="4288"/>
                    <a:pt x="2809" y="4660"/>
                    <a:pt x="2326" y="4962"/>
                  </a:cubicBezTo>
                  <a:cubicBezTo>
                    <a:pt x="2196" y="5040"/>
                    <a:pt x="2066" y="5129"/>
                    <a:pt x="1923" y="5226"/>
                  </a:cubicBezTo>
                  <a:cubicBezTo>
                    <a:pt x="1899" y="5189"/>
                    <a:pt x="1881" y="5170"/>
                    <a:pt x="1881" y="5129"/>
                  </a:cubicBezTo>
                  <a:cubicBezTo>
                    <a:pt x="1644" y="4748"/>
                    <a:pt x="1370" y="4395"/>
                    <a:pt x="1096" y="4042"/>
                  </a:cubicBezTo>
                  <a:cubicBezTo>
                    <a:pt x="720" y="3550"/>
                    <a:pt x="442" y="3007"/>
                    <a:pt x="316" y="2399"/>
                  </a:cubicBezTo>
                  <a:cubicBezTo>
                    <a:pt x="219" y="1977"/>
                    <a:pt x="228" y="1554"/>
                    <a:pt x="330" y="1127"/>
                  </a:cubicBezTo>
                  <a:cubicBezTo>
                    <a:pt x="391" y="891"/>
                    <a:pt x="507" y="682"/>
                    <a:pt x="665" y="491"/>
                  </a:cubicBezTo>
                  <a:cubicBezTo>
                    <a:pt x="809" y="312"/>
                    <a:pt x="1037" y="221"/>
                    <a:pt x="1264" y="221"/>
                  </a:cubicBezTo>
                  <a:close/>
                  <a:moveTo>
                    <a:pt x="1270" y="0"/>
                  </a:moveTo>
                  <a:cubicBezTo>
                    <a:pt x="1004" y="0"/>
                    <a:pt x="734" y="100"/>
                    <a:pt x="535" y="315"/>
                  </a:cubicBezTo>
                  <a:cubicBezTo>
                    <a:pt x="316" y="556"/>
                    <a:pt x="168" y="840"/>
                    <a:pt x="94" y="1160"/>
                  </a:cubicBezTo>
                  <a:cubicBezTo>
                    <a:pt x="5" y="1541"/>
                    <a:pt x="1" y="1926"/>
                    <a:pt x="66" y="2316"/>
                  </a:cubicBezTo>
                  <a:cubicBezTo>
                    <a:pt x="177" y="2975"/>
                    <a:pt x="460" y="3574"/>
                    <a:pt x="850" y="4112"/>
                  </a:cubicBezTo>
                  <a:cubicBezTo>
                    <a:pt x="1073" y="4428"/>
                    <a:pt x="1324" y="4725"/>
                    <a:pt x="1560" y="5036"/>
                  </a:cubicBezTo>
                  <a:cubicBezTo>
                    <a:pt x="1653" y="5152"/>
                    <a:pt x="1755" y="5254"/>
                    <a:pt x="1853" y="5365"/>
                  </a:cubicBezTo>
                  <a:cubicBezTo>
                    <a:pt x="1889" y="5410"/>
                    <a:pt x="1926" y="5432"/>
                    <a:pt x="1972" y="5432"/>
                  </a:cubicBezTo>
                  <a:cubicBezTo>
                    <a:pt x="1998" y="5432"/>
                    <a:pt x="2026" y="5425"/>
                    <a:pt x="2057" y="5412"/>
                  </a:cubicBezTo>
                  <a:cubicBezTo>
                    <a:pt x="2090" y="5398"/>
                    <a:pt x="2127" y="5384"/>
                    <a:pt x="2159" y="5361"/>
                  </a:cubicBezTo>
                  <a:cubicBezTo>
                    <a:pt x="2716" y="5008"/>
                    <a:pt x="3255" y="4623"/>
                    <a:pt x="3710" y="4135"/>
                  </a:cubicBezTo>
                  <a:cubicBezTo>
                    <a:pt x="4090" y="3718"/>
                    <a:pt x="4401" y="3253"/>
                    <a:pt x="4615" y="2724"/>
                  </a:cubicBezTo>
                  <a:cubicBezTo>
                    <a:pt x="4796" y="2279"/>
                    <a:pt x="4847" y="1810"/>
                    <a:pt x="4810" y="1327"/>
                  </a:cubicBezTo>
                  <a:cubicBezTo>
                    <a:pt x="4782" y="928"/>
                    <a:pt x="4638" y="575"/>
                    <a:pt x="4295" y="329"/>
                  </a:cubicBezTo>
                  <a:cubicBezTo>
                    <a:pt x="4028" y="138"/>
                    <a:pt x="3679" y="18"/>
                    <a:pt x="3317" y="18"/>
                  </a:cubicBezTo>
                  <a:cubicBezTo>
                    <a:pt x="2992" y="18"/>
                    <a:pt x="2658" y="115"/>
                    <a:pt x="2364" y="343"/>
                  </a:cubicBezTo>
                  <a:cubicBezTo>
                    <a:pt x="2299" y="394"/>
                    <a:pt x="2229" y="445"/>
                    <a:pt x="2150" y="505"/>
                  </a:cubicBezTo>
                  <a:cubicBezTo>
                    <a:pt x="2104" y="450"/>
                    <a:pt x="2062" y="413"/>
                    <a:pt x="2034" y="352"/>
                  </a:cubicBezTo>
                  <a:cubicBezTo>
                    <a:pt x="1855" y="125"/>
                    <a:pt x="1566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609975" y="3749000"/>
              <a:ext cx="91225" cy="104575"/>
            </a:xfrm>
            <a:custGeom>
              <a:avLst/>
              <a:gdLst/>
              <a:ahLst/>
              <a:cxnLst/>
              <a:rect l="l" t="t" r="r" b="b"/>
              <a:pathLst>
                <a:path w="3649" h="4183" extrusionOk="0">
                  <a:moveTo>
                    <a:pt x="2613" y="236"/>
                  </a:moveTo>
                  <a:cubicBezTo>
                    <a:pt x="2847" y="236"/>
                    <a:pt x="3057" y="369"/>
                    <a:pt x="3226" y="599"/>
                  </a:cubicBezTo>
                  <a:cubicBezTo>
                    <a:pt x="3416" y="864"/>
                    <a:pt x="3398" y="1170"/>
                    <a:pt x="3310" y="1467"/>
                  </a:cubicBezTo>
                  <a:cubicBezTo>
                    <a:pt x="3226" y="1755"/>
                    <a:pt x="3105" y="2034"/>
                    <a:pt x="2934" y="2284"/>
                  </a:cubicBezTo>
                  <a:cubicBezTo>
                    <a:pt x="2558" y="2851"/>
                    <a:pt x="2121" y="3375"/>
                    <a:pt x="1643" y="3858"/>
                  </a:cubicBezTo>
                  <a:cubicBezTo>
                    <a:pt x="1606" y="3890"/>
                    <a:pt x="1564" y="3918"/>
                    <a:pt x="1509" y="3965"/>
                  </a:cubicBezTo>
                  <a:cubicBezTo>
                    <a:pt x="1249" y="3570"/>
                    <a:pt x="993" y="3203"/>
                    <a:pt x="757" y="2828"/>
                  </a:cubicBezTo>
                  <a:cubicBezTo>
                    <a:pt x="538" y="2465"/>
                    <a:pt x="357" y="2076"/>
                    <a:pt x="288" y="1644"/>
                  </a:cubicBezTo>
                  <a:cubicBezTo>
                    <a:pt x="246" y="1375"/>
                    <a:pt x="246" y="1105"/>
                    <a:pt x="292" y="832"/>
                  </a:cubicBezTo>
                  <a:cubicBezTo>
                    <a:pt x="325" y="660"/>
                    <a:pt x="418" y="530"/>
                    <a:pt x="548" y="423"/>
                  </a:cubicBezTo>
                  <a:cubicBezTo>
                    <a:pt x="657" y="336"/>
                    <a:pt x="774" y="294"/>
                    <a:pt x="889" y="294"/>
                  </a:cubicBezTo>
                  <a:cubicBezTo>
                    <a:pt x="1039" y="294"/>
                    <a:pt x="1184" y="365"/>
                    <a:pt x="1300" y="502"/>
                  </a:cubicBezTo>
                  <a:cubicBezTo>
                    <a:pt x="1365" y="586"/>
                    <a:pt x="1411" y="688"/>
                    <a:pt x="1467" y="776"/>
                  </a:cubicBezTo>
                  <a:cubicBezTo>
                    <a:pt x="1495" y="818"/>
                    <a:pt x="1518" y="864"/>
                    <a:pt x="1555" y="892"/>
                  </a:cubicBezTo>
                  <a:cubicBezTo>
                    <a:pt x="1576" y="908"/>
                    <a:pt x="1599" y="916"/>
                    <a:pt x="1622" y="916"/>
                  </a:cubicBezTo>
                  <a:cubicBezTo>
                    <a:pt x="1644" y="916"/>
                    <a:pt x="1666" y="908"/>
                    <a:pt x="1685" y="892"/>
                  </a:cubicBezTo>
                  <a:cubicBezTo>
                    <a:pt x="1722" y="855"/>
                    <a:pt x="1750" y="818"/>
                    <a:pt x="1773" y="776"/>
                  </a:cubicBezTo>
                  <a:cubicBezTo>
                    <a:pt x="1885" y="586"/>
                    <a:pt x="2047" y="451"/>
                    <a:pt x="2237" y="344"/>
                  </a:cubicBezTo>
                  <a:cubicBezTo>
                    <a:pt x="2367" y="270"/>
                    <a:pt x="2493" y="236"/>
                    <a:pt x="2613" y="236"/>
                  </a:cubicBezTo>
                  <a:close/>
                  <a:moveTo>
                    <a:pt x="2622" y="0"/>
                  </a:moveTo>
                  <a:cubicBezTo>
                    <a:pt x="2569" y="0"/>
                    <a:pt x="2513" y="5"/>
                    <a:pt x="2456" y="15"/>
                  </a:cubicBezTo>
                  <a:cubicBezTo>
                    <a:pt x="2214" y="56"/>
                    <a:pt x="2019" y="177"/>
                    <a:pt x="1838" y="335"/>
                  </a:cubicBezTo>
                  <a:cubicBezTo>
                    <a:pt x="1764" y="395"/>
                    <a:pt x="1694" y="460"/>
                    <a:pt x="1620" y="534"/>
                  </a:cubicBezTo>
                  <a:cubicBezTo>
                    <a:pt x="1555" y="460"/>
                    <a:pt x="1504" y="391"/>
                    <a:pt x="1453" y="339"/>
                  </a:cubicBezTo>
                  <a:cubicBezTo>
                    <a:pt x="1294" y="172"/>
                    <a:pt x="1092" y="81"/>
                    <a:pt x="894" y="81"/>
                  </a:cubicBezTo>
                  <a:cubicBezTo>
                    <a:pt x="796" y="81"/>
                    <a:pt x="699" y="103"/>
                    <a:pt x="608" y="149"/>
                  </a:cubicBezTo>
                  <a:cubicBezTo>
                    <a:pt x="330" y="288"/>
                    <a:pt x="135" y="502"/>
                    <a:pt x="79" y="832"/>
                  </a:cubicBezTo>
                  <a:cubicBezTo>
                    <a:pt x="0" y="1328"/>
                    <a:pt x="46" y="1802"/>
                    <a:pt x="227" y="2266"/>
                  </a:cubicBezTo>
                  <a:cubicBezTo>
                    <a:pt x="492" y="2957"/>
                    <a:pt x="928" y="3538"/>
                    <a:pt x="1393" y="4099"/>
                  </a:cubicBezTo>
                  <a:cubicBezTo>
                    <a:pt x="1437" y="4154"/>
                    <a:pt x="1496" y="4182"/>
                    <a:pt x="1558" y="4182"/>
                  </a:cubicBezTo>
                  <a:cubicBezTo>
                    <a:pt x="1608" y="4182"/>
                    <a:pt x="1658" y="4164"/>
                    <a:pt x="1704" y="4127"/>
                  </a:cubicBezTo>
                  <a:cubicBezTo>
                    <a:pt x="1792" y="4053"/>
                    <a:pt x="1880" y="3974"/>
                    <a:pt x="1959" y="3890"/>
                  </a:cubicBezTo>
                  <a:cubicBezTo>
                    <a:pt x="2363" y="3477"/>
                    <a:pt x="2725" y="3036"/>
                    <a:pt x="3059" y="2568"/>
                  </a:cubicBezTo>
                  <a:cubicBezTo>
                    <a:pt x="3259" y="2275"/>
                    <a:pt x="3416" y="1964"/>
                    <a:pt x="3528" y="1635"/>
                  </a:cubicBezTo>
                  <a:cubicBezTo>
                    <a:pt x="3574" y="1500"/>
                    <a:pt x="3602" y="1356"/>
                    <a:pt x="3621" y="1208"/>
                  </a:cubicBezTo>
                  <a:cubicBezTo>
                    <a:pt x="3648" y="938"/>
                    <a:pt x="3602" y="683"/>
                    <a:pt x="3435" y="460"/>
                  </a:cubicBezTo>
                  <a:cubicBezTo>
                    <a:pt x="3219" y="184"/>
                    <a:pt x="2961" y="0"/>
                    <a:pt x="26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622725" y="3763750"/>
              <a:ext cx="61250" cy="76950"/>
            </a:xfrm>
            <a:custGeom>
              <a:avLst/>
              <a:gdLst/>
              <a:ahLst/>
              <a:cxnLst/>
              <a:rect l="l" t="t" r="r" b="b"/>
              <a:pathLst>
                <a:path w="2450" h="3078" extrusionOk="0">
                  <a:moveTo>
                    <a:pt x="1972" y="252"/>
                  </a:moveTo>
                  <a:cubicBezTo>
                    <a:pt x="2075" y="252"/>
                    <a:pt x="2161" y="324"/>
                    <a:pt x="2178" y="446"/>
                  </a:cubicBezTo>
                  <a:cubicBezTo>
                    <a:pt x="2192" y="553"/>
                    <a:pt x="2182" y="659"/>
                    <a:pt x="2164" y="766"/>
                  </a:cubicBezTo>
                  <a:cubicBezTo>
                    <a:pt x="2113" y="1072"/>
                    <a:pt x="2001" y="1365"/>
                    <a:pt x="1829" y="1625"/>
                  </a:cubicBezTo>
                  <a:cubicBezTo>
                    <a:pt x="1667" y="1866"/>
                    <a:pt x="1505" y="2108"/>
                    <a:pt x="1342" y="2349"/>
                  </a:cubicBezTo>
                  <a:cubicBezTo>
                    <a:pt x="1254" y="2479"/>
                    <a:pt x="1166" y="2604"/>
                    <a:pt x="1073" y="2743"/>
                  </a:cubicBezTo>
                  <a:cubicBezTo>
                    <a:pt x="1040" y="2697"/>
                    <a:pt x="1008" y="2669"/>
                    <a:pt x="980" y="2641"/>
                  </a:cubicBezTo>
                  <a:cubicBezTo>
                    <a:pt x="822" y="2349"/>
                    <a:pt x="655" y="2066"/>
                    <a:pt x="511" y="1769"/>
                  </a:cubicBezTo>
                  <a:cubicBezTo>
                    <a:pt x="423" y="1588"/>
                    <a:pt x="353" y="1397"/>
                    <a:pt x="302" y="1198"/>
                  </a:cubicBezTo>
                  <a:cubicBezTo>
                    <a:pt x="261" y="1058"/>
                    <a:pt x="251" y="915"/>
                    <a:pt x="242" y="771"/>
                  </a:cubicBezTo>
                  <a:cubicBezTo>
                    <a:pt x="237" y="580"/>
                    <a:pt x="321" y="441"/>
                    <a:pt x="507" y="362"/>
                  </a:cubicBezTo>
                  <a:cubicBezTo>
                    <a:pt x="632" y="385"/>
                    <a:pt x="720" y="469"/>
                    <a:pt x="785" y="566"/>
                  </a:cubicBezTo>
                  <a:cubicBezTo>
                    <a:pt x="845" y="655"/>
                    <a:pt x="892" y="752"/>
                    <a:pt x="938" y="845"/>
                  </a:cubicBezTo>
                  <a:cubicBezTo>
                    <a:pt x="980" y="933"/>
                    <a:pt x="1008" y="1026"/>
                    <a:pt x="1050" y="1114"/>
                  </a:cubicBezTo>
                  <a:cubicBezTo>
                    <a:pt x="1086" y="1186"/>
                    <a:pt x="1113" y="1258"/>
                    <a:pt x="1204" y="1258"/>
                  </a:cubicBezTo>
                  <a:cubicBezTo>
                    <a:pt x="1206" y="1258"/>
                    <a:pt x="1209" y="1258"/>
                    <a:pt x="1212" y="1258"/>
                  </a:cubicBezTo>
                  <a:cubicBezTo>
                    <a:pt x="1277" y="1258"/>
                    <a:pt x="1319" y="1198"/>
                    <a:pt x="1333" y="1091"/>
                  </a:cubicBezTo>
                  <a:cubicBezTo>
                    <a:pt x="1347" y="1045"/>
                    <a:pt x="1351" y="989"/>
                    <a:pt x="1351" y="942"/>
                  </a:cubicBezTo>
                  <a:cubicBezTo>
                    <a:pt x="1365" y="608"/>
                    <a:pt x="1583" y="423"/>
                    <a:pt x="1853" y="283"/>
                  </a:cubicBezTo>
                  <a:cubicBezTo>
                    <a:pt x="1893" y="262"/>
                    <a:pt x="1934" y="252"/>
                    <a:pt x="1972" y="252"/>
                  </a:cubicBezTo>
                  <a:close/>
                  <a:moveTo>
                    <a:pt x="1969" y="1"/>
                  </a:moveTo>
                  <a:cubicBezTo>
                    <a:pt x="1873" y="1"/>
                    <a:pt x="1766" y="31"/>
                    <a:pt x="1653" y="102"/>
                  </a:cubicBezTo>
                  <a:cubicBezTo>
                    <a:pt x="1495" y="204"/>
                    <a:pt x="1356" y="320"/>
                    <a:pt x="1245" y="469"/>
                  </a:cubicBezTo>
                  <a:cubicBezTo>
                    <a:pt x="1217" y="511"/>
                    <a:pt x="1184" y="557"/>
                    <a:pt x="1143" y="613"/>
                  </a:cubicBezTo>
                  <a:cubicBezTo>
                    <a:pt x="1050" y="497"/>
                    <a:pt x="980" y="395"/>
                    <a:pt x="892" y="307"/>
                  </a:cubicBezTo>
                  <a:cubicBezTo>
                    <a:pt x="764" y="185"/>
                    <a:pt x="644" y="122"/>
                    <a:pt x="528" y="122"/>
                  </a:cubicBezTo>
                  <a:cubicBezTo>
                    <a:pt x="390" y="122"/>
                    <a:pt x="257" y="211"/>
                    <a:pt x="121" y="399"/>
                  </a:cubicBezTo>
                  <a:cubicBezTo>
                    <a:pt x="70" y="474"/>
                    <a:pt x="42" y="580"/>
                    <a:pt x="28" y="673"/>
                  </a:cubicBezTo>
                  <a:cubicBezTo>
                    <a:pt x="1" y="859"/>
                    <a:pt x="15" y="1045"/>
                    <a:pt x="61" y="1221"/>
                  </a:cubicBezTo>
                  <a:cubicBezTo>
                    <a:pt x="131" y="1495"/>
                    <a:pt x="233" y="1755"/>
                    <a:pt x="363" y="2005"/>
                  </a:cubicBezTo>
                  <a:cubicBezTo>
                    <a:pt x="567" y="2381"/>
                    <a:pt x="790" y="2743"/>
                    <a:pt x="1054" y="3078"/>
                  </a:cubicBezTo>
                  <a:cubicBezTo>
                    <a:pt x="1180" y="3027"/>
                    <a:pt x="1254" y="2929"/>
                    <a:pt x="1324" y="2832"/>
                  </a:cubicBezTo>
                  <a:cubicBezTo>
                    <a:pt x="1449" y="2641"/>
                    <a:pt x="1588" y="2446"/>
                    <a:pt x="1718" y="2256"/>
                  </a:cubicBezTo>
                  <a:cubicBezTo>
                    <a:pt x="1862" y="2033"/>
                    <a:pt x="2011" y="1820"/>
                    <a:pt x="2140" y="1597"/>
                  </a:cubicBezTo>
                  <a:cubicBezTo>
                    <a:pt x="2326" y="1272"/>
                    <a:pt x="2428" y="915"/>
                    <a:pt x="2442" y="539"/>
                  </a:cubicBezTo>
                  <a:cubicBezTo>
                    <a:pt x="2449" y="271"/>
                    <a:pt x="2256" y="1"/>
                    <a:pt x="19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94" name="Google Shape;394;p21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1" name="Google Shape;621;p28"/>
          <p:cNvGrpSpPr/>
          <p:nvPr/>
        </p:nvGrpSpPr>
        <p:grpSpPr>
          <a:xfrm>
            <a:off x="-386892" y="3328507"/>
            <a:ext cx="984160" cy="681151"/>
            <a:chOff x="3445725" y="1281250"/>
            <a:chExt cx="288500" cy="199675"/>
          </a:xfrm>
        </p:grpSpPr>
        <p:sp>
          <p:nvSpPr>
            <p:cNvPr id="622" name="Google Shape;622;p28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8"/>
          <p:cNvGrpSpPr/>
          <p:nvPr/>
        </p:nvGrpSpPr>
        <p:grpSpPr>
          <a:xfrm>
            <a:off x="2911808" y="-151780"/>
            <a:ext cx="984160" cy="681151"/>
            <a:chOff x="3445725" y="1281250"/>
            <a:chExt cx="288500" cy="199675"/>
          </a:xfrm>
        </p:grpSpPr>
        <p:sp>
          <p:nvSpPr>
            <p:cNvPr id="632" name="Google Shape;632;p28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8"/>
          <p:cNvGrpSpPr/>
          <p:nvPr/>
        </p:nvGrpSpPr>
        <p:grpSpPr>
          <a:xfrm>
            <a:off x="5696008" y="4758582"/>
            <a:ext cx="984160" cy="681151"/>
            <a:chOff x="3445725" y="1281250"/>
            <a:chExt cx="288500" cy="199675"/>
          </a:xfrm>
        </p:grpSpPr>
        <p:sp>
          <p:nvSpPr>
            <p:cNvPr id="642" name="Google Shape;642;p28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8"/>
          <p:cNvGrpSpPr/>
          <p:nvPr/>
        </p:nvGrpSpPr>
        <p:grpSpPr>
          <a:xfrm>
            <a:off x="8359558" y="529382"/>
            <a:ext cx="984160" cy="681151"/>
            <a:chOff x="3445725" y="1281250"/>
            <a:chExt cx="288500" cy="199675"/>
          </a:xfrm>
        </p:grpSpPr>
        <p:sp>
          <p:nvSpPr>
            <p:cNvPr id="652" name="Google Shape;652;p28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28"/>
          <p:cNvSpPr/>
          <p:nvPr/>
        </p:nvSpPr>
        <p:spPr>
          <a:xfrm>
            <a:off x="8418025" y="3421125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1774700" y="4474050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922650" y="347237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64" name="Google Shape;664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2" r:id="rId7"/>
    <p:sldLayoutId id="2147483667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33"/>
          <p:cNvGrpSpPr/>
          <p:nvPr/>
        </p:nvGrpSpPr>
        <p:grpSpPr>
          <a:xfrm>
            <a:off x="-431392" y="-86293"/>
            <a:ext cx="984160" cy="681151"/>
            <a:chOff x="3445725" y="1281250"/>
            <a:chExt cx="288500" cy="199675"/>
          </a:xfrm>
        </p:grpSpPr>
        <p:sp>
          <p:nvSpPr>
            <p:cNvPr id="703" name="Google Shape;703;p33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278707" y="554733"/>
            <a:ext cx="6176316" cy="2615391"/>
            <a:chOff x="6451075" y="3574975"/>
            <a:chExt cx="389350" cy="421150"/>
          </a:xfrm>
        </p:grpSpPr>
        <p:sp>
          <p:nvSpPr>
            <p:cNvPr id="713" name="Google Shape;713;p33"/>
            <p:cNvSpPr/>
            <p:nvPr/>
          </p:nvSpPr>
          <p:spPr>
            <a:xfrm>
              <a:off x="6476025" y="3582175"/>
              <a:ext cx="362775" cy="396400"/>
            </a:xfrm>
            <a:custGeom>
              <a:avLst/>
              <a:gdLst/>
              <a:ahLst/>
              <a:cxnLst/>
              <a:rect l="l" t="t" r="r" b="b"/>
              <a:pathLst>
                <a:path w="14511" h="15856" extrusionOk="0">
                  <a:moveTo>
                    <a:pt x="870" y="0"/>
                  </a:moveTo>
                  <a:cubicBezTo>
                    <a:pt x="790" y="0"/>
                    <a:pt x="711" y="2"/>
                    <a:pt x="631" y="8"/>
                  </a:cubicBezTo>
                  <a:cubicBezTo>
                    <a:pt x="56" y="54"/>
                    <a:pt x="5" y="491"/>
                    <a:pt x="5" y="983"/>
                  </a:cubicBezTo>
                  <a:lnTo>
                    <a:pt x="5" y="2621"/>
                  </a:lnTo>
                  <a:cubicBezTo>
                    <a:pt x="5" y="6599"/>
                    <a:pt x="0" y="10577"/>
                    <a:pt x="5" y="14555"/>
                  </a:cubicBezTo>
                  <a:lnTo>
                    <a:pt x="5" y="14945"/>
                  </a:lnTo>
                  <a:cubicBezTo>
                    <a:pt x="5" y="15289"/>
                    <a:pt x="42" y="15734"/>
                    <a:pt x="446" y="15809"/>
                  </a:cubicBezTo>
                  <a:cubicBezTo>
                    <a:pt x="585" y="15837"/>
                    <a:pt x="724" y="15837"/>
                    <a:pt x="868" y="15837"/>
                  </a:cubicBezTo>
                  <a:lnTo>
                    <a:pt x="12403" y="15837"/>
                  </a:lnTo>
                  <a:cubicBezTo>
                    <a:pt x="12711" y="15837"/>
                    <a:pt x="13027" y="15856"/>
                    <a:pt x="13340" y="15856"/>
                  </a:cubicBezTo>
                  <a:cubicBezTo>
                    <a:pt x="13371" y="15856"/>
                    <a:pt x="13402" y="15856"/>
                    <a:pt x="13433" y="15855"/>
                  </a:cubicBezTo>
                  <a:cubicBezTo>
                    <a:pt x="13437" y="15854"/>
                    <a:pt x="13439" y="15853"/>
                    <a:pt x="13442" y="15853"/>
                  </a:cubicBezTo>
                  <a:cubicBezTo>
                    <a:pt x="13447" y="15853"/>
                    <a:pt x="13452" y="15855"/>
                    <a:pt x="13461" y="15855"/>
                  </a:cubicBezTo>
                  <a:cubicBezTo>
                    <a:pt x="13624" y="15855"/>
                    <a:pt x="13782" y="15846"/>
                    <a:pt x="13935" y="15827"/>
                  </a:cubicBezTo>
                  <a:cubicBezTo>
                    <a:pt x="14469" y="15758"/>
                    <a:pt x="14492" y="15289"/>
                    <a:pt x="14492" y="14839"/>
                  </a:cubicBezTo>
                  <a:lnTo>
                    <a:pt x="14492" y="14226"/>
                  </a:lnTo>
                  <a:lnTo>
                    <a:pt x="14492" y="11770"/>
                  </a:lnTo>
                  <a:cubicBezTo>
                    <a:pt x="14492" y="8150"/>
                    <a:pt x="14510" y="4520"/>
                    <a:pt x="14487" y="890"/>
                  </a:cubicBezTo>
                  <a:cubicBezTo>
                    <a:pt x="14482" y="630"/>
                    <a:pt x="14487" y="212"/>
                    <a:pt x="14199" y="87"/>
                  </a:cubicBezTo>
                  <a:cubicBezTo>
                    <a:pt x="14037" y="8"/>
                    <a:pt x="13856" y="3"/>
                    <a:pt x="13679" y="3"/>
                  </a:cubicBezTo>
                  <a:lnTo>
                    <a:pt x="1188" y="3"/>
                  </a:lnTo>
                  <a:cubicBezTo>
                    <a:pt x="1082" y="3"/>
                    <a:pt x="976" y="0"/>
                    <a:pt x="870" y="0"/>
                  </a:cubicBezTo>
                  <a:close/>
                </a:path>
              </a:pathLst>
            </a:custGeom>
            <a:solidFill>
              <a:srgbClr val="F4A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trick Hand SC"/>
                <a:ea typeface="Patrick Hand SC"/>
                <a:cs typeface="Patrick Hand SC"/>
                <a:sym typeface="Patrick Hand SC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451075" y="3574975"/>
              <a:ext cx="389350" cy="421150"/>
            </a:xfrm>
            <a:custGeom>
              <a:avLst/>
              <a:gdLst/>
              <a:ahLst/>
              <a:cxnLst/>
              <a:rect l="l" t="t" r="r" b="b"/>
              <a:pathLst>
                <a:path w="15574" h="16846" extrusionOk="0">
                  <a:moveTo>
                    <a:pt x="710" y="872"/>
                  </a:moveTo>
                  <a:lnTo>
                    <a:pt x="710" y="872"/>
                  </a:lnTo>
                  <a:cubicBezTo>
                    <a:pt x="706" y="964"/>
                    <a:pt x="701" y="1057"/>
                    <a:pt x="701" y="1155"/>
                  </a:cubicBezTo>
                  <a:cubicBezTo>
                    <a:pt x="520" y="1340"/>
                    <a:pt x="344" y="1521"/>
                    <a:pt x="162" y="1707"/>
                  </a:cubicBezTo>
                  <a:cubicBezTo>
                    <a:pt x="181" y="1285"/>
                    <a:pt x="260" y="941"/>
                    <a:pt x="710" y="872"/>
                  </a:cubicBezTo>
                  <a:close/>
                  <a:moveTo>
                    <a:pt x="706" y="1303"/>
                  </a:moveTo>
                  <a:cubicBezTo>
                    <a:pt x="715" y="1498"/>
                    <a:pt x="724" y="1684"/>
                    <a:pt x="724" y="1837"/>
                  </a:cubicBezTo>
                  <a:lnTo>
                    <a:pt x="724" y="1902"/>
                  </a:lnTo>
                  <a:cubicBezTo>
                    <a:pt x="538" y="2097"/>
                    <a:pt x="353" y="2287"/>
                    <a:pt x="162" y="2478"/>
                  </a:cubicBezTo>
                  <a:lnTo>
                    <a:pt x="162" y="2334"/>
                  </a:lnTo>
                  <a:lnTo>
                    <a:pt x="162" y="1860"/>
                  </a:lnTo>
                  <a:cubicBezTo>
                    <a:pt x="344" y="1675"/>
                    <a:pt x="520" y="1489"/>
                    <a:pt x="706" y="1303"/>
                  </a:cubicBezTo>
                  <a:close/>
                  <a:moveTo>
                    <a:pt x="724" y="2055"/>
                  </a:moveTo>
                  <a:lnTo>
                    <a:pt x="724" y="2677"/>
                  </a:lnTo>
                  <a:cubicBezTo>
                    <a:pt x="538" y="2868"/>
                    <a:pt x="353" y="3058"/>
                    <a:pt x="162" y="3253"/>
                  </a:cubicBezTo>
                  <a:lnTo>
                    <a:pt x="162" y="2631"/>
                  </a:lnTo>
                  <a:cubicBezTo>
                    <a:pt x="348" y="2441"/>
                    <a:pt x="534" y="2246"/>
                    <a:pt x="724" y="2055"/>
                  </a:cubicBezTo>
                  <a:close/>
                  <a:moveTo>
                    <a:pt x="724" y="2826"/>
                  </a:moveTo>
                  <a:lnTo>
                    <a:pt x="724" y="3448"/>
                  </a:lnTo>
                  <a:cubicBezTo>
                    <a:pt x="538" y="3638"/>
                    <a:pt x="353" y="3828"/>
                    <a:pt x="162" y="4023"/>
                  </a:cubicBezTo>
                  <a:lnTo>
                    <a:pt x="162" y="3401"/>
                  </a:lnTo>
                  <a:cubicBezTo>
                    <a:pt x="348" y="3211"/>
                    <a:pt x="534" y="3021"/>
                    <a:pt x="724" y="2826"/>
                  </a:cubicBezTo>
                  <a:close/>
                  <a:moveTo>
                    <a:pt x="724" y="3601"/>
                  </a:moveTo>
                  <a:lnTo>
                    <a:pt x="724" y="4218"/>
                  </a:lnTo>
                  <a:cubicBezTo>
                    <a:pt x="538" y="4413"/>
                    <a:pt x="353" y="4604"/>
                    <a:pt x="162" y="4794"/>
                  </a:cubicBezTo>
                  <a:lnTo>
                    <a:pt x="162" y="4381"/>
                  </a:lnTo>
                  <a:lnTo>
                    <a:pt x="162" y="4172"/>
                  </a:lnTo>
                  <a:cubicBezTo>
                    <a:pt x="348" y="3982"/>
                    <a:pt x="534" y="3791"/>
                    <a:pt x="724" y="3601"/>
                  </a:cubicBezTo>
                  <a:close/>
                  <a:moveTo>
                    <a:pt x="724" y="4372"/>
                  </a:moveTo>
                  <a:lnTo>
                    <a:pt x="724" y="4989"/>
                  </a:lnTo>
                  <a:cubicBezTo>
                    <a:pt x="538" y="5184"/>
                    <a:pt x="353" y="5374"/>
                    <a:pt x="162" y="5564"/>
                  </a:cubicBezTo>
                  <a:lnTo>
                    <a:pt x="162" y="4942"/>
                  </a:lnTo>
                  <a:cubicBezTo>
                    <a:pt x="348" y="4752"/>
                    <a:pt x="534" y="4562"/>
                    <a:pt x="724" y="4372"/>
                  </a:cubicBezTo>
                  <a:close/>
                  <a:moveTo>
                    <a:pt x="724" y="5142"/>
                  </a:moveTo>
                  <a:lnTo>
                    <a:pt x="724" y="5764"/>
                  </a:lnTo>
                  <a:cubicBezTo>
                    <a:pt x="538" y="5954"/>
                    <a:pt x="353" y="6145"/>
                    <a:pt x="162" y="6335"/>
                  </a:cubicBezTo>
                  <a:lnTo>
                    <a:pt x="162" y="5718"/>
                  </a:lnTo>
                  <a:cubicBezTo>
                    <a:pt x="348" y="5523"/>
                    <a:pt x="534" y="5332"/>
                    <a:pt x="724" y="5142"/>
                  </a:cubicBezTo>
                  <a:close/>
                  <a:moveTo>
                    <a:pt x="724" y="5913"/>
                  </a:moveTo>
                  <a:lnTo>
                    <a:pt x="724" y="6535"/>
                  </a:lnTo>
                  <a:cubicBezTo>
                    <a:pt x="538" y="6725"/>
                    <a:pt x="353" y="6915"/>
                    <a:pt x="162" y="7110"/>
                  </a:cubicBezTo>
                  <a:lnTo>
                    <a:pt x="162" y="6488"/>
                  </a:lnTo>
                  <a:cubicBezTo>
                    <a:pt x="348" y="6298"/>
                    <a:pt x="534" y="6108"/>
                    <a:pt x="724" y="5913"/>
                  </a:cubicBezTo>
                  <a:close/>
                  <a:moveTo>
                    <a:pt x="724" y="6683"/>
                  </a:moveTo>
                  <a:lnTo>
                    <a:pt x="724" y="7305"/>
                  </a:lnTo>
                  <a:cubicBezTo>
                    <a:pt x="538" y="7495"/>
                    <a:pt x="353" y="7690"/>
                    <a:pt x="162" y="7881"/>
                  </a:cubicBezTo>
                  <a:lnTo>
                    <a:pt x="162" y="7259"/>
                  </a:lnTo>
                  <a:cubicBezTo>
                    <a:pt x="348" y="7068"/>
                    <a:pt x="534" y="6878"/>
                    <a:pt x="724" y="6683"/>
                  </a:cubicBezTo>
                  <a:close/>
                  <a:moveTo>
                    <a:pt x="724" y="7458"/>
                  </a:moveTo>
                  <a:lnTo>
                    <a:pt x="724" y="8076"/>
                  </a:lnTo>
                  <a:cubicBezTo>
                    <a:pt x="538" y="8271"/>
                    <a:pt x="353" y="8461"/>
                    <a:pt x="162" y="8651"/>
                  </a:cubicBezTo>
                  <a:lnTo>
                    <a:pt x="162" y="8034"/>
                  </a:lnTo>
                  <a:cubicBezTo>
                    <a:pt x="348" y="7839"/>
                    <a:pt x="534" y="7649"/>
                    <a:pt x="724" y="7458"/>
                  </a:cubicBezTo>
                  <a:close/>
                  <a:moveTo>
                    <a:pt x="724" y="8229"/>
                  </a:moveTo>
                  <a:lnTo>
                    <a:pt x="724" y="8851"/>
                  </a:lnTo>
                  <a:cubicBezTo>
                    <a:pt x="538" y="9041"/>
                    <a:pt x="353" y="9231"/>
                    <a:pt x="162" y="9422"/>
                  </a:cubicBezTo>
                  <a:lnTo>
                    <a:pt x="162" y="8804"/>
                  </a:lnTo>
                  <a:cubicBezTo>
                    <a:pt x="348" y="8609"/>
                    <a:pt x="534" y="8419"/>
                    <a:pt x="724" y="8229"/>
                  </a:cubicBezTo>
                  <a:close/>
                  <a:moveTo>
                    <a:pt x="724" y="8995"/>
                  </a:moveTo>
                  <a:lnTo>
                    <a:pt x="724" y="9617"/>
                  </a:lnTo>
                  <a:cubicBezTo>
                    <a:pt x="538" y="9807"/>
                    <a:pt x="353" y="9997"/>
                    <a:pt x="162" y="10192"/>
                  </a:cubicBezTo>
                  <a:lnTo>
                    <a:pt x="162" y="9570"/>
                  </a:lnTo>
                  <a:cubicBezTo>
                    <a:pt x="348" y="9380"/>
                    <a:pt x="534" y="9185"/>
                    <a:pt x="724" y="8995"/>
                  </a:cubicBezTo>
                  <a:close/>
                  <a:moveTo>
                    <a:pt x="724" y="9765"/>
                  </a:moveTo>
                  <a:lnTo>
                    <a:pt x="724" y="10387"/>
                  </a:lnTo>
                  <a:cubicBezTo>
                    <a:pt x="538" y="10578"/>
                    <a:pt x="353" y="10773"/>
                    <a:pt x="162" y="10963"/>
                  </a:cubicBezTo>
                  <a:lnTo>
                    <a:pt x="162" y="10578"/>
                  </a:lnTo>
                  <a:lnTo>
                    <a:pt x="162" y="10341"/>
                  </a:lnTo>
                  <a:cubicBezTo>
                    <a:pt x="348" y="10151"/>
                    <a:pt x="534" y="9960"/>
                    <a:pt x="724" y="9765"/>
                  </a:cubicBezTo>
                  <a:close/>
                  <a:moveTo>
                    <a:pt x="724" y="10540"/>
                  </a:moveTo>
                  <a:lnTo>
                    <a:pt x="724" y="11158"/>
                  </a:lnTo>
                  <a:cubicBezTo>
                    <a:pt x="538" y="11353"/>
                    <a:pt x="353" y="11543"/>
                    <a:pt x="162" y="11733"/>
                  </a:cubicBezTo>
                  <a:lnTo>
                    <a:pt x="162" y="11111"/>
                  </a:lnTo>
                  <a:cubicBezTo>
                    <a:pt x="348" y="10921"/>
                    <a:pt x="534" y="10731"/>
                    <a:pt x="724" y="10540"/>
                  </a:cubicBezTo>
                  <a:close/>
                  <a:moveTo>
                    <a:pt x="720" y="11311"/>
                  </a:moveTo>
                  <a:cubicBezTo>
                    <a:pt x="720" y="11520"/>
                    <a:pt x="720" y="11729"/>
                    <a:pt x="710" y="11938"/>
                  </a:cubicBezTo>
                  <a:cubicBezTo>
                    <a:pt x="529" y="12128"/>
                    <a:pt x="344" y="12314"/>
                    <a:pt x="153" y="12504"/>
                  </a:cubicBezTo>
                  <a:cubicBezTo>
                    <a:pt x="162" y="12295"/>
                    <a:pt x="162" y="12095"/>
                    <a:pt x="162" y="11887"/>
                  </a:cubicBezTo>
                  <a:lnTo>
                    <a:pt x="720" y="11311"/>
                  </a:lnTo>
                  <a:close/>
                  <a:moveTo>
                    <a:pt x="710" y="12086"/>
                  </a:moveTo>
                  <a:cubicBezTo>
                    <a:pt x="710" y="12295"/>
                    <a:pt x="706" y="12504"/>
                    <a:pt x="706" y="12717"/>
                  </a:cubicBezTo>
                  <a:cubicBezTo>
                    <a:pt x="525" y="12903"/>
                    <a:pt x="339" y="13093"/>
                    <a:pt x="162" y="13274"/>
                  </a:cubicBezTo>
                  <a:lnTo>
                    <a:pt x="162" y="12657"/>
                  </a:lnTo>
                  <a:cubicBezTo>
                    <a:pt x="348" y="12462"/>
                    <a:pt x="534" y="12281"/>
                    <a:pt x="710" y="12086"/>
                  </a:cubicBezTo>
                  <a:close/>
                  <a:moveTo>
                    <a:pt x="701" y="12871"/>
                  </a:moveTo>
                  <a:cubicBezTo>
                    <a:pt x="701" y="13080"/>
                    <a:pt x="696" y="13288"/>
                    <a:pt x="696" y="13497"/>
                  </a:cubicBezTo>
                  <a:cubicBezTo>
                    <a:pt x="515" y="13683"/>
                    <a:pt x="334" y="13864"/>
                    <a:pt x="162" y="14050"/>
                  </a:cubicBezTo>
                  <a:lnTo>
                    <a:pt x="162" y="13428"/>
                  </a:lnTo>
                  <a:lnTo>
                    <a:pt x="701" y="12871"/>
                  </a:lnTo>
                  <a:close/>
                  <a:moveTo>
                    <a:pt x="696" y="13646"/>
                  </a:moveTo>
                  <a:lnTo>
                    <a:pt x="696" y="14268"/>
                  </a:lnTo>
                  <a:cubicBezTo>
                    <a:pt x="515" y="14454"/>
                    <a:pt x="334" y="14635"/>
                    <a:pt x="153" y="14820"/>
                  </a:cubicBezTo>
                  <a:cubicBezTo>
                    <a:pt x="162" y="14611"/>
                    <a:pt x="162" y="14402"/>
                    <a:pt x="162" y="14198"/>
                  </a:cubicBezTo>
                  <a:cubicBezTo>
                    <a:pt x="344" y="14013"/>
                    <a:pt x="515" y="13832"/>
                    <a:pt x="696" y="13646"/>
                  </a:cubicBezTo>
                  <a:close/>
                  <a:moveTo>
                    <a:pt x="701" y="14421"/>
                  </a:moveTo>
                  <a:cubicBezTo>
                    <a:pt x="706" y="14625"/>
                    <a:pt x="710" y="14820"/>
                    <a:pt x="720" y="15024"/>
                  </a:cubicBezTo>
                  <a:cubicBezTo>
                    <a:pt x="534" y="15215"/>
                    <a:pt x="348" y="15405"/>
                    <a:pt x="162" y="15591"/>
                  </a:cubicBezTo>
                  <a:lnTo>
                    <a:pt x="162" y="14973"/>
                  </a:lnTo>
                  <a:cubicBezTo>
                    <a:pt x="344" y="14788"/>
                    <a:pt x="520" y="14602"/>
                    <a:pt x="701" y="14421"/>
                  </a:cubicBezTo>
                  <a:close/>
                  <a:moveTo>
                    <a:pt x="1724" y="149"/>
                  </a:moveTo>
                  <a:cubicBezTo>
                    <a:pt x="1830" y="149"/>
                    <a:pt x="1936" y="152"/>
                    <a:pt x="2042" y="152"/>
                  </a:cubicBezTo>
                  <a:lnTo>
                    <a:pt x="14534" y="152"/>
                  </a:lnTo>
                  <a:cubicBezTo>
                    <a:pt x="14710" y="152"/>
                    <a:pt x="14886" y="157"/>
                    <a:pt x="15049" y="236"/>
                  </a:cubicBezTo>
                  <a:cubicBezTo>
                    <a:pt x="15341" y="361"/>
                    <a:pt x="15337" y="779"/>
                    <a:pt x="15341" y="1039"/>
                  </a:cubicBezTo>
                  <a:cubicBezTo>
                    <a:pt x="15369" y="4669"/>
                    <a:pt x="15346" y="8294"/>
                    <a:pt x="15346" y="11919"/>
                  </a:cubicBezTo>
                  <a:lnTo>
                    <a:pt x="15346" y="14375"/>
                  </a:lnTo>
                  <a:lnTo>
                    <a:pt x="15346" y="14987"/>
                  </a:lnTo>
                  <a:cubicBezTo>
                    <a:pt x="15346" y="15438"/>
                    <a:pt x="15323" y="15906"/>
                    <a:pt x="14789" y="15976"/>
                  </a:cubicBezTo>
                  <a:cubicBezTo>
                    <a:pt x="14631" y="15995"/>
                    <a:pt x="14478" y="16004"/>
                    <a:pt x="14315" y="16004"/>
                  </a:cubicBezTo>
                  <a:cubicBezTo>
                    <a:pt x="14306" y="16004"/>
                    <a:pt x="14301" y="16002"/>
                    <a:pt x="14294" y="16002"/>
                  </a:cubicBezTo>
                  <a:cubicBezTo>
                    <a:pt x="14291" y="16002"/>
                    <a:pt x="14288" y="16002"/>
                    <a:pt x="14283" y="16004"/>
                  </a:cubicBezTo>
                  <a:cubicBezTo>
                    <a:pt x="14252" y="16004"/>
                    <a:pt x="14221" y="16004"/>
                    <a:pt x="14190" y="16004"/>
                  </a:cubicBezTo>
                  <a:cubicBezTo>
                    <a:pt x="13881" y="16004"/>
                    <a:pt x="13565" y="15985"/>
                    <a:pt x="13257" y="15985"/>
                  </a:cubicBezTo>
                  <a:lnTo>
                    <a:pt x="1722" y="15985"/>
                  </a:lnTo>
                  <a:cubicBezTo>
                    <a:pt x="1578" y="15985"/>
                    <a:pt x="1439" y="15985"/>
                    <a:pt x="1300" y="15957"/>
                  </a:cubicBezTo>
                  <a:cubicBezTo>
                    <a:pt x="891" y="15883"/>
                    <a:pt x="859" y="15438"/>
                    <a:pt x="859" y="15094"/>
                  </a:cubicBezTo>
                  <a:lnTo>
                    <a:pt x="859" y="14704"/>
                  </a:lnTo>
                  <a:cubicBezTo>
                    <a:pt x="854" y="10726"/>
                    <a:pt x="859" y="6748"/>
                    <a:pt x="859" y="2770"/>
                  </a:cubicBezTo>
                  <a:lnTo>
                    <a:pt x="859" y="1132"/>
                  </a:lnTo>
                  <a:cubicBezTo>
                    <a:pt x="859" y="640"/>
                    <a:pt x="910" y="203"/>
                    <a:pt x="1485" y="157"/>
                  </a:cubicBezTo>
                  <a:cubicBezTo>
                    <a:pt x="1565" y="151"/>
                    <a:pt x="1645" y="149"/>
                    <a:pt x="1724" y="149"/>
                  </a:cubicBezTo>
                  <a:close/>
                  <a:moveTo>
                    <a:pt x="724" y="15164"/>
                  </a:moveTo>
                  <a:cubicBezTo>
                    <a:pt x="724" y="15210"/>
                    <a:pt x="729" y="15257"/>
                    <a:pt x="729" y="15303"/>
                  </a:cubicBezTo>
                  <a:cubicBezTo>
                    <a:pt x="738" y="15451"/>
                    <a:pt x="766" y="15581"/>
                    <a:pt x="817" y="15693"/>
                  </a:cubicBezTo>
                  <a:cubicBezTo>
                    <a:pt x="613" y="15892"/>
                    <a:pt x="418" y="16101"/>
                    <a:pt x="218" y="16306"/>
                  </a:cubicBezTo>
                  <a:cubicBezTo>
                    <a:pt x="158" y="16138"/>
                    <a:pt x="158" y="15934"/>
                    <a:pt x="162" y="15744"/>
                  </a:cubicBezTo>
                  <a:cubicBezTo>
                    <a:pt x="348" y="15554"/>
                    <a:pt x="538" y="15354"/>
                    <a:pt x="724" y="15164"/>
                  </a:cubicBezTo>
                  <a:close/>
                  <a:moveTo>
                    <a:pt x="863" y="15795"/>
                  </a:moveTo>
                  <a:cubicBezTo>
                    <a:pt x="942" y="15925"/>
                    <a:pt x="1054" y="16009"/>
                    <a:pt x="1207" y="16069"/>
                  </a:cubicBezTo>
                  <a:cubicBezTo>
                    <a:pt x="1007" y="16273"/>
                    <a:pt x="812" y="16468"/>
                    <a:pt x="617" y="16672"/>
                  </a:cubicBezTo>
                  <a:cubicBezTo>
                    <a:pt x="487" y="16635"/>
                    <a:pt x="371" y="16575"/>
                    <a:pt x="283" y="16459"/>
                  </a:cubicBezTo>
                  <a:cubicBezTo>
                    <a:pt x="274" y="16445"/>
                    <a:pt x="265" y="16426"/>
                    <a:pt x="260" y="16417"/>
                  </a:cubicBezTo>
                  <a:cubicBezTo>
                    <a:pt x="464" y="16208"/>
                    <a:pt x="659" y="16004"/>
                    <a:pt x="863" y="15795"/>
                  </a:cubicBezTo>
                  <a:close/>
                  <a:moveTo>
                    <a:pt x="1323" y="16092"/>
                  </a:moveTo>
                  <a:cubicBezTo>
                    <a:pt x="1397" y="16111"/>
                    <a:pt x="1476" y="16120"/>
                    <a:pt x="1564" y="16125"/>
                  </a:cubicBezTo>
                  <a:cubicBezTo>
                    <a:pt x="1620" y="16129"/>
                    <a:pt x="1676" y="16132"/>
                    <a:pt x="1731" y="16132"/>
                  </a:cubicBezTo>
                  <a:cubicBezTo>
                    <a:pt x="1786" y="16132"/>
                    <a:pt x="1841" y="16129"/>
                    <a:pt x="1894" y="16125"/>
                  </a:cubicBezTo>
                  <a:lnTo>
                    <a:pt x="1894" y="16125"/>
                  </a:lnTo>
                  <a:cubicBezTo>
                    <a:pt x="1708" y="16310"/>
                    <a:pt x="1532" y="16496"/>
                    <a:pt x="1346" y="16682"/>
                  </a:cubicBezTo>
                  <a:lnTo>
                    <a:pt x="1170" y="16682"/>
                  </a:lnTo>
                  <a:cubicBezTo>
                    <a:pt x="1098" y="16687"/>
                    <a:pt x="1020" y="16690"/>
                    <a:pt x="941" y="16690"/>
                  </a:cubicBezTo>
                  <a:cubicBezTo>
                    <a:pt x="876" y="16690"/>
                    <a:pt x="810" y="16688"/>
                    <a:pt x="747" y="16682"/>
                  </a:cubicBezTo>
                  <a:lnTo>
                    <a:pt x="1323" y="16092"/>
                  </a:lnTo>
                  <a:close/>
                  <a:moveTo>
                    <a:pt x="2664" y="16125"/>
                  </a:moveTo>
                  <a:cubicBezTo>
                    <a:pt x="2479" y="16315"/>
                    <a:pt x="2293" y="16505"/>
                    <a:pt x="2103" y="16691"/>
                  </a:cubicBezTo>
                  <a:lnTo>
                    <a:pt x="1495" y="16691"/>
                  </a:lnTo>
                  <a:cubicBezTo>
                    <a:pt x="1680" y="16505"/>
                    <a:pt x="1861" y="16315"/>
                    <a:pt x="2047" y="16125"/>
                  </a:cubicBezTo>
                  <a:close/>
                  <a:moveTo>
                    <a:pt x="3421" y="16125"/>
                  </a:moveTo>
                  <a:cubicBezTo>
                    <a:pt x="3235" y="16310"/>
                    <a:pt x="3050" y="16496"/>
                    <a:pt x="2864" y="16691"/>
                  </a:cubicBezTo>
                  <a:lnTo>
                    <a:pt x="2256" y="16691"/>
                  </a:lnTo>
                  <a:cubicBezTo>
                    <a:pt x="2442" y="16505"/>
                    <a:pt x="2623" y="16315"/>
                    <a:pt x="2808" y="16125"/>
                  </a:cubicBezTo>
                  <a:close/>
                  <a:moveTo>
                    <a:pt x="4187" y="16125"/>
                  </a:moveTo>
                  <a:cubicBezTo>
                    <a:pt x="4001" y="16310"/>
                    <a:pt x="3816" y="16496"/>
                    <a:pt x="3630" y="16691"/>
                  </a:cubicBezTo>
                  <a:lnTo>
                    <a:pt x="3017" y="16691"/>
                  </a:lnTo>
                  <a:cubicBezTo>
                    <a:pt x="3203" y="16505"/>
                    <a:pt x="3389" y="16315"/>
                    <a:pt x="3574" y="16125"/>
                  </a:cubicBezTo>
                  <a:close/>
                  <a:moveTo>
                    <a:pt x="4957" y="16125"/>
                  </a:moveTo>
                  <a:lnTo>
                    <a:pt x="4396" y="16691"/>
                  </a:lnTo>
                  <a:lnTo>
                    <a:pt x="3783" y="16691"/>
                  </a:lnTo>
                  <a:cubicBezTo>
                    <a:pt x="3969" y="16505"/>
                    <a:pt x="4154" y="16315"/>
                    <a:pt x="4340" y="16125"/>
                  </a:cubicBezTo>
                  <a:close/>
                  <a:moveTo>
                    <a:pt x="5728" y="16125"/>
                  </a:moveTo>
                  <a:cubicBezTo>
                    <a:pt x="5542" y="16315"/>
                    <a:pt x="5352" y="16505"/>
                    <a:pt x="5171" y="16691"/>
                  </a:cubicBezTo>
                  <a:lnTo>
                    <a:pt x="4549" y="16691"/>
                  </a:lnTo>
                  <a:cubicBezTo>
                    <a:pt x="4735" y="16505"/>
                    <a:pt x="4920" y="16315"/>
                    <a:pt x="5106" y="16125"/>
                  </a:cubicBezTo>
                  <a:close/>
                  <a:moveTo>
                    <a:pt x="6494" y="16125"/>
                  </a:moveTo>
                  <a:cubicBezTo>
                    <a:pt x="6308" y="16315"/>
                    <a:pt x="6123" y="16505"/>
                    <a:pt x="5932" y="16691"/>
                  </a:cubicBezTo>
                  <a:lnTo>
                    <a:pt x="5315" y="16691"/>
                  </a:lnTo>
                  <a:cubicBezTo>
                    <a:pt x="5501" y="16505"/>
                    <a:pt x="5686" y="16315"/>
                    <a:pt x="5872" y="16125"/>
                  </a:cubicBezTo>
                  <a:close/>
                  <a:moveTo>
                    <a:pt x="7264" y="16125"/>
                  </a:moveTo>
                  <a:cubicBezTo>
                    <a:pt x="7079" y="16315"/>
                    <a:pt x="6893" y="16505"/>
                    <a:pt x="6707" y="16691"/>
                  </a:cubicBezTo>
                  <a:lnTo>
                    <a:pt x="6085" y="16691"/>
                  </a:lnTo>
                  <a:cubicBezTo>
                    <a:pt x="6271" y="16505"/>
                    <a:pt x="6457" y="16315"/>
                    <a:pt x="6642" y="16125"/>
                  </a:cubicBezTo>
                  <a:close/>
                  <a:moveTo>
                    <a:pt x="8040" y="16125"/>
                  </a:moveTo>
                  <a:lnTo>
                    <a:pt x="7478" y="16691"/>
                  </a:lnTo>
                  <a:lnTo>
                    <a:pt x="6856" y="16691"/>
                  </a:lnTo>
                  <a:lnTo>
                    <a:pt x="7422" y="16125"/>
                  </a:lnTo>
                  <a:close/>
                  <a:moveTo>
                    <a:pt x="8815" y="16125"/>
                  </a:moveTo>
                  <a:lnTo>
                    <a:pt x="8249" y="16691"/>
                  </a:lnTo>
                  <a:lnTo>
                    <a:pt x="7631" y="16691"/>
                  </a:lnTo>
                  <a:lnTo>
                    <a:pt x="8193" y="16125"/>
                  </a:lnTo>
                  <a:close/>
                  <a:moveTo>
                    <a:pt x="9581" y="16125"/>
                  </a:moveTo>
                  <a:cubicBezTo>
                    <a:pt x="9395" y="16310"/>
                    <a:pt x="9209" y="16496"/>
                    <a:pt x="9019" y="16691"/>
                  </a:cubicBezTo>
                  <a:lnTo>
                    <a:pt x="8397" y="16691"/>
                  </a:lnTo>
                  <a:lnTo>
                    <a:pt x="8959" y="16125"/>
                  </a:lnTo>
                  <a:close/>
                  <a:moveTo>
                    <a:pt x="10347" y="16125"/>
                  </a:moveTo>
                  <a:cubicBezTo>
                    <a:pt x="10161" y="16310"/>
                    <a:pt x="9975" y="16496"/>
                    <a:pt x="9790" y="16691"/>
                  </a:cubicBezTo>
                  <a:lnTo>
                    <a:pt x="9168" y="16691"/>
                  </a:lnTo>
                  <a:cubicBezTo>
                    <a:pt x="9353" y="16505"/>
                    <a:pt x="9539" y="16315"/>
                    <a:pt x="9725" y="16125"/>
                  </a:cubicBezTo>
                  <a:close/>
                  <a:moveTo>
                    <a:pt x="11117" y="16125"/>
                  </a:moveTo>
                  <a:cubicBezTo>
                    <a:pt x="10932" y="16310"/>
                    <a:pt x="10746" y="16496"/>
                    <a:pt x="10560" y="16691"/>
                  </a:cubicBezTo>
                  <a:lnTo>
                    <a:pt x="9938" y="16691"/>
                  </a:lnTo>
                  <a:cubicBezTo>
                    <a:pt x="10124" y="16505"/>
                    <a:pt x="10310" y="16315"/>
                    <a:pt x="10495" y="16125"/>
                  </a:cubicBezTo>
                  <a:close/>
                  <a:moveTo>
                    <a:pt x="11883" y="16125"/>
                  </a:moveTo>
                  <a:cubicBezTo>
                    <a:pt x="11697" y="16315"/>
                    <a:pt x="11512" y="16505"/>
                    <a:pt x="11326" y="16691"/>
                  </a:cubicBezTo>
                  <a:lnTo>
                    <a:pt x="10704" y="16691"/>
                  </a:lnTo>
                  <a:cubicBezTo>
                    <a:pt x="10890" y="16505"/>
                    <a:pt x="11075" y="16315"/>
                    <a:pt x="11261" y="16125"/>
                  </a:cubicBezTo>
                  <a:close/>
                  <a:moveTo>
                    <a:pt x="12649" y="16125"/>
                  </a:moveTo>
                  <a:cubicBezTo>
                    <a:pt x="12463" y="16310"/>
                    <a:pt x="12278" y="16496"/>
                    <a:pt x="12092" y="16691"/>
                  </a:cubicBezTo>
                  <a:lnTo>
                    <a:pt x="11475" y="16691"/>
                  </a:lnTo>
                  <a:cubicBezTo>
                    <a:pt x="11660" y="16505"/>
                    <a:pt x="11846" y="16315"/>
                    <a:pt x="12032" y="16125"/>
                  </a:cubicBezTo>
                  <a:close/>
                  <a:moveTo>
                    <a:pt x="13415" y="16125"/>
                  </a:moveTo>
                  <a:cubicBezTo>
                    <a:pt x="13229" y="16310"/>
                    <a:pt x="13048" y="16496"/>
                    <a:pt x="12862" y="16691"/>
                  </a:cubicBezTo>
                  <a:lnTo>
                    <a:pt x="12240" y="16691"/>
                  </a:lnTo>
                  <a:cubicBezTo>
                    <a:pt x="12426" y="16505"/>
                    <a:pt x="12612" y="16315"/>
                    <a:pt x="12798" y="16125"/>
                  </a:cubicBezTo>
                  <a:close/>
                  <a:moveTo>
                    <a:pt x="13912" y="16125"/>
                  </a:moveTo>
                  <a:cubicBezTo>
                    <a:pt x="13990" y="16125"/>
                    <a:pt x="14069" y="16134"/>
                    <a:pt x="14158" y="16134"/>
                  </a:cubicBezTo>
                  <a:cubicBezTo>
                    <a:pt x="13977" y="16315"/>
                    <a:pt x="13796" y="16505"/>
                    <a:pt x="13610" y="16682"/>
                  </a:cubicBezTo>
                  <a:cubicBezTo>
                    <a:pt x="13410" y="16691"/>
                    <a:pt x="13206" y="16691"/>
                    <a:pt x="13002" y="16691"/>
                  </a:cubicBezTo>
                  <a:cubicBezTo>
                    <a:pt x="13187" y="16505"/>
                    <a:pt x="13368" y="16315"/>
                    <a:pt x="13554" y="16125"/>
                  </a:cubicBezTo>
                  <a:close/>
                  <a:moveTo>
                    <a:pt x="14301" y="16138"/>
                  </a:moveTo>
                  <a:cubicBezTo>
                    <a:pt x="14353" y="16141"/>
                    <a:pt x="14406" y="16142"/>
                    <a:pt x="14460" y="16142"/>
                  </a:cubicBezTo>
                  <a:cubicBezTo>
                    <a:pt x="14514" y="16142"/>
                    <a:pt x="14568" y="16141"/>
                    <a:pt x="14622" y="16138"/>
                  </a:cubicBezTo>
                  <a:lnTo>
                    <a:pt x="14622" y="16138"/>
                  </a:lnTo>
                  <a:cubicBezTo>
                    <a:pt x="14547" y="16561"/>
                    <a:pt x="14288" y="16691"/>
                    <a:pt x="13856" y="16691"/>
                  </a:cubicBezTo>
                  <a:lnTo>
                    <a:pt x="13763" y="16691"/>
                  </a:lnTo>
                  <a:cubicBezTo>
                    <a:pt x="13939" y="16505"/>
                    <a:pt x="14120" y="16324"/>
                    <a:pt x="14301" y="16138"/>
                  </a:cubicBezTo>
                  <a:close/>
                  <a:moveTo>
                    <a:pt x="1770" y="0"/>
                  </a:moveTo>
                  <a:cubicBezTo>
                    <a:pt x="1410" y="0"/>
                    <a:pt x="1046" y="50"/>
                    <a:pt x="859" y="319"/>
                  </a:cubicBezTo>
                  <a:cubicBezTo>
                    <a:pt x="784" y="431"/>
                    <a:pt x="743" y="570"/>
                    <a:pt x="720" y="728"/>
                  </a:cubicBezTo>
                  <a:cubicBezTo>
                    <a:pt x="162" y="802"/>
                    <a:pt x="28" y="1192"/>
                    <a:pt x="19" y="1744"/>
                  </a:cubicBezTo>
                  <a:lnTo>
                    <a:pt x="19" y="2106"/>
                  </a:lnTo>
                  <a:lnTo>
                    <a:pt x="19" y="4209"/>
                  </a:lnTo>
                  <a:lnTo>
                    <a:pt x="19" y="10991"/>
                  </a:lnTo>
                  <a:lnTo>
                    <a:pt x="19" y="15693"/>
                  </a:lnTo>
                  <a:cubicBezTo>
                    <a:pt x="19" y="15981"/>
                    <a:pt x="0" y="16352"/>
                    <a:pt x="204" y="16584"/>
                  </a:cubicBezTo>
                  <a:cubicBezTo>
                    <a:pt x="410" y="16826"/>
                    <a:pt x="728" y="16830"/>
                    <a:pt x="1021" y="16830"/>
                  </a:cubicBezTo>
                  <a:cubicBezTo>
                    <a:pt x="1032" y="16830"/>
                    <a:pt x="1043" y="16830"/>
                    <a:pt x="1054" y="16830"/>
                  </a:cubicBezTo>
                  <a:lnTo>
                    <a:pt x="12649" y="16830"/>
                  </a:lnTo>
                  <a:cubicBezTo>
                    <a:pt x="12930" y="16830"/>
                    <a:pt x="13220" y="16846"/>
                    <a:pt x="13509" y="16846"/>
                  </a:cubicBezTo>
                  <a:cubicBezTo>
                    <a:pt x="13746" y="16846"/>
                    <a:pt x="13981" y="16835"/>
                    <a:pt x="14209" y="16798"/>
                  </a:cubicBezTo>
                  <a:cubicBezTo>
                    <a:pt x="14575" y="16742"/>
                    <a:pt x="14705" y="16449"/>
                    <a:pt x="14761" y="16120"/>
                  </a:cubicBezTo>
                  <a:cubicBezTo>
                    <a:pt x="15040" y="16087"/>
                    <a:pt x="15276" y="15981"/>
                    <a:pt x="15392" y="15716"/>
                  </a:cubicBezTo>
                  <a:cubicBezTo>
                    <a:pt x="15573" y="15308"/>
                    <a:pt x="15485" y="14672"/>
                    <a:pt x="15485" y="14235"/>
                  </a:cubicBezTo>
                  <a:lnTo>
                    <a:pt x="15485" y="11678"/>
                  </a:lnTo>
                  <a:cubicBezTo>
                    <a:pt x="15485" y="8131"/>
                    <a:pt x="15504" y="4585"/>
                    <a:pt x="15485" y="1048"/>
                  </a:cubicBezTo>
                  <a:cubicBezTo>
                    <a:pt x="15476" y="523"/>
                    <a:pt x="15364" y="106"/>
                    <a:pt x="14789" y="31"/>
                  </a:cubicBezTo>
                  <a:cubicBezTo>
                    <a:pt x="14681" y="19"/>
                    <a:pt x="14568" y="16"/>
                    <a:pt x="14455" y="16"/>
                  </a:cubicBezTo>
                  <a:cubicBezTo>
                    <a:pt x="14365" y="16"/>
                    <a:pt x="14274" y="18"/>
                    <a:pt x="14185" y="18"/>
                  </a:cubicBezTo>
                  <a:lnTo>
                    <a:pt x="2363" y="18"/>
                  </a:lnTo>
                  <a:cubicBezTo>
                    <a:pt x="2191" y="18"/>
                    <a:pt x="1981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trick Hand SC"/>
                <a:ea typeface="Patrick Hand SC"/>
                <a:cs typeface="Patrick Hand SC"/>
                <a:sym typeface="Patrick Hand SC"/>
              </a:endParaRPr>
            </a:p>
          </p:txBody>
        </p:sp>
      </p:grpSp>
      <p:sp>
        <p:nvSpPr>
          <p:cNvPr id="715" name="Google Shape;715;p33"/>
          <p:cNvSpPr txBox="1">
            <a:spLocks noGrp="1"/>
          </p:cNvSpPr>
          <p:nvPr>
            <p:ph type="ctrTitle"/>
          </p:nvPr>
        </p:nvSpPr>
        <p:spPr>
          <a:xfrm>
            <a:off x="788641" y="917117"/>
            <a:ext cx="5393881" cy="1826348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500" b="1" i="0" dirty="0">
                <a:solidFill>
                  <a:srgbClr val="202124"/>
                </a:solidFill>
                <a:effectLst/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การประยุกต์ใช้เทคนิคทางเหมืองข้อมูล</a:t>
            </a:r>
            <a:br>
              <a:rPr lang="en-US" sz="3500" b="1" i="0" dirty="0">
                <a:solidFill>
                  <a:srgbClr val="202124"/>
                </a:solidFill>
                <a:effectLst/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sz="3500" b="1" i="0" dirty="0">
                <a:solidFill>
                  <a:srgbClr val="202124"/>
                </a:solidFill>
                <a:effectLst/>
                <a:latin typeface="FreesiaUPC" panose="020B0604020202020204" pitchFamily="34" charset="-34"/>
                <a:cs typeface="FreesiaUPC" panose="020B0604020202020204" pitchFamily="34" charset="-34"/>
              </a:rPr>
              <a:t>ในการพัฒนาระบบ</a:t>
            </a:r>
            <a:r>
              <a:rPr lang="th-TH" sz="3500" dirty="0">
                <a:solidFill>
                  <a:schemeClr val="tx1"/>
                </a:solidFill>
                <a:latin typeface="FreesiaUPC" panose="020B0604020202020204" pitchFamily="34" charset="-34"/>
                <a:ea typeface="Microsoft Sans Serif" panose="020B0604020202020204" pitchFamily="34" charset="0"/>
                <a:cs typeface="FreesiaUPC" panose="020B0604020202020204" pitchFamily="34" charset="-34"/>
              </a:rPr>
              <a:t>การพยากรณ์กลุ่มลูกค้าใหม่ด้วยเทคนิคแรนดอม</a:t>
            </a:r>
            <a:r>
              <a:rPr lang="th-TH" sz="3500" dirty="0" err="1">
                <a:solidFill>
                  <a:schemeClr val="tx1"/>
                </a:solidFill>
                <a:latin typeface="FreesiaUPC" panose="020B0604020202020204" pitchFamily="34" charset="-34"/>
                <a:ea typeface="Microsoft Sans Serif" panose="020B0604020202020204" pitchFamily="34" charset="0"/>
                <a:cs typeface="FreesiaUPC" panose="020B0604020202020204" pitchFamily="34" charset="-34"/>
              </a:rPr>
              <a:t>ฟอเ</a:t>
            </a:r>
            <a:r>
              <a:rPr lang="th-TH" sz="3500" dirty="0">
                <a:solidFill>
                  <a:schemeClr val="tx1"/>
                </a:solidFill>
                <a:latin typeface="FreesiaUPC" panose="020B0604020202020204" pitchFamily="34" charset="-34"/>
                <a:ea typeface="Microsoft Sans Serif" panose="020B0604020202020204" pitchFamily="34" charset="0"/>
                <a:cs typeface="FreesiaUPC" panose="020B0604020202020204" pitchFamily="34" charset="-34"/>
              </a:rPr>
              <a:t>รส</a:t>
            </a:r>
            <a:endParaRPr lang="th-TH" sz="35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1"/>
          </p:nvPr>
        </p:nvSpPr>
        <p:spPr>
          <a:xfrm>
            <a:off x="6296671" y="3105850"/>
            <a:ext cx="164454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อรทัย อ้วนล้ำ</a:t>
            </a:r>
            <a:endParaRPr dirty="0"/>
          </a:p>
        </p:txBody>
      </p:sp>
      <p:sp>
        <p:nvSpPr>
          <p:cNvPr id="764" name="Google Shape;764;p33"/>
          <p:cNvSpPr/>
          <p:nvPr/>
        </p:nvSpPr>
        <p:spPr>
          <a:xfrm>
            <a:off x="1514217" y="112375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 rot="-2838868">
            <a:off x="6976364" y="-687381"/>
            <a:ext cx="555563" cy="2092669"/>
          </a:xfrm>
          <a:custGeom>
            <a:avLst/>
            <a:gdLst/>
            <a:ahLst/>
            <a:cxnLst/>
            <a:rect l="l" t="t" r="r" b="b"/>
            <a:pathLst>
              <a:path w="33399" h="81277" extrusionOk="0">
                <a:moveTo>
                  <a:pt x="13554" y="0"/>
                </a:moveTo>
                <a:cubicBezTo>
                  <a:pt x="21687" y="4066"/>
                  <a:pt x="36021" y="10604"/>
                  <a:pt x="32963" y="19167"/>
                </a:cubicBezTo>
                <a:cubicBezTo>
                  <a:pt x="27493" y="34486"/>
                  <a:pt x="1922" y="39360"/>
                  <a:pt x="453" y="55560"/>
                </a:cubicBezTo>
                <a:cubicBezTo>
                  <a:pt x="-26" y="60845"/>
                  <a:pt x="-761" y="67253"/>
                  <a:pt x="2636" y="71330"/>
                </a:cubicBezTo>
                <a:cubicBezTo>
                  <a:pt x="7850" y="77588"/>
                  <a:pt x="16811" y="81277"/>
                  <a:pt x="24957" y="8127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49" name="Google Shape;849;p33"/>
          <p:cNvGrpSpPr/>
          <p:nvPr/>
        </p:nvGrpSpPr>
        <p:grpSpPr>
          <a:xfrm>
            <a:off x="5957445" y="112382"/>
            <a:ext cx="984160" cy="681151"/>
            <a:chOff x="3445725" y="1281250"/>
            <a:chExt cx="288500" cy="199675"/>
          </a:xfrm>
        </p:grpSpPr>
        <p:sp>
          <p:nvSpPr>
            <p:cNvPr id="850" name="Google Shape;850;p33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FD8B4A-FAE7-278A-EE96-E104292E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22" y="151259"/>
            <a:ext cx="887047" cy="959955"/>
          </a:xfrm>
          <a:prstGeom prst="rect">
            <a:avLst/>
          </a:prstGeom>
        </p:spPr>
      </p:pic>
      <p:grpSp>
        <p:nvGrpSpPr>
          <p:cNvPr id="768" name="Google Shape;768;p33"/>
          <p:cNvGrpSpPr/>
          <p:nvPr/>
        </p:nvGrpSpPr>
        <p:grpSpPr>
          <a:xfrm>
            <a:off x="8030614" y="594862"/>
            <a:ext cx="555576" cy="791638"/>
            <a:chOff x="286551" y="2496990"/>
            <a:chExt cx="555576" cy="791638"/>
          </a:xfrm>
        </p:grpSpPr>
        <p:grpSp>
          <p:nvGrpSpPr>
            <p:cNvPr id="769" name="Google Shape;769;p33"/>
            <p:cNvGrpSpPr/>
            <p:nvPr/>
          </p:nvGrpSpPr>
          <p:grpSpPr>
            <a:xfrm>
              <a:off x="286551" y="2496990"/>
              <a:ext cx="555576" cy="791638"/>
              <a:chOff x="3552475" y="3446375"/>
              <a:chExt cx="194400" cy="277000"/>
            </a:xfrm>
          </p:grpSpPr>
          <p:sp>
            <p:nvSpPr>
              <p:cNvPr id="770" name="Google Shape;770;p33"/>
              <p:cNvSpPr/>
              <p:nvPr/>
            </p:nvSpPr>
            <p:spPr>
              <a:xfrm>
                <a:off x="3552475" y="3446375"/>
                <a:ext cx="194400" cy="277000"/>
              </a:xfrm>
              <a:custGeom>
                <a:avLst/>
                <a:gdLst/>
                <a:ahLst/>
                <a:cxnLst/>
                <a:rect l="l" t="t" r="r" b="b"/>
                <a:pathLst>
                  <a:path w="7776" h="11080" extrusionOk="0">
                    <a:moveTo>
                      <a:pt x="3027" y="1884"/>
                    </a:moveTo>
                    <a:lnTo>
                      <a:pt x="3027" y="1884"/>
                    </a:lnTo>
                    <a:cubicBezTo>
                      <a:pt x="3018" y="1903"/>
                      <a:pt x="3013" y="1922"/>
                      <a:pt x="3009" y="1931"/>
                    </a:cubicBezTo>
                    <a:cubicBezTo>
                      <a:pt x="3009" y="1932"/>
                      <a:pt x="3007" y="1933"/>
                      <a:pt x="3005" y="1933"/>
                    </a:cubicBezTo>
                    <a:cubicBezTo>
                      <a:pt x="3000" y="1933"/>
                      <a:pt x="2993" y="1931"/>
                      <a:pt x="2990" y="1931"/>
                    </a:cubicBezTo>
                    <a:cubicBezTo>
                      <a:pt x="3004" y="1912"/>
                      <a:pt x="3013" y="1903"/>
                      <a:pt x="3027" y="1884"/>
                    </a:cubicBezTo>
                    <a:close/>
                    <a:moveTo>
                      <a:pt x="4372" y="269"/>
                    </a:moveTo>
                    <a:cubicBezTo>
                      <a:pt x="4534" y="269"/>
                      <a:pt x="4667" y="361"/>
                      <a:pt x="4745" y="534"/>
                    </a:cubicBezTo>
                    <a:cubicBezTo>
                      <a:pt x="4814" y="678"/>
                      <a:pt x="4824" y="831"/>
                      <a:pt x="4796" y="984"/>
                    </a:cubicBezTo>
                    <a:cubicBezTo>
                      <a:pt x="4666" y="1643"/>
                      <a:pt x="4420" y="2246"/>
                      <a:pt x="3970" y="2757"/>
                    </a:cubicBezTo>
                    <a:cubicBezTo>
                      <a:pt x="3895" y="2836"/>
                      <a:pt x="3826" y="2920"/>
                      <a:pt x="3751" y="2998"/>
                    </a:cubicBezTo>
                    <a:cubicBezTo>
                      <a:pt x="3722" y="3028"/>
                      <a:pt x="3693" y="3060"/>
                      <a:pt x="3658" y="3060"/>
                    </a:cubicBezTo>
                    <a:cubicBezTo>
                      <a:pt x="3644" y="3060"/>
                      <a:pt x="3629" y="3054"/>
                      <a:pt x="3612" y="3040"/>
                    </a:cubicBezTo>
                    <a:cubicBezTo>
                      <a:pt x="3552" y="2998"/>
                      <a:pt x="3575" y="2947"/>
                      <a:pt x="3598" y="2892"/>
                    </a:cubicBezTo>
                    <a:cubicBezTo>
                      <a:pt x="3700" y="2655"/>
                      <a:pt x="3798" y="2423"/>
                      <a:pt x="3895" y="2191"/>
                    </a:cubicBezTo>
                    <a:cubicBezTo>
                      <a:pt x="3946" y="2061"/>
                      <a:pt x="4007" y="1931"/>
                      <a:pt x="4048" y="1792"/>
                    </a:cubicBezTo>
                    <a:lnTo>
                      <a:pt x="4048" y="1792"/>
                    </a:lnTo>
                    <a:cubicBezTo>
                      <a:pt x="3775" y="2144"/>
                      <a:pt x="3538" y="2511"/>
                      <a:pt x="3380" y="2933"/>
                    </a:cubicBezTo>
                    <a:cubicBezTo>
                      <a:pt x="3315" y="2929"/>
                      <a:pt x="3264" y="2924"/>
                      <a:pt x="3199" y="2920"/>
                    </a:cubicBezTo>
                    <a:lnTo>
                      <a:pt x="3199" y="2771"/>
                    </a:lnTo>
                    <a:cubicBezTo>
                      <a:pt x="3199" y="2502"/>
                      <a:pt x="3213" y="2233"/>
                      <a:pt x="3213" y="1959"/>
                    </a:cubicBezTo>
                    <a:cubicBezTo>
                      <a:pt x="3213" y="1671"/>
                      <a:pt x="3273" y="1392"/>
                      <a:pt x="3385" y="1119"/>
                    </a:cubicBezTo>
                    <a:cubicBezTo>
                      <a:pt x="3519" y="794"/>
                      <a:pt x="3747" y="557"/>
                      <a:pt x="4035" y="376"/>
                    </a:cubicBezTo>
                    <a:cubicBezTo>
                      <a:pt x="4095" y="343"/>
                      <a:pt x="4151" y="311"/>
                      <a:pt x="4211" y="297"/>
                    </a:cubicBezTo>
                    <a:cubicBezTo>
                      <a:pt x="4267" y="278"/>
                      <a:pt x="4321" y="269"/>
                      <a:pt x="4372" y="269"/>
                    </a:cubicBezTo>
                    <a:close/>
                    <a:moveTo>
                      <a:pt x="1533" y="197"/>
                    </a:moveTo>
                    <a:cubicBezTo>
                      <a:pt x="1570" y="197"/>
                      <a:pt x="1609" y="201"/>
                      <a:pt x="1649" y="209"/>
                    </a:cubicBezTo>
                    <a:cubicBezTo>
                      <a:pt x="1806" y="241"/>
                      <a:pt x="1941" y="320"/>
                      <a:pt x="2043" y="436"/>
                    </a:cubicBezTo>
                    <a:cubicBezTo>
                      <a:pt x="2266" y="682"/>
                      <a:pt x="2438" y="956"/>
                      <a:pt x="2554" y="1262"/>
                    </a:cubicBezTo>
                    <a:cubicBezTo>
                      <a:pt x="2614" y="1425"/>
                      <a:pt x="2665" y="1587"/>
                      <a:pt x="2707" y="1759"/>
                    </a:cubicBezTo>
                    <a:cubicBezTo>
                      <a:pt x="2791" y="2116"/>
                      <a:pt x="2874" y="2483"/>
                      <a:pt x="2953" y="2841"/>
                    </a:cubicBezTo>
                    <a:cubicBezTo>
                      <a:pt x="2967" y="2887"/>
                      <a:pt x="2967" y="2929"/>
                      <a:pt x="2893" y="2943"/>
                    </a:cubicBezTo>
                    <a:cubicBezTo>
                      <a:pt x="2637" y="2506"/>
                      <a:pt x="2377" y="2065"/>
                      <a:pt x="2113" y="1611"/>
                    </a:cubicBezTo>
                    <a:cubicBezTo>
                      <a:pt x="2043" y="1666"/>
                      <a:pt x="2085" y="1703"/>
                      <a:pt x="2104" y="1741"/>
                    </a:cubicBezTo>
                    <a:cubicBezTo>
                      <a:pt x="2280" y="2144"/>
                      <a:pt x="2461" y="2548"/>
                      <a:pt x="2642" y="2952"/>
                    </a:cubicBezTo>
                    <a:cubicBezTo>
                      <a:pt x="2665" y="2998"/>
                      <a:pt x="2716" y="3040"/>
                      <a:pt x="2661" y="3105"/>
                    </a:cubicBezTo>
                    <a:cubicBezTo>
                      <a:pt x="2642" y="3096"/>
                      <a:pt x="2614" y="3096"/>
                      <a:pt x="2596" y="3087"/>
                    </a:cubicBezTo>
                    <a:cubicBezTo>
                      <a:pt x="2326" y="2882"/>
                      <a:pt x="2057" y="2692"/>
                      <a:pt x="1802" y="2469"/>
                    </a:cubicBezTo>
                    <a:cubicBezTo>
                      <a:pt x="1458" y="2181"/>
                      <a:pt x="1208" y="1815"/>
                      <a:pt x="1064" y="1388"/>
                    </a:cubicBezTo>
                    <a:cubicBezTo>
                      <a:pt x="1003" y="1211"/>
                      <a:pt x="976" y="1040"/>
                      <a:pt x="990" y="854"/>
                    </a:cubicBezTo>
                    <a:cubicBezTo>
                      <a:pt x="999" y="696"/>
                      <a:pt x="1045" y="557"/>
                      <a:pt x="1133" y="422"/>
                    </a:cubicBezTo>
                    <a:cubicBezTo>
                      <a:pt x="1232" y="271"/>
                      <a:pt x="1370" y="197"/>
                      <a:pt x="1533" y="197"/>
                    </a:cubicBezTo>
                    <a:close/>
                    <a:moveTo>
                      <a:pt x="5638" y="2279"/>
                    </a:moveTo>
                    <a:cubicBezTo>
                      <a:pt x="5828" y="2279"/>
                      <a:pt x="6019" y="2317"/>
                      <a:pt x="6212" y="2395"/>
                    </a:cubicBezTo>
                    <a:cubicBezTo>
                      <a:pt x="6277" y="2423"/>
                      <a:pt x="6342" y="2460"/>
                      <a:pt x="6397" y="2506"/>
                    </a:cubicBezTo>
                    <a:cubicBezTo>
                      <a:pt x="6560" y="2646"/>
                      <a:pt x="6592" y="2859"/>
                      <a:pt x="6490" y="3045"/>
                    </a:cubicBezTo>
                    <a:cubicBezTo>
                      <a:pt x="6393" y="3226"/>
                      <a:pt x="6239" y="3356"/>
                      <a:pt x="6044" y="3416"/>
                    </a:cubicBezTo>
                    <a:cubicBezTo>
                      <a:pt x="5863" y="3472"/>
                      <a:pt x="5678" y="3523"/>
                      <a:pt x="5492" y="3551"/>
                    </a:cubicBezTo>
                    <a:cubicBezTo>
                      <a:pt x="5177" y="3601"/>
                      <a:pt x="4861" y="3640"/>
                      <a:pt x="4543" y="3640"/>
                    </a:cubicBezTo>
                    <a:cubicBezTo>
                      <a:pt x="4509" y="3640"/>
                      <a:pt x="4476" y="3640"/>
                      <a:pt x="4443" y="3639"/>
                    </a:cubicBezTo>
                    <a:cubicBezTo>
                      <a:pt x="4308" y="3630"/>
                      <a:pt x="4169" y="3630"/>
                      <a:pt x="4011" y="3630"/>
                    </a:cubicBezTo>
                    <a:cubicBezTo>
                      <a:pt x="3993" y="3574"/>
                      <a:pt x="3984" y="3532"/>
                      <a:pt x="3965" y="3481"/>
                    </a:cubicBezTo>
                    <a:cubicBezTo>
                      <a:pt x="3984" y="3463"/>
                      <a:pt x="4002" y="3435"/>
                      <a:pt x="4025" y="3425"/>
                    </a:cubicBezTo>
                    <a:cubicBezTo>
                      <a:pt x="4313" y="3323"/>
                      <a:pt x="4610" y="3217"/>
                      <a:pt x="4930" y="3101"/>
                    </a:cubicBezTo>
                    <a:cubicBezTo>
                      <a:pt x="4873" y="3087"/>
                      <a:pt x="4817" y="3079"/>
                      <a:pt x="4755" y="3079"/>
                    </a:cubicBezTo>
                    <a:cubicBezTo>
                      <a:pt x="4572" y="3079"/>
                      <a:pt x="4340" y="3146"/>
                      <a:pt x="3895" y="3309"/>
                    </a:cubicBezTo>
                    <a:cubicBezTo>
                      <a:pt x="3830" y="3272"/>
                      <a:pt x="3802" y="3212"/>
                      <a:pt x="3872" y="3161"/>
                    </a:cubicBezTo>
                    <a:cubicBezTo>
                      <a:pt x="4197" y="2910"/>
                      <a:pt x="4527" y="2650"/>
                      <a:pt x="4898" y="2465"/>
                    </a:cubicBezTo>
                    <a:cubicBezTo>
                      <a:pt x="5143" y="2344"/>
                      <a:pt x="5389" y="2279"/>
                      <a:pt x="5638" y="2279"/>
                    </a:cubicBezTo>
                    <a:close/>
                    <a:moveTo>
                      <a:pt x="3167" y="3119"/>
                    </a:moveTo>
                    <a:cubicBezTo>
                      <a:pt x="3253" y="3119"/>
                      <a:pt x="3342" y="3141"/>
                      <a:pt x="3431" y="3184"/>
                    </a:cubicBezTo>
                    <a:cubicBezTo>
                      <a:pt x="3682" y="3305"/>
                      <a:pt x="3807" y="3514"/>
                      <a:pt x="3816" y="3792"/>
                    </a:cubicBezTo>
                    <a:cubicBezTo>
                      <a:pt x="3821" y="3964"/>
                      <a:pt x="3710" y="4085"/>
                      <a:pt x="3589" y="4177"/>
                    </a:cubicBezTo>
                    <a:cubicBezTo>
                      <a:pt x="3488" y="4255"/>
                      <a:pt x="3390" y="4295"/>
                      <a:pt x="3286" y="4295"/>
                    </a:cubicBezTo>
                    <a:cubicBezTo>
                      <a:pt x="3179" y="4295"/>
                      <a:pt x="3066" y="4253"/>
                      <a:pt x="2939" y="4168"/>
                    </a:cubicBezTo>
                    <a:cubicBezTo>
                      <a:pt x="2800" y="4094"/>
                      <a:pt x="2712" y="3950"/>
                      <a:pt x="2656" y="3778"/>
                    </a:cubicBezTo>
                    <a:cubicBezTo>
                      <a:pt x="2563" y="3532"/>
                      <a:pt x="2596" y="3435"/>
                      <a:pt x="2800" y="3268"/>
                    </a:cubicBezTo>
                    <a:cubicBezTo>
                      <a:pt x="2916" y="3168"/>
                      <a:pt x="3040" y="3119"/>
                      <a:pt x="3167" y="3119"/>
                    </a:cubicBezTo>
                    <a:close/>
                    <a:moveTo>
                      <a:pt x="1898" y="3244"/>
                    </a:moveTo>
                    <a:cubicBezTo>
                      <a:pt x="2093" y="3244"/>
                      <a:pt x="2291" y="3269"/>
                      <a:pt x="2493" y="3319"/>
                    </a:cubicBezTo>
                    <a:lnTo>
                      <a:pt x="2438" y="3616"/>
                    </a:lnTo>
                    <a:cubicBezTo>
                      <a:pt x="2136" y="3704"/>
                      <a:pt x="1844" y="3792"/>
                      <a:pt x="1574" y="3945"/>
                    </a:cubicBezTo>
                    <a:cubicBezTo>
                      <a:pt x="1551" y="3955"/>
                      <a:pt x="1542" y="3978"/>
                      <a:pt x="1482" y="4029"/>
                    </a:cubicBezTo>
                    <a:cubicBezTo>
                      <a:pt x="1844" y="3955"/>
                      <a:pt x="2150" y="3885"/>
                      <a:pt x="2470" y="3820"/>
                    </a:cubicBezTo>
                    <a:cubicBezTo>
                      <a:pt x="2507" y="3918"/>
                      <a:pt x="2549" y="3996"/>
                      <a:pt x="2591" y="4089"/>
                    </a:cubicBezTo>
                    <a:cubicBezTo>
                      <a:pt x="2340" y="4349"/>
                      <a:pt x="2090" y="4609"/>
                      <a:pt x="1783" y="4804"/>
                    </a:cubicBezTo>
                    <a:cubicBezTo>
                      <a:pt x="1509" y="4975"/>
                      <a:pt x="1214" y="5050"/>
                      <a:pt x="903" y="5050"/>
                    </a:cubicBezTo>
                    <a:cubicBezTo>
                      <a:pt x="825" y="5050"/>
                      <a:pt x="745" y="5046"/>
                      <a:pt x="665" y="5036"/>
                    </a:cubicBezTo>
                    <a:cubicBezTo>
                      <a:pt x="576" y="5022"/>
                      <a:pt x="497" y="4980"/>
                      <a:pt x="414" y="4943"/>
                    </a:cubicBezTo>
                    <a:cubicBezTo>
                      <a:pt x="312" y="4892"/>
                      <a:pt x="256" y="4799"/>
                      <a:pt x="242" y="4683"/>
                    </a:cubicBezTo>
                    <a:cubicBezTo>
                      <a:pt x="210" y="4507"/>
                      <a:pt x="242" y="4335"/>
                      <a:pt x="312" y="4177"/>
                    </a:cubicBezTo>
                    <a:cubicBezTo>
                      <a:pt x="502" y="3760"/>
                      <a:pt x="809" y="3463"/>
                      <a:pt x="1249" y="3337"/>
                    </a:cubicBezTo>
                    <a:cubicBezTo>
                      <a:pt x="1462" y="3276"/>
                      <a:pt x="1678" y="3244"/>
                      <a:pt x="1898" y="3244"/>
                    </a:cubicBezTo>
                    <a:close/>
                    <a:moveTo>
                      <a:pt x="4016" y="3885"/>
                    </a:moveTo>
                    <a:cubicBezTo>
                      <a:pt x="4076" y="3885"/>
                      <a:pt x="4127" y="3885"/>
                      <a:pt x="4178" y="3894"/>
                    </a:cubicBezTo>
                    <a:cubicBezTo>
                      <a:pt x="4680" y="3964"/>
                      <a:pt x="5144" y="4131"/>
                      <a:pt x="5543" y="4442"/>
                    </a:cubicBezTo>
                    <a:cubicBezTo>
                      <a:pt x="5710" y="4572"/>
                      <a:pt x="5859" y="4721"/>
                      <a:pt x="5979" y="4892"/>
                    </a:cubicBezTo>
                    <a:cubicBezTo>
                      <a:pt x="6086" y="5041"/>
                      <a:pt x="6147" y="5208"/>
                      <a:pt x="6137" y="5403"/>
                    </a:cubicBezTo>
                    <a:cubicBezTo>
                      <a:pt x="6123" y="5561"/>
                      <a:pt x="6044" y="5672"/>
                      <a:pt x="5891" y="5728"/>
                    </a:cubicBezTo>
                    <a:cubicBezTo>
                      <a:pt x="5803" y="5756"/>
                      <a:pt x="5715" y="5765"/>
                      <a:pt x="5623" y="5765"/>
                    </a:cubicBezTo>
                    <a:cubicBezTo>
                      <a:pt x="5580" y="5765"/>
                      <a:pt x="5537" y="5763"/>
                      <a:pt x="5492" y="5760"/>
                    </a:cubicBezTo>
                    <a:cubicBezTo>
                      <a:pt x="5144" y="5732"/>
                      <a:pt x="4842" y="5589"/>
                      <a:pt x="4587" y="5366"/>
                    </a:cubicBezTo>
                    <a:cubicBezTo>
                      <a:pt x="4253" y="5073"/>
                      <a:pt x="3979" y="4734"/>
                      <a:pt x="3691" y="4396"/>
                    </a:cubicBezTo>
                    <a:cubicBezTo>
                      <a:pt x="3769" y="4312"/>
                      <a:pt x="3800" y="4279"/>
                      <a:pt x="3836" y="4279"/>
                    </a:cubicBezTo>
                    <a:cubicBezTo>
                      <a:pt x="3858" y="4279"/>
                      <a:pt x="3882" y="4291"/>
                      <a:pt x="3919" y="4312"/>
                    </a:cubicBezTo>
                    <a:cubicBezTo>
                      <a:pt x="4169" y="4437"/>
                      <a:pt x="4411" y="4577"/>
                      <a:pt x="4657" y="4716"/>
                    </a:cubicBezTo>
                    <a:cubicBezTo>
                      <a:pt x="4735" y="4758"/>
                      <a:pt x="4810" y="4809"/>
                      <a:pt x="4889" y="4855"/>
                    </a:cubicBezTo>
                    <a:cubicBezTo>
                      <a:pt x="4661" y="4498"/>
                      <a:pt x="4332" y="4270"/>
                      <a:pt x="3956" y="4080"/>
                    </a:cubicBezTo>
                    <a:cubicBezTo>
                      <a:pt x="3979" y="4015"/>
                      <a:pt x="3993" y="3955"/>
                      <a:pt x="4016" y="3885"/>
                    </a:cubicBezTo>
                    <a:close/>
                    <a:moveTo>
                      <a:pt x="2832" y="4372"/>
                    </a:moveTo>
                    <a:cubicBezTo>
                      <a:pt x="2921" y="4400"/>
                      <a:pt x="2911" y="4451"/>
                      <a:pt x="2897" y="4488"/>
                    </a:cubicBezTo>
                    <a:cubicBezTo>
                      <a:pt x="2744" y="4883"/>
                      <a:pt x="2721" y="5296"/>
                      <a:pt x="2707" y="5714"/>
                    </a:cubicBezTo>
                    <a:cubicBezTo>
                      <a:pt x="2707" y="5732"/>
                      <a:pt x="2716" y="5751"/>
                      <a:pt x="2735" y="5802"/>
                    </a:cubicBezTo>
                    <a:cubicBezTo>
                      <a:pt x="2856" y="5356"/>
                      <a:pt x="2972" y="4929"/>
                      <a:pt x="3092" y="4498"/>
                    </a:cubicBezTo>
                    <a:cubicBezTo>
                      <a:pt x="3148" y="4502"/>
                      <a:pt x="3194" y="4502"/>
                      <a:pt x="3227" y="4502"/>
                    </a:cubicBezTo>
                    <a:cubicBezTo>
                      <a:pt x="3245" y="4521"/>
                      <a:pt x="3264" y="4535"/>
                      <a:pt x="3264" y="4549"/>
                    </a:cubicBezTo>
                    <a:cubicBezTo>
                      <a:pt x="3297" y="4967"/>
                      <a:pt x="3343" y="5380"/>
                      <a:pt x="3324" y="5797"/>
                    </a:cubicBezTo>
                    <a:cubicBezTo>
                      <a:pt x="3315" y="6104"/>
                      <a:pt x="3292" y="6410"/>
                      <a:pt x="3176" y="6703"/>
                    </a:cubicBezTo>
                    <a:cubicBezTo>
                      <a:pt x="3106" y="6870"/>
                      <a:pt x="3018" y="7028"/>
                      <a:pt x="2874" y="7144"/>
                    </a:cubicBezTo>
                    <a:cubicBezTo>
                      <a:pt x="2787" y="7214"/>
                      <a:pt x="2690" y="7250"/>
                      <a:pt x="2594" y="7250"/>
                    </a:cubicBezTo>
                    <a:cubicBezTo>
                      <a:pt x="2495" y="7250"/>
                      <a:pt x="2397" y="7212"/>
                      <a:pt x="2312" y="7134"/>
                    </a:cubicBezTo>
                    <a:cubicBezTo>
                      <a:pt x="2201" y="7037"/>
                      <a:pt x="2131" y="6916"/>
                      <a:pt x="2090" y="6772"/>
                    </a:cubicBezTo>
                    <a:cubicBezTo>
                      <a:pt x="1983" y="6341"/>
                      <a:pt x="2015" y="5923"/>
                      <a:pt x="2164" y="5519"/>
                    </a:cubicBezTo>
                    <a:cubicBezTo>
                      <a:pt x="2303" y="5134"/>
                      <a:pt x="2489" y="4767"/>
                      <a:pt x="2758" y="4456"/>
                    </a:cubicBezTo>
                    <a:cubicBezTo>
                      <a:pt x="2781" y="4428"/>
                      <a:pt x="2804" y="4400"/>
                      <a:pt x="2832" y="4372"/>
                    </a:cubicBezTo>
                    <a:close/>
                    <a:moveTo>
                      <a:pt x="7558" y="6150"/>
                    </a:moveTo>
                    <a:cubicBezTo>
                      <a:pt x="7618" y="6178"/>
                      <a:pt x="7613" y="6238"/>
                      <a:pt x="7609" y="6289"/>
                    </a:cubicBezTo>
                    <a:cubicBezTo>
                      <a:pt x="7586" y="6457"/>
                      <a:pt x="7572" y="6633"/>
                      <a:pt x="7521" y="6795"/>
                    </a:cubicBezTo>
                    <a:cubicBezTo>
                      <a:pt x="7418" y="7153"/>
                      <a:pt x="7261" y="7492"/>
                      <a:pt x="7029" y="7784"/>
                    </a:cubicBezTo>
                    <a:cubicBezTo>
                      <a:pt x="6769" y="8123"/>
                      <a:pt x="6499" y="8453"/>
                      <a:pt x="6165" y="8722"/>
                    </a:cubicBezTo>
                    <a:lnTo>
                      <a:pt x="5956" y="8875"/>
                    </a:lnTo>
                    <a:cubicBezTo>
                      <a:pt x="5891" y="8842"/>
                      <a:pt x="5933" y="8805"/>
                      <a:pt x="5942" y="8782"/>
                    </a:cubicBezTo>
                    <a:lnTo>
                      <a:pt x="6467" y="7863"/>
                    </a:lnTo>
                    <a:cubicBezTo>
                      <a:pt x="6499" y="7803"/>
                      <a:pt x="6523" y="7733"/>
                      <a:pt x="6541" y="7663"/>
                    </a:cubicBezTo>
                    <a:lnTo>
                      <a:pt x="6541" y="7663"/>
                    </a:lnTo>
                    <a:cubicBezTo>
                      <a:pt x="6267" y="8007"/>
                      <a:pt x="5966" y="8332"/>
                      <a:pt x="5733" y="8777"/>
                    </a:cubicBezTo>
                    <a:cubicBezTo>
                      <a:pt x="5687" y="7775"/>
                      <a:pt x="6518" y="6401"/>
                      <a:pt x="7558" y="6150"/>
                    </a:cubicBezTo>
                    <a:close/>
                    <a:moveTo>
                      <a:pt x="2984" y="8465"/>
                    </a:moveTo>
                    <a:cubicBezTo>
                      <a:pt x="3014" y="8465"/>
                      <a:pt x="3044" y="8466"/>
                      <a:pt x="3074" y="8466"/>
                    </a:cubicBezTo>
                    <a:cubicBezTo>
                      <a:pt x="3686" y="8476"/>
                      <a:pt x="4295" y="8550"/>
                      <a:pt x="4875" y="8782"/>
                    </a:cubicBezTo>
                    <a:cubicBezTo>
                      <a:pt x="4912" y="8796"/>
                      <a:pt x="4940" y="8815"/>
                      <a:pt x="5005" y="8847"/>
                    </a:cubicBezTo>
                    <a:cubicBezTo>
                      <a:pt x="4917" y="8861"/>
                      <a:pt x="4865" y="8870"/>
                      <a:pt x="4810" y="8870"/>
                    </a:cubicBezTo>
                    <a:cubicBezTo>
                      <a:pt x="4424" y="8875"/>
                      <a:pt x="4035" y="8875"/>
                      <a:pt x="3645" y="8875"/>
                    </a:cubicBezTo>
                    <a:cubicBezTo>
                      <a:pt x="3575" y="8875"/>
                      <a:pt x="3501" y="8875"/>
                      <a:pt x="3431" y="8884"/>
                    </a:cubicBezTo>
                    <a:cubicBezTo>
                      <a:pt x="3413" y="8889"/>
                      <a:pt x="3403" y="8921"/>
                      <a:pt x="3385" y="8940"/>
                    </a:cubicBezTo>
                    <a:cubicBezTo>
                      <a:pt x="3408" y="8940"/>
                      <a:pt x="3436" y="8935"/>
                      <a:pt x="3468" y="8935"/>
                    </a:cubicBezTo>
                    <a:cubicBezTo>
                      <a:pt x="3965" y="8977"/>
                      <a:pt x="4471" y="9014"/>
                      <a:pt x="4977" y="9056"/>
                    </a:cubicBezTo>
                    <a:cubicBezTo>
                      <a:pt x="5005" y="9061"/>
                      <a:pt x="5037" y="9070"/>
                      <a:pt x="5070" y="9075"/>
                    </a:cubicBezTo>
                    <a:cubicBezTo>
                      <a:pt x="5093" y="9140"/>
                      <a:pt x="5046" y="9144"/>
                      <a:pt x="5014" y="9163"/>
                    </a:cubicBezTo>
                    <a:cubicBezTo>
                      <a:pt x="4731" y="9330"/>
                      <a:pt x="4420" y="9423"/>
                      <a:pt x="4095" y="9455"/>
                    </a:cubicBezTo>
                    <a:cubicBezTo>
                      <a:pt x="3948" y="9470"/>
                      <a:pt x="3801" y="9480"/>
                      <a:pt x="3656" y="9480"/>
                    </a:cubicBezTo>
                    <a:cubicBezTo>
                      <a:pt x="3358" y="9480"/>
                      <a:pt x="3065" y="9441"/>
                      <a:pt x="2781" y="9334"/>
                    </a:cubicBezTo>
                    <a:cubicBezTo>
                      <a:pt x="2493" y="9223"/>
                      <a:pt x="2238" y="9061"/>
                      <a:pt x="2020" y="8829"/>
                    </a:cubicBezTo>
                    <a:cubicBezTo>
                      <a:pt x="1997" y="8805"/>
                      <a:pt x="1983" y="8773"/>
                      <a:pt x="1964" y="8745"/>
                    </a:cubicBezTo>
                    <a:lnTo>
                      <a:pt x="1964" y="8703"/>
                    </a:lnTo>
                    <a:cubicBezTo>
                      <a:pt x="1997" y="8680"/>
                      <a:pt x="2043" y="8643"/>
                      <a:pt x="2090" y="8629"/>
                    </a:cubicBezTo>
                    <a:cubicBezTo>
                      <a:pt x="2377" y="8510"/>
                      <a:pt x="2677" y="8465"/>
                      <a:pt x="2984" y="8465"/>
                    </a:cubicBezTo>
                    <a:close/>
                    <a:moveTo>
                      <a:pt x="1518" y="0"/>
                    </a:moveTo>
                    <a:cubicBezTo>
                      <a:pt x="1293" y="0"/>
                      <a:pt x="1104" y="106"/>
                      <a:pt x="971" y="302"/>
                    </a:cubicBezTo>
                    <a:cubicBezTo>
                      <a:pt x="767" y="594"/>
                      <a:pt x="734" y="919"/>
                      <a:pt x="804" y="1262"/>
                    </a:cubicBezTo>
                    <a:cubicBezTo>
                      <a:pt x="860" y="1541"/>
                      <a:pt x="971" y="1796"/>
                      <a:pt x="1129" y="2033"/>
                    </a:cubicBezTo>
                    <a:cubicBezTo>
                      <a:pt x="1328" y="2335"/>
                      <a:pt x="1579" y="2599"/>
                      <a:pt x="1871" y="2817"/>
                    </a:cubicBezTo>
                    <a:cubicBezTo>
                      <a:pt x="1946" y="2878"/>
                      <a:pt x="2039" y="2920"/>
                      <a:pt x="2113" y="3017"/>
                    </a:cubicBezTo>
                    <a:cubicBezTo>
                      <a:pt x="2056" y="3037"/>
                      <a:pt x="2004" y="3042"/>
                      <a:pt x="1955" y="3042"/>
                    </a:cubicBezTo>
                    <a:cubicBezTo>
                      <a:pt x="1901" y="3042"/>
                      <a:pt x="1851" y="3036"/>
                      <a:pt x="1802" y="3036"/>
                    </a:cubicBezTo>
                    <a:cubicBezTo>
                      <a:pt x="1245" y="3040"/>
                      <a:pt x="757" y="3231"/>
                      <a:pt x="386" y="3662"/>
                    </a:cubicBezTo>
                    <a:cubicBezTo>
                      <a:pt x="140" y="3936"/>
                      <a:pt x="1" y="4270"/>
                      <a:pt x="24" y="4651"/>
                    </a:cubicBezTo>
                    <a:cubicBezTo>
                      <a:pt x="43" y="4925"/>
                      <a:pt x="191" y="5101"/>
                      <a:pt x="442" y="5199"/>
                    </a:cubicBezTo>
                    <a:cubicBezTo>
                      <a:pt x="516" y="5226"/>
                      <a:pt x="600" y="5250"/>
                      <a:pt x="679" y="5254"/>
                    </a:cubicBezTo>
                    <a:cubicBezTo>
                      <a:pt x="755" y="5262"/>
                      <a:pt x="830" y="5265"/>
                      <a:pt x="905" y="5265"/>
                    </a:cubicBezTo>
                    <a:cubicBezTo>
                      <a:pt x="1306" y="5265"/>
                      <a:pt x="1679" y="5157"/>
                      <a:pt x="2015" y="4906"/>
                    </a:cubicBezTo>
                    <a:cubicBezTo>
                      <a:pt x="2071" y="4860"/>
                      <a:pt x="2127" y="4823"/>
                      <a:pt x="2182" y="4781"/>
                    </a:cubicBezTo>
                    <a:lnTo>
                      <a:pt x="2182" y="4781"/>
                    </a:lnTo>
                    <a:cubicBezTo>
                      <a:pt x="2229" y="4837"/>
                      <a:pt x="2196" y="4874"/>
                      <a:pt x="2178" y="4915"/>
                    </a:cubicBezTo>
                    <a:cubicBezTo>
                      <a:pt x="2104" y="5069"/>
                      <a:pt x="2025" y="5222"/>
                      <a:pt x="1964" y="5384"/>
                    </a:cubicBezTo>
                    <a:cubicBezTo>
                      <a:pt x="1779" y="5858"/>
                      <a:pt x="1742" y="6345"/>
                      <a:pt x="1871" y="6846"/>
                    </a:cubicBezTo>
                    <a:cubicBezTo>
                      <a:pt x="1909" y="7014"/>
                      <a:pt x="1997" y="7157"/>
                      <a:pt x="2127" y="7283"/>
                    </a:cubicBezTo>
                    <a:cubicBezTo>
                      <a:pt x="2260" y="7411"/>
                      <a:pt x="2417" y="7475"/>
                      <a:pt x="2575" y="7475"/>
                    </a:cubicBezTo>
                    <a:cubicBezTo>
                      <a:pt x="2732" y="7475"/>
                      <a:pt x="2889" y="7412"/>
                      <a:pt x="3023" y="7287"/>
                    </a:cubicBezTo>
                    <a:cubicBezTo>
                      <a:pt x="3157" y="7167"/>
                      <a:pt x="3264" y="7018"/>
                      <a:pt x="3324" y="6846"/>
                    </a:cubicBezTo>
                    <a:cubicBezTo>
                      <a:pt x="3413" y="6619"/>
                      <a:pt x="3482" y="6382"/>
                      <a:pt x="3496" y="6136"/>
                    </a:cubicBezTo>
                    <a:cubicBezTo>
                      <a:pt x="3505" y="5876"/>
                      <a:pt x="3510" y="5616"/>
                      <a:pt x="3519" y="5356"/>
                    </a:cubicBezTo>
                    <a:cubicBezTo>
                      <a:pt x="3524" y="5315"/>
                      <a:pt x="3524" y="5273"/>
                      <a:pt x="3529" y="5231"/>
                    </a:cubicBezTo>
                    <a:cubicBezTo>
                      <a:pt x="3672" y="5519"/>
                      <a:pt x="3784" y="5811"/>
                      <a:pt x="3900" y="6104"/>
                    </a:cubicBezTo>
                    <a:cubicBezTo>
                      <a:pt x="4016" y="6392"/>
                      <a:pt x="4137" y="6684"/>
                      <a:pt x="4271" y="6972"/>
                    </a:cubicBezTo>
                    <a:cubicBezTo>
                      <a:pt x="4406" y="7260"/>
                      <a:pt x="4550" y="7543"/>
                      <a:pt x="4689" y="7826"/>
                    </a:cubicBezTo>
                    <a:cubicBezTo>
                      <a:pt x="4824" y="8104"/>
                      <a:pt x="4991" y="8374"/>
                      <a:pt x="5130" y="8699"/>
                    </a:cubicBezTo>
                    <a:cubicBezTo>
                      <a:pt x="5028" y="8661"/>
                      <a:pt x="4963" y="8643"/>
                      <a:pt x="4898" y="8615"/>
                    </a:cubicBezTo>
                    <a:cubicBezTo>
                      <a:pt x="4359" y="8383"/>
                      <a:pt x="3784" y="8304"/>
                      <a:pt x="3204" y="8272"/>
                    </a:cubicBezTo>
                    <a:cubicBezTo>
                      <a:pt x="3160" y="8270"/>
                      <a:pt x="3117" y="8269"/>
                      <a:pt x="3073" y="8269"/>
                    </a:cubicBezTo>
                    <a:cubicBezTo>
                      <a:pt x="2690" y="8269"/>
                      <a:pt x="2309" y="8327"/>
                      <a:pt x="1955" y="8490"/>
                    </a:cubicBezTo>
                    <a:cubicBezTo>
                      <a:pt x="1718" y="8592"/>
                      <a:pt x="1695" y="8694"/>
                      <a:pt x="1858" y="8898"/>
                    </a:cubicBezTo>
                    <a:cubicBezTo>
                      <a:pt x="1876" y="8921"/>
                      <a:pt x="1895" y="8945"/>
                      <a:pt x="1909" y="8963"/>
                    </a:cubicBezTo>
                    <a:cubicBezTo>
                      <a:pt x="2127" y="9191"/>
                      <a:pt x="2382" y="9353"/>
                      <a:pt x="2670" y="9474"/>
                    </a:cubicBezTo>
                    <a:cubicBezTo>
                      <a:pt x="3009" y="9613"/>
                      <a:pt x="3357" y="9650"/>
                      <a:pt x="3710" y="9655"/>
                    </a:cubicBezTo>
                    <a:cubicBezTo>
                      <a:pt x="3730" y="9655"/>
                      <a:pt x="3750" y="9655"/>
                      <a:pt x="3770" y="9655"/>
                    </a:cubicBezTo>
                    <a:cubicBezTo>
                      <a:pt x="4323" y="9655"/>
                      <a:pt x="4840" y="9531"/>
                      <a:pt x="5292" y="9186"/>
                    </a:cubicBezTo>
                    <a:cubicBezTo>
                      <a:pt x="5316" y="9167"/>
                      <a:pt x="5357" y="9153"/>
                      <a:pt x="5385" y="9144"/>
                    </a:cubicBezTo>
                    <a:cubicBezTo>
                      <a:pt x="5409" y="9172"/>
                      <a:pt x="5432" y="9191"/>
                      <a:pt x="5446" y="9214"/>
                    </a:cubicBezTo>
                    <a:cubicBezTo>
                      <a:pt x="5641" y="9539"/>
                      <a:pt x="5840" y="9864"/>
                      <a:pt x="6040" y="10179"/>
                    </a:cubicBezTo>
                    <a:cubicBezTo>
                      <a:pt x="6174" y="10384"/>
                      <a:pt x="6318" y="10588"/>
                      <a:pt x="6499" y="10750"/>
                    </a:cubicBezTo>
                    <a:cubicBezTo>
                      <a:pt x="6606" y="10843"/>
                      <a:pt x="6713" y="10917"/>
                      <a:pt x="6824" y="11001"/>
                    </a:cubicBezTo>
                    <a:cubicBezTo>
                      <a:pt x="6852" y="11024"/>
                      <a:pt x="6894" y="11033"/>
                      <a:pt x="6982" y="11080"/>
                    </a:cubicBezTo>
                    <a:cubicBezTo>
                      <a:pt x="6783" y="10704"/>
                      <a:pt x="6490" y="10472"/>
                      <a:pt x="6295" y="10161"/>
                    </a:cubicBezTo>
                    <a:cubicBezTo>
                      <a:pt x="6105" y="9845"/>
                      <a:pt x="5877" y="9548"/>
                      <a:pt x="5715" y="9209"/>
                    </a:cubicBezTo>
                    <a:cubicBezTo>
                      <a:pt x="5831" y="9130"/>
                      <a:pt x="5933" y="9075"/>
                      <a:pt x="6031" y="9010"/>
                    </a:cubicBezTo>
                    <a:cubicBezTo>
                      <a:pt x="6495" y="8694"/>
                      <a:pt x="6875" y="8304"/>
                      <a:pt x="7196" y="7849"/>
                    </a:cubicBezTo>
                    <a:cubicBezTo>
                      <a:pt x="7488" y="7450"/>
                      <a:pt x="7678" y="7004"/>
                      <a:pt x="7753" y="6508"/>
                    </a:cubicBezTo>
                    <a:cubicBezTo>
                      <a:pt x="7771" y="6392"/>
                      <a:pt x="7776" y="6276"/>
                      <a:pt x="7757" y="6159"/>
                    </a:cubicBezTo>
                    <a:cubicBezTo>
                      <a:pt x="7739" y="6037"/>
                      <a:pt x="7679" y="5978"/>
                      <a:pt x="7581" y="5978"/>
                    </a:cubicBezTo>
                    <a:cubicBezTo>
                      <a:pt x="7553" y="5978"/>
                      <a:pt x="7522" y="5983"/>
                      <a:pt x="7488" y="5992"/>
                    </a:cubicBezTo>
                    <a:cubicBezTo>
                      <a:pt x="7288" y="6053"/>
                      <a:pt x="7098" y="6136"/>
                      <a:pt x="6922" y="6252"/>
                    </a:cubicBezTo>
                    <a:cubicBezTo>
                      <a:pt x="6239" y="6698"/>
                      <a:pt x="5822" y="7334"/>
                      <a:pt x="5617" y="8114"/>
                    </a:cubicBezTo>
                    <a:cubicBezTo>
                      <a:pt x="5576" y="8290"/>
                      <a:pt x="5562" y="8471"/>
                      <a:pt x="5529" y="8648"/>
                    </a:cubicBezTo>
                    <a:cubicBezTo>
                      <a:pt x="5525" y="8685"/>
                      <a:pt x="5506" y="8708"/>
                      <a:pt x="5492" y="8750"/>
                    </a:cubicBezTo>
                    <a:cubicBezTo>
                      <a:pt x="5028" y="8114"/>
                      <a:pt x="3789" y="5338"/>
                      <a:pt x="3733" y="4795"/>
                    </a:cubicBezTo>
                    <a:lnTo>
                      <a:pt x="3733" y="4795"/>
                    </a:lnTo>
                    <a:cubicBezTo>
                      <a:pt x="3765" y="4837"/>
                      <a:pt x="3789" y="4860"/>
                      <a:pt x="3812" y="4883"/>
                    </a:cubicBezTo>
                    <a:cubicBezTo>
                      <a:pt x="4011" y="5087"/>
                      <a:pt x="4197" y="5296"/>
                      <a:pt x="4401" y="5486"/>
                    </a:cubicBezTo>
                    <a:cubicBezTo>
                      <a:pt x="4717" y="5779"/>
                      <a:pt x="5098" y="5937"/>
                      <a:pt x="5525" y="5974"/>
                    </a:cubicBezTo>
                    <a:cubicBezTo>
                      <a:pt x="5560" y="5977"/>
                      <a:pt x="5595" y="5979"/>
                      <a:pt x="5631" y="5979"/>
                    </a:cubicBezTo>
                    <a:cubicBezTo>
                      <a:pt x="5741" y="5979"/>
                      <a:pt x="5851" y="5962"/>
                      <a:pt x="5956" y="5927"/>
                    </a:cubicBezTo>
                    <a:cubicBezTo>
                      <a:pt x="6202" y="5848"/>
                      <a:pt x="6337" y="5663"/>
                      <a:pt x="6351" y="5398"/>
                    </a:cubicBezTo>
                    <a:cubicBezTo>
                      <a:pt x="6360" y="5120"/>
                      <a:pt x="6263" y="4883"/>
                      <a:pt x="6086" y="4674"/>
                    </a:cubicBezTo>
                    <a:cubicBezTo>
                      <a:pt x="5863" y="4396"/>
                      <a:pt x="5590" y="4177"/>
                      <a:pt x="5274" y="4006"/>
                    </a:cubicBezTo>
                    <a:cubicBezTo>
                      <a:pt x="5200" y="3969"/>
                      <a:pt x="5130" y="3913"/>
                      <a:pt x="5037" y="3857"/>
                    </a:cubicBezTo>
                    <a:cubicBezTo>
                      <a:pt x="5121" y="3806"/>
                      <a:pt x="5190" y="3811"/>
                      <a:pt x="5260" y="3797"/>
                    </a:cubicBezTo>
                    <a:cubicBezTo>
                      <a:pt x="5515" y="3755"/>
                      <a:pt x="5775" y="3704"/>
                      <a:pt x="6031" y="3648"/>
                    </a:cubicBezTo>
                    <a:cubicBezTo>
                      <a:pt x="6249" y="3602"/>
                      <a:pt x="6425" y="3472"/>
                      <a:pt x="6569" y="3305"/>
                    </a:cubicBezTo>
                    <a:cubicBezTo>
                      <a:pt x="6866" y="2961"/>
                      <a:pt x="6801" y="2511"/>
                      <a:pt x="6420" y="2284"/>
                    </a:cubicBezTo>
                    <a:cubicBezTo>
                      <a:pt x="6174" y="2137"/>
                      <a:pt x="5913" y="2070"/>
                      <a:pt x="5643" y="2070"/>
                    </a:cubicBezTo>
                    <a:cubicBezTo>
                      <a:pt x="5511" y="2070"/>
                      <a:pt x="5377" y="2086"/>
                      <a:pt x="5241" y="2116"/>
                    </a:cubicBezTo>
                    <a:cubicBezTo>
                      <a:pt x="5042" y="2158"/>
                      <a:pt x="4865" y="2237"/>
                      <a:pt x="4689" y="2339"/>
                    </a:cubicBezTo>
                    <a:cubicBezTo>
                      <a:pt x="4633" y="2372"/>
                      <a:pt x="4568" y="2395"/>
                      <a:pt x="4457" y="2455"/>
                    </a:cubicBezTo>
                    <a:cubicBezTo>
                      <a:pt x="4503" y="2367"/>
                      <a:pt x="4522" y="2330"/>
                      <a:pt x="4545" y="2298"/>
                    </a:cubicBezTo>
                    <a:cubicBezTo>
                      <a:pt x="4777" y="1912"/>
                      <a:pt x="4903" y="1490"/>
                      <a:pt x="4995" y="1054"/>
                    </a:cubicBezTo>
                    <a:cubicBezTo>
                      <a:pt x="5042" y="845"/>
                      <a:pt x="5019" y="645"/>
                      <a:pt x="4926" y="445"/>
                    </a:cubicBezTo>
                    <a:cubicBezTo>
                      <a:pt x="4812" y="203"/>
                      <a:pt x="4597" y="67"/>
                      <a:pt x="4359" y="67"/>
                    </a:cubicBezTo>
                    <a:cubicBezTo>
                      <a:pt x="4277" y="67"/>
                      <a:pt x="4193" y="83"/>
                      <a:pt x="4109" y="116"/>
                    </a:cubicBezTo>
                    <a:cubicBezTo>
                      <a:pt x="3946" y="181"/>
                      <a:pt x="3802" y="274"/>
                      <a:pt x="3672" y="390"/>
                    </a:cubicBezTo>
                    <a:cubicBezTo>
                      <a:pt x="3245" y="794"/>
                      <a:pt x="3018" y="1295"/>
                      <a:pt x="3027" y="1884"/>
                    </a:cubicBezTo>
                    <a:cubicBezTo>
                      <a:pt x="2976" y="1884"/>
                      <a:pt x="2962" y="1843"/>
                      <a:pt x="2939" y="1810"/>
                    </a:cubicBezTo>
                    <a:cubicBezTo>
                      <a:pt x="2883" y="1634"/>
                      <a:pt x="2837" y="1462"/>
                      <a:pt x="2786" y="1286"/>
                    </a:cubicBezTo>
                    <a:cubicBezTo>
                      <a:pt x="2665" y="914"/>
                      <a:pt x="2461" y="585"/>
                      <a:pt x="2196" y="297"/>
                    </a:cubicBezTo>
                    <a:cubicBezTo>
                      <a:pt x="2034" y="121"/>
                      <a:pt x="1830" y="28"/>
                      <a:pt x="1598" y="4"/>
                    </a:cubicBezTo>
                    <a:cubicBezTo>
                      <a:pt x="1570" y="2"/>
                      <a:pt x="1544" y="0"/>
                      <a:pt x="15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3635100" y="3500200"/>
                <a:ext cx="3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5" y="1"/>
                    </a:moveTo>
                    <a:lnTo>
                      <a:pt x="1" y="15"/>
                    </a:lnTo>
                    <a:lnTo>
                      <a:pt x="15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3607950" y="3611375"/>
                <a:ext cx="75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407" extrusionOk="0">
                    <a:moveTo>
                      <a:pt x="56" y="0"/>
                    </a:moveTo>
                    <a:cubicBezTo>
                      <a:pt x="1" y="130"/>
                      <a:pt x="24" y="237"/>
                      <a:pt x="103" y="330"/>
                    </a:cubicBezTo>
                    <a:cubicBezTo>
                      <a:pt x="147" y="374"/>
                      <a:pt x="191" y="407"/>
                      <a:pt x="251" y="407"/>
                    </a:cubicBezTo>
                    <a:cubicBezTo>
                      <a:pt x="267" y="407"/>
                      <a:pt x="284" y="404"/>
                      <a:pt x="302" y="400"/>
                    </a:cubicBezTo>
                    <a:cubicBezTo>
                      <a:pt x="256" y="339"/>
                      <a:pt x="205" y="279"/>
                      <a:pt x="163" y="214"/>
                    </a:cubicBezTo>
                    <a:cubicBezTo>
                      <a:pt x="121" y="149"/>
                      <a:pt x="93" y="70"/>
                      <a:pt x="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3607500" y="3600925"/>
                <a:ext cx="4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5" y="1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19" y="1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3"/>
              <p:cNvSpPr/>
              <p:nvPr/>
            </p:nvSpPr>
            <p:spPr>
              <a:xfrm>
                <a:off x="3692325" y="3563100"/>
                <a:ext cx="627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60" extrusionOk="0">
                    <a:moveTo>
                      <a:pt x="0" y="0"/>
                    </a:moveTo>
                    <a:cubicBezTo>
                      <a:pt x="65" y="121"/>
                      <a:pt x="116" y="223"/>
                      <a:pt x="172" y="316"/>
                    </a:cubicBezTo>
                    <a:cubicBezTo>
                      <a:pt x="182" y="336"/>
                      <a:pt x="192" y="359"/>
                      <a:pt x="217" y="359"/>
                    </a:cubicBezTo>
                    <a:cubicBezTo>
                      <a:pt x="226" y="359"/>
                      <a:pt x="237" y="356"/>
                      <a:pt x="251" y="349"/>
                    </a:cubicBezTo>
                    <a:cubicBezTo>
                      <a:pt x="223" y="209"/>
                      <a:pt x="200" y="7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3698125" y="3575225"/>
                <a:ext cx="8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7" extrusionOk="0">
                    <a:moveTo>
                      <a:pt x="15" y="1"/>
                    </a:moveTo>
                    <a:cubicBezTo>
                      <a:pt x="13" y="1"/>
                      <a:pt x="11" y="1"/>
                      <a:pt x="10" y="3"/>
                    </a:cubicBezTo>
                    <a:cubicBezTo>
                      <a:pt x="0" y="8"/>
                      <a:pt x="0" y="21"/>
                      <a:pt x="0" y="26"/>
                    </a:cubicBezTo>
                    <a:lnTo>
                      <a:pt x="33" y="26"/>
                    </a:lnTo>
                    <a:lnTo>
                      <a:pt x="33" y="3"/>
                    </a:lnTo>
                    <a:cubicBezTo>
                      <a:pt x="24" y="3"/>
                      <a:pt x="18" y="1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3699750" y="35057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8" y="42"/>
                      <a:pt x="37" y="65"/>
                      <a:pt x="47" y="70"/>
                    </a:cubicBezTo>
                    <a:cubicBezTo>
                      <a:pt x="65" y="89"/>
                      <a:pt x="93" y="93"/>
                      <a:pt x="116" y="103"/>
                    </a:cubicBezTo>
                    <a:cubicBezTo>
                      <a:pt x="121" y="89"/>
                      <a:pt x="135" y="79"/>
                      <a:pt x="140" y="65"/>
                    </a:cubicBezTo>
                    <a:cubicBezTo>
                      <a:pt x="107" y="47"/>
                      <a:pt x="65" y="3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3707175" y="3520050"/>
                <a:ext cx="6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47" extrusionOk="0">
                    <a:moveTo>
                      <a:pt x="19" y="0"/>
                    </a:moveTo>
                    <a:lnTo>
                      <a:pt x="0" y="19"/>
                    </a:lnTo>
                    <a:cubicBezTo>
                      <a:pt x="0" y="24"/>
                      <a:pt x="0" y="33"/>
                      <a:pt x="5" y="47"/>
                    </a:cubicBezTo>
                    <a:cubicBezTo>
                      <a:pt x="10" y="38"/>
                      <a:pt x="24" y="33"/>
                      <a:pt x="24" y="28"/>
                    </a:cubicBezTo>
                    <a:cubicBezTo>
                      <a:pt x="24" y="19"/>
                      <a:pt x="19" y="1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3708800" y="3610100"/>
                <a:ext cx="22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50" extrusionOk="0">
                    <a:moveTo>
                      <a:pt x="892" y="0"/>
                    </a:moveTo>
                    <a:lnTo>
                      <a:pt x="892" y="0"/>
                    </a:lnTo>
                    <a:cubicBezTo>
                      <a:pt x="516" y="107"/>
                      <a:pt x="177" y="423"/>
                      <a:pt x="0" y="850"/>
                    </a:cubicBezTo>
                    <a:cubicBezTo>
                      <a:pt x="116" y="720"/>
                      <a:pt x="200" y="627"/>
                      <a:pt x="288" y="548"/>
                    </a:cubicBezTo>
                    <a:cubicBezTo>
                      <a:pt x="381" y="455"/>
                      <a:pt x="488" y="367"/>
                      <a:pt x="585" y="274"/>
                    </a:cubicBezTo>
                    <a:cubicBezTo>
                      <a:pt x="669" y="186"/>
                      <a:pt x="771" y="112"/>
                      <a:pt x="8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3632200" y="3678825"/>
                <a:ext cx="152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192" y="1"/>
                    </a:moveTo>
                    <a:cubicBezTo>
                      <a:pt x="132" y="1"/>
                      <a:pt x="68" y="3"/>
                      <a:pt x="1" y="9"/>
                    </a:cubicBezTo>
                    <a:cubicBezTo>
                      <a:pt x="141" y="82"/>
                      <a:pt x="265" y="111"/>
                      <a:pt x="383" y="111"/>
                    </a:cubicBezTo>
                    <a:cubicBezTo>
                      <a:pt x="460" y="111"/>
                      <a:pt x="534" y="98"/>
                      <a:pt x="609" y="78"/>
                    </a:cubicBezTo>
                    <a:cubicBezTo>
                      <a:pt x="600" y="64"/>
                      <a:pt x="600" y="55"/>
                      <a:pt x="604" y="50"/>
                    </a:cubicBezTo>
                    <a:cubicBezTo>
                      <a:pt x="475" y="17"/>
                      <a:pt x="343" y="1"/>
                      <a:pt x="1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3609225" y="3668825"/>
                <a:ext cx="41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" y="42"/>
                      <a:pt x="47" y="65"/>
                      <a:pt x="70" y="74"/>
                    </a:cubicBezTo>
                    <a:cubicBezTo>
                      <a:pt x="89" y="88"/>
                      <a:pt x="117" y="88"/>
                      <a:pt x="163" y="98"/>
                    </a:cubicBezTo>
                    <a:cubicBezTo>
                      <a:pt x="126" y="65"/>
                      <a:pt x="112" y="42"/>
                      <a:pt x="94" y="28"/>
                    </a:cubicBezTo>
                    <a:cubicBezTo>
                      <a:pt x="75" y="19"/>
                      <a:pt x="47" y="19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3647175" y="3679600"/>
                <a:ext cx="34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43" extrusionOk="0">
                    <a:moveTo>
                      <a:pt x="135" y="1"/>
                    </a:moveTo>
                    <a:cubicBezTo>
                      <a:pt x="89" y="5"/>
                      <a:pt x="52" y="5"/>
                      <a:pt x="1" y="10"/>
                    </a:cubicBezTo>
                    <a:cubicBezTo>
                      <a:pt x="1" y="24"/>
                      <a:pt x="1" y="33"/>
                      <a:pt x="10" y="43"/>
                    </a:cubicBezTo>
                    <a:cubicBezTo>
                      <a:pt x="52" y="43"/>
                      <a:pt x="98" y="33"/>
                      <a:pt x="135" y="33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3"/>
              <p:cNvSpPr/>
              <p:nvPr/>
            </p:nvSpPr>
            <p:spPr>
              <a:xfrm>
                <a:off x="3635925" y="3669050"/>
                <a:ext cx="11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47" h="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5"/>
                      <a:pt x="13" y="9"/>
                      <a:pt x="20" y="13"/>
                    </a:cubicBezTo>
                    <a:lnTo>
                      <a:pt x="20" y="13"/>
                    </a:lnTo>
                    <a:cubicBezTo>
                      <a:pt x="14" y="9"/>
                      <a:pt x="8" y="4"/>
                      <a:pt x="0" y="0"/>
                    </a:cubicBezTo>
                    <a:close/>
                    <a:moveTo>
                      <a:pt x="20" y="13"/>
                    </a:moveTo>
                    <a:cubicBezTo>
                      <a:pt x="28" y="20"/>
                      <a:pt x="36" y="27"/>
                      <a:pt x="47" y="33"/>
                    </a:cubicBezTo>
                    <a:cubicBezTo>
                      <a:pt x="37" y="25"/>
                      <a:pt x="28" y="19"/>
                      <a:pt x="20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3"/>
              <p:cNvSpPr/>
              <p:nvPr/>
            </p:nvSpPr>
            <p:spPr>
              <a:xfrm>
                <a:off x="3632450" y="3546150"/>
                <a:ext cx="82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64" extrusionOk="0">
                    <a:moveTo>
                      <a:pt x="330" y="1"/>
                    </a:moveTo>
                    <a:lnTo>
                      <a:pt x="330" y="1"/>
                    </a:lnTo>
                    <a:cubicBezTo>
                      <a:pt x="214" y="38"/>
                      <a:pt x="116" y="75"/>
                      <a:pt x="0" y="117"/>
                    </a:cubicBezTo>
                    <a:cubicBezTo>
                      <a:pt x="68" y="147"/>
                      <a:pt x="115" y="164"/>
                      <a:pt x="152" y="164"/>
                    </a:cubicBezTo>
                    <a:cubicBezTo>
                      <a:pt x="215" y="164"/>
                      <a:pt x="254" y="117"/>
                      <a:pt x="3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3623725" y="3543350"/>
                <a:ext cx="17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49" extrusionOk="0">
                    <a:moveTo>
                      <a:pt x="26" y="0"/>
                    </a:moveTo>
                    <a:cubicBezTo>
                      <a:pt x="18" y="0"/>
                      <a:pt x="10" y="1"/>
                      <a:pt x="1" y="1"/>
                    </a:cubicBezTo>
                    <a:cubicBezTo>
                      <a:pt x="6" y="15"/>
                      <a:pt x="10" y="39"/>
                      <a:pt x="24" y="43"/>
                    </a:cubicBezTo>
                    <a:cubicBezTo>
                      <a:pt x="31" y="48"/>
                      <a:pt x="38" y="49"/>
                      <a:pt x="46" y="49"/>
                    </a:cubicBezTo>
                    <a:cubicBezTo>
                      <a:pt x="53" y="49"/>
                      <a:pt x="61" y="48"/>
                      <a:pt x="71" y="48"/>
                    </a:cubicBezTo>
                    <a:cubicBezTo>
                      <a:pt x="66" y="29"/>
                      <a:pt x="61" y="15"/>
                      <a:pt x="47" y="6"/>
                    </a:cubicBezTo>
                    <a:cubicBezTo>
                      <a:pt x="40" y="1"/>
                      <a:pt x="33" y="0"/>
                      <a:pt x="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33"/>
            <p:cNvSpPr/>
            <p:nvPr/>
          </p:nvSpPr>
          <p:spPr>
            <a:xfrm>
              <a:off x="469475" y="2714375"/>
              <a:ext cx="90600" cy="94800"/>
            </a:xfrm>
            <a:prstGeom prst="ellipse">
              <a:avLst/>
            </a:prstGeom>
            <a:solidFill>
              <a:srgbClr val="E76A2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022B3F3-697B-DBE0-E266-5340EC5A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3" y="3714395"/>
            <a:ext cx="8432873" cy="16620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6"/>
          <p:cNvSpPr/>
          <p:nvPr/>
        </p:nvSpPr>
        <p:spPr>
          <a:xfrm>
            <a:off x="2354919" y="901943"/>
            <a:ext cx="4019775" cy="706325"/>
          </a:xfrm>
          <a:custGeom>
            <a:avLst/>
            <a:gdLst/>
            <a:ahLst/>
            <a:cxnLst/>
            <a:rect l="l" t="t" r="r" b="b"/>
            <a:pathLst>
              <a:path w="160791" h="28253" extrusionOk="0">
                <a:moveTo>
                  <a:pt x="0" y="17733"/>
                </a:moveTo>
                <a:cubicBezTo>
                  <a:pt x="0" y="2740"/>
                  <a:pt x="27402" y="-2646"/>
                  <a:pt x="41868" y="1295"/>
                </a:cubicBezTo>
                <a:cubicBezTo>
                  <a:pt x="60563" y="6389"/>
                  <a:pt x="74198" y="26259"/>
                  <a:pt x="93495" y="28007"/>
                </a:cubicBezTo>
                <a:cubicBezTo>
                  <a:pt x="100561" y="28647"/>
                  <a:pt x="108210" y="28097"/>
                  <a:pt x="114557" y="24925"/>
                </a:cubicBezTo>
                <a:cubicBezTo>
                  <a:pt x="129902" y="17256"/>
                  <a:pt x="146079" y="-6501"/>
                  <a:pt x="160791" y="2322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sp>
      <p:grpSp>
        <p:nvGrpSpPr>
          <p:cNvPr id="935" name="Google Shape;935;p36"/>
          <p:cNvGrpSpPr/>
          <p:nvPr/>
        </p:nvGrpSpPr>
        <p:grpSpPr>
          <a:xfrm>
            <a:off x="1277182" y="2150821"/>
            <a:ext cx="6589637" cy="926324"/>
            <a:chOff x="2149583" y="2547475"/>
            <a:chExt cx="3836984" cy="727499"/>
          </a:xfrm>
        </p:grpSpPr>
        <p:sp>
          <p:nvSpPr>
            <p:cNvPr id="936" name="Google Shape;936;p36"/>
            <p:cNvSpPr/>
            <p:nvPr/>
          </p:nvSpPr>
          <p:spPr>
            <a:xfrm>
              <a:off x="2218409" y="2607261"/>
              <a:ext cx="3727068" cy="667713"/>
            </a:xfrm>
            <a:custGeom>
              <a:avLst/>
              <a:gdLst/>
              <a:ahLst/>
              <a:cxnLst/>
              <a:rect l="l" t="t" r="r" b="b"/>
              <a:pathLst>
                <a:path w="18141" h="3250" extrusionOk="0">
                  <a:moveTo>
                    <a:pt x="2577" y="1047"/>
                  </a:moveTo>
                  <a:cubicBezTo>
                    <a:pt x="2754" y="1047"/>
                    <a:pt x="2890" y="1297"/>
                    <a:pt x="2948" y="1426"/>
                  </a:cubicBezTo>
                  <a:cubicBezTo>
                    <a:pt x="2962" y="1454"/>
                    <a:pt x="2985" y="1458"/>
                    <a:pt x="3008" y="1458"/>
                  </a:cubicBezTo>
                  <a:lnTo>
                    <a:pt x="3013" y="1458"/>
                  </a:lnTo>
                  <a:cubicBezTo>
                    <a:pt x="3036" y="1458"/>
                    <a:pt x="3050" y="1454"/>
                    <a:pt x="3068" y="1426"/>
                  </a:cubicBezTo>
                  <a:cubicBezTo>
                    <a:pt x="3147" y="1263"/>
                    <a:pt x="3263" y="1059"/>
                    <a:pt x="3463" y="1050"/>
                  </a:cubicBezTo>
                  <a:cubicBezTo>
                    <a:pt x="3468" y="1049"/>
                    <a:pt x="3472" y="1049"/>
                    <a:pt x="3477" y="1049"/>
                  </a:cubicBezTo>
                  <a:cubicBezTo>
                    <a:pt x="3692" y="1049"/>
                    <a:pt x="3726" y="1359"/>
                    <a:pt x="3658" y="1505"/>
                  </a:cubicBezTo>
                  <a:cubicBezTo>
                    <a:pt x="3532" y="1778"/>
                    <a:pt x="3245" y="1964"/>
                    <a:pt x="3013" y="2150"/>
                  </a:cubicBezTo>
                  <a:cubicBezTo>
                    <a:pt x="2776" y="1959"/>
                    <a:pt x="2511" y="1778"/>
                    <a:pt x="2367" y="1505"/>
                  </a:cubicBezTo>
                  <a:cubicBezTo>
                    <a:pt x="2279" y="1356"/>
                    <a:pt x="2335" y="1119"/>
                    <a:pt x="2511" y="1059"/>
                  </a:cubicBezTo>
                  <a:cubicBezTo>
                    <a:pt x="2534" y="1051"/>
                    <a:pt x="2556" y="1047"/>
                    <a:pt x="2577" y="1047"/>
                  </a:cubicBezTo>
                  <a:close/>
                  <a:moveTo>
                    <a:pt x="14660" y="1047"/>
                  </a:moveTo>
                  <a:cubicBezTo>
                    <a:pt x="14837" y="1047"/>
                    <a:pt x="14972" y="1297"/>
                    <a:pt x="15030" y="1426"/>
                  </a:cubicBezTo>
                  <a:cubicBezTo>
                    <a:pt x="15040" y="1454"/>
                    <a:pt x="15063" y="1458"/>
                    <a:pt x="15086" y="1458"/>
                  </a:cubicBezTo>
                  <a:lnTo>
                    <a:pt x="15091" y="1458"/>
                  </a:lnTo>
                  <a:cubicBezTo>
                    <a:pt x="15114" y="1458"/>
                    <a:pt x="15132" y="1454"/>
                    <a:pt x="15151" y="1426"/>
                  </a:cubicBezTo>
                  <a:cubicBezTo>
                    <a:pt x="15225" y="1263"/>
                    <a:pt x="15341" y="1059"/>
                    <a:pt x="15545" y="1050"/>
                  </a:cubicBezTo>
                  <a:cubicBezTo>
                    <a:pt x="15550" y="1049"/>
                    <a:pt x="15555" y="1049"/>
                    <a:pt x="15560" y="1049"/>
                  </a:cubicBezTo>
                  <a:cubicBezTo>
                    <a:pt x="15774" y="1049"/>
                    <a:pt x="15804" y="1359"/>
                    <a:pt x="15736" y="1505"/>
                  </a:cubicBezTo>
                  <a:cubicBezTo>
                    <a:pt x="15615" y="1778"/>
                    <a:pt x="15323" y="1964"/>
                    <a:pt x="15091" y="2150"/>
                  </a:cubicBezTo>
                  <a:cubicBezTo>
                    <a:pt x="14854" y="1959"/>
                    <a:pt x="14594" y="1778"/>
                    <a:pt x="14450" y="1505"/>
                  </a:cubicBezTo>
                  <a:cubicBezTo>
                    <a:pt x="14362" y="1356"/>
                    <a:pt x="14413" y="1119"/>
                    <a:pt x="14594" y="1059"/>
                  </a:cubicBezTo>
                  <a:cubicBezTo>
                    <a:pt x="14617" y="1051"/>
                    <a:pt x="14639" y="1047"/>
                    <a:pt x="14660" y="1047"/>
                  </a:cubicBezTo>
                  <a:close/>
                  <a:moveTo>
                    <a:pt x="16976" y="0"/>
                  </a:moveTo>
                  <a:cubicBezTo>
                    <a:pt x="16659" y="0"/>
                    <a:pt x="16343" y="5"/>
                    <a:pt x="16028" y="5"/>
                  </a:cubicBezTo>
                  <a:lnTo>
                    <a:pt x="645" y="5"/>
                  </a:lnTo>
                  <a:cubicBezTo>
                    <a:pt x="515" y="5"/>
                    <a:pt x="0" y="10"/>
                    <a:pt x="116" y="288"/>
                  </a:cubicBezTo>
                  <a:cubicBezTo>
                    <a:pt x="214" y="525"/>
                    <a:pt x="455" y="683"/>
                    <a:pt x="641" y="845"/>
                  </a:cubicBezTo>
                  <a:cubicBezTo>
                    <a:pt x="826" y="1008"/>
                    <a:pt x="1258" y="1272"/>
                    <a:pt x="1295" y="1546"/>
                  </a:cubicBezTo>
                  <a:cubicBezTo>
                    <a:pt x="1328" y="1792"/>
                    <a:pt x="1119" y="1955"/>
                    <a:pt x="956" y="2103"/>
                  </a:cubicBezTo>
                  <a:cubicBezTo>
                    <a:pt x="766" y="2270"/>
                    <a:pt x="562" y="2433"/>
                    <a:pt x="376" y="2609"/>
                  </a:cubicBezTo>
                  <a:cubicBezTo>
                    <a:pt x="283" y="2698"/>
                    <a:pt x="144" y="2804"/>
                    <a:pt x="116" y="2939"/>
                  </a:cubicBezTo>
                  <a:cubicBezTo>
                    <a:pt x="65" y="3171"/>
                    <a:pt x="344" y="3217"/>
                    <a:pt x="487" y="3222"/>
                  </a:cubicBezTo>
                  <a:cubicBezTo>
                    <a:pt x="1084" y="3243"/>
                    <a:pt x="1682" y="3249"/>
                    <a:pt x="2279" y="3249"/>
                  </a:cubicBezTo>
                  <a:cubicBezTo>
                    <a:pt x="3274" y="3249"/>
                    <a:pt x="4269" y="3231"/>
                    <a:pt x="5264" y="3231"/>
                  </a:cubicBezTo>
                  <a:lnTo>
                    <a:pt x="17504" y="3231"/>
                  </a:lnTo>
                  <a:cubicBezTo>
                    <a:pt x="17634" y="3222"/>
                    <a:pt x="17792" y="3231"/>
                    <a:pt x="17899" y="3152"/>
                  </a:cubicBezTo>
                  <a:cubicBezTo>
                    <a:pt x="18108" y="3009"/>
                    <a:pt x="17917" y="2790"/>
                    <a:pt x="17806" y="2688"/>
                  </a:cubicBezTo>
                  <a:cubicBezTo>
                    <a:pt x="17620" y="2516"/>
                    <a:pt x="17421" y="2354"/>
                    <a:pt x="17226" y="2187"/>
                  </a:cubicBezTo>
                  <a:cubicBezTo>
                    <a:pt x="17059" y="2034"/>
                    <a:pt x="16817" y="1867"/>
                    <a:pt x="16794" y="1616"/>
                  </a:cubicBezTo>
                  <a:cubicBezTo>
                    <a:pt x="16771" y="1384"/>
                    <a:pt x="17128" y="1133"/>
                    <a:pt x="17268" y="1013"/>
                  </a:cubicBezTo>
                  <a:cubicBezTo>
                    <a:pt x="17444" y="855"/>
                    <a:pt x="17644" y="715"/>
                    <a:pt x="17801" y="544"/>
                  </a:cubicBezTo>
                  <a:cubicBezTo>
                    <a:pt x="17876" y="460"/>
                    <a:pt x="18140" y="196"/>
                    <a:pt x="17894" y="80"/>
                  </a:cubicBezTo>
                  <a:cubicBezTo>
                    <a:pt x="17801" y="33"/>
                    <a:pt x="17709" y="10"/>
                    <a:pt x="17611" y="10"/>
                  </a:cubicBezTo>
                  <a:cubicBezTo>
                    <a:pt x="17399" y="2"/>
                    <a:pt x="17188" y="0"/>
                    <a:pt x="16976" y="0"/>
                  </a:cubicBezTo>
                  <a:close/>
                </a:path>
              </a:pathLst>
            </a:custGeom>
            <a:solidFill>
              <a:srgbClr val="F4A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2149583" y="2547475"/>
              <a:ext cx="3836984" cy="721951"/>
            </a:xfrm>
            <a:custGeom>
              <a:avLst/>
              <a:gdLst/>
              <a:ahLst/>
              <a:cxnLst/>
              <a:rect l="l" t="t" r="r" b="b"/>
              <a:pathLst>
                <a:path w="18676" h="3514" extrusionOk="0">
                  <a:moveTo>
                    <a:pt x="17008" y="145"/>
                  </a:moveTo>
                  <a:cubicBezTo>
                    <a:pt x="17273" y="145"/>
                    <a:pt x="17538" y="148"/>
                    <a:pt x="17802" y="157"/>
                  </a:cubicBezTo>
                  <a:cubicBezTo>
                    <a:pt x="17900" y="162"/>
                    <a:pt x="17997" y="185"/>
                    <a:pt x="18085" y="227"/>
                  </a:cubicBezTo>
                  <a:cubicBezTo>
                    <a:pt x="18327" y="343"/>
                    <a:pt x="18067" y="607"/>
                    <a:pt x="17993" y="691"/>
                  </a:cubicBezTo>
                  <a:cubicBezTo>
                    <a:pt x="17835" y="863"/>
                    <a:pt x="17630" y="1002"/>
                    <a:pt x="17459" y="1160"/>
                  </a:cubicBezTo>
                  <a:cubicBezTo>
                    <a:pt x="17319" y="1280"/>
                    <a:pt x="16957" y="1531"/>
                    <a:pt x="16981" y="1763"/>
                  </a:cubicBezTo>
                  <a:cubicBezTo>
                    <a:pt x="17004" y="2014"/>
                    <a:pt x="17250" y="2176"/>
                    <a:pt x="17417" y="2329"/>
                  </a:cubicBezTo>
                  <a:cubicBezTo>
                    <a:pt x="17607" y="2501"/>
                    <a:pt x="17807" y="2664"/>
                    <a:pt x="17997" y="2835"/>
                  </a:cubicBezTo>
                  <a:cubicBezTo>
                    <a:pt x="18109" y="2942"/>
                    <a:pt x="18299" y="3160"/>
                    <a:pt x="18090" y="3300"/>
                  </a:cubicBezTo>
                  <a:cubicBezTo>
                    <a:pt x="17979" y="3374"/>
                    <a:pt x="17825" y="3369"/>
                    <a:pt x="17695" y="3374"/>
                  </a:cubicBezTo>
                  <a:lnTo>
                    <a:pt x="5455" y="3374"/>
                  </a:lnTo>
                  <a:cubicBezTo>
                    <a:pt x="4428" y="3374"/>
                    <a:pt x="3399" y="3393"/>
                    <a:pt x="2371" y="3393"/>
                  </a:cubicBezTo>
                  <a:cubicBezTo>
                    <a:pt x="1806" y="3393"/>
                    <a:pt x="1242" y="3387"/>
                    <a:pt x="679" y="3369"/>
                  </a:cubicBezTo>
                  <a:cubicBezTo>
                    <a:pt x="535" y="3364"/>
                    <a:pt x="251" y="3318"/>
                    <a:pt x="307" y="3086"/>
                  </a:cubicBezTo>
                  <a:cubicBezTo>
                    <a:pt x="335" y="2951"/>
                    <a:pt x="474" y="2840"/>
                    <a:pt x="567" y="2756"/>
                  </a:cubicBezTo>
                  <a:cubicBezTo>
                    <a:pt x="753" y="2580"/>
                    <a:pt x="957" y="2418"/>
                    <a:pt x="1147" y="2250"/>
                  </a:cubicBezTo>
                  <a:cubicBezTo>
                    <a:pt x="1310" y="2097"/>
                    <a:pt x="1519" y="1935"/>
                    <a:pt x="1486" y="1693"/>
                  </a:cubicBezTo>
                  <a:cubicBezTo>
                    <a:pt x="1444" y="1415"/>
                    <a:pt x="1013" y="1146"/>
                    <a:pt x="827" y="993"/>
                  </a:cubicBezTo>
                  <a:cubicBezTo>
                    <a:pt x="641" y="830"/>
                    <a:pt x="405" y="672"/>
                    <a:pt x="307" y="436"/>
                  </a:cubicBezTo>
                  <a:cubicBezTo>
                    <a:pt x="191" y="148"/>
                    <a:pt x="702" y="148"/>
                    <a:pt x="832" y="148"/>
                  </a:cubicBezTo>
                  <a:lnTo>
                    <a:pt x="16215" y="148"/>
                  </a:lnTo>
                  <a:cubicBezTo>
                    <a:pt x="16479" y="148"/>
                    <a:pt x="16744" y="145"/>
                    <a:pt x="17008" y="145"/>
                  </a:cubicBezTo>
                  <a:close/>
                  <a:moveTo>
                    <a:pt x="942" y="1"/>
                  </a:moveTo>
                  <a:cubicBezTo>
                    <a:pt x="787" y="1"/>
                    <a:pt x="632" y="7"/>
                    <a:pt x="479" y="36"/>
                  </a:cubicBezTo>
                  <a:cubicBezTo>
                    <a:pt x="293" y="73"/>
                    <a:pt x="163" y="199"/>
                    <a:pt x="163" y="394"/>
                  </a:cubicBezTo>
                  <a:cubicBezTo>
                    <a:pt x="163" y="709"/>
                    <a:pt x="627" y="997"/>
                    <a:pt x="827" y="1169"/>
                  </a:cubicBezTo>
                  <a:cubicBezTo>
                    <a:pt x="999" y="1313"/>
                    <a:pt x="1180" y="1466"/>
                    <a:pt x="1314" y="1652"/>
                  </a:cubicBezTo>
                  <a:cubicBezTo>
                    <a:pt x="1454" y="1842"/>
                    <a:pt x="1171" y="2042"/>
                    <a:pt x="1050" y="2148"/>
                  </a:cubicBezTo>
                  <a:cubicBezTo>
                    <a:pt x="753" y="2422"/>
                    <a:pt x="330" y="2668"/>
                    <a:pt x="173" y="3049"/>
                  </a:cubicBezTo>
                  <a:cubicBezTo>
                    <a:pt x="1" y="3471"/>
                    <a:pt x="665" y="3513"/>
                    <a:pt x="911" y="3513"/>
                  </a:cubicBezTo>
                  <a:lnTo>
                    <a:pt x="17695" y="3513"/>
                  </a:lnTo>
                  <a:cubicBezTo>
                    <a:pt x="17918" y="3508"/>
                    <a:pt x="18178" y="3485"/>
                    <a:pt x="18299" y="3272"/>
                  </a:cubicBezTo>
                  <a:cubicBezTo>
                    <a:pt x="18433" y="3049"/>
                    <a:pt x="18155" y="2789"/>
                    <a:pt x="18016" y="2664"/>
                  </a:cubicBezTo>
                  <a:cubicBezTo>
                    <a:pt x="17825" y="2483"/>
                    <a:pt x="16995" y="1972"/>
                    <a:pt x="17176" y="1652"/>
                  </a:cubicBezTo>
                  <a:cubicBezTo>
                    <a:pt x="17394" y="1252"/>
                    <a:pt x="17909" y="1053"/>
                    <a:pt x="18183" y="695"/>
                  </a:cubicBezTo>
                  <a:cubicBezTo>
                    <a:pt x="18676" y="56"/>
                    <a:pt x="17823" y="2"/>
                    <a:pt x="17266" y="2"/>
                  </a:cubicBezTo>
                  <a:cubicBezTo>
                    <a:pt x="17152" y="2"/>
                    <a:pt x="17051" y="4"/>
                    <a:pt x="16976" y="4"/>
                  </a:cubicBezTo>
                  <a:lnTo>
                    <a:pt x="1282" y="4"/>
                  </a:lnTo>
                  <a:cubicBezTo>
                    <a:pt x="1169" y="4"/>
                    <a:pt x="105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5088757" y="2766280"/>
              <a:ext cx="395080" cy="287425"/>
            </a:xfrm>
            <a:custGeom>
              <a:avLst/>
              <a:gdLst/>
              <a:ahLst/>
              <a:cxnLst/>
              <a:rect l="l" t="t" r="r" b="b"/>
              <a:pathLst>
                <a:path w="1923" h="1399" extrusionOk="0">
                  <a:moveTo>
                    <a:pt x="1435" y="127"/>
                  </a:moveTo>
                  <a:cubicBezTo>
                    <a:pt x="1653" y="127"/>
                    <a:pt x="1691" y="447"/>
                    <a:pt x="1626" y="591"/>
                  </a:cubicBezTo>
                  <a:cubicBezTo>
                    <a:pt x="1505" y="865"/>
                    <a:pt x="1212" y="1051"/>
                    <a:pt x="980" y="1237"/>
                  </a:cubicBezTo>
                  <a:cubicBezTo>
                    <a:pt x="744" y="1046"/>
                    <a:pt x="484" y="865"/>
                    <a:pt x="340" y="591"/>
                  </a:cubicBezTo>
                  <a:cubicBezTo>
                    <a:pt x="256" y="438"/>
                    <a:pt x="307" y="206"/>
                    <a:pt x="484" y="141"/>
                  </a:cubicBezTo>
                  <a:cubicBezTo>
                    <a:pt x="507" y="133"/>
                    <a:pt x="529" y="129"/>
                    <a:pt x="551" y="129"/>
                  </a:cubicBezTo>
                  <a:cubicBezTo>
                    <a:pt x="727" y="129"/>
                    <a:pt x="862" y="376"/>
                    <a:pt x="920" y="508"/>
                  </a:cubicBezTo>
                  <a:cubicBezTo>
                    <a:pt x="929" y="536"/>
                    <a:pt x="952" y="540"/>
                    <a:pt x="976" y="540"/>
                  </a:cubicBezTo>
                  <a:lnTo>
                    <a:pt x="980" y="540"/>
                  </a:lnTo>
                  <a:cubicBezTo>
                    <a:pt x="1004" y="540"/>
                    <a:pt x="1022" y="536"/>
                    <a:pt x="1041" y="508"/>
                  </a:cubicBezTo>
                  <a:cubicBezTo>
                    <a:pt x="1115" y="345"/>
                    <a:pt x="1231" y="141"/>
                    <a:pt x="1435" y="127"/>
                  </a:cubicBezTo>
                  <a:close/>
                  <a:moveTo>
                    <a:pt x="1425" y="1"/>
                  </a:moveTo>
                  <a:cubicBezTo>
                    <a:pt x="1416" y="1"/>
                    <a:pt x="1407" y="1"/>
                    <a:pt x="1398" y="2"/>
                  </a:cubicBezTo>
                  <a:cubicBezTo>
                    <a:pt x="1208" y="6"/>
                    <a:pt x="1073" y="169"/>
                    <a:pt x="980" y="327"/>
                  </a:cubicBezTo>
                  <a:cubicBezTo>
                    <a:pt x="887" y="164"/>
                    <a:pt x="748" y="6"/>
                    <a:pt x="563" y="2"/>
                  </a:cubicBezTo>
                  <a:cubicBezTo>
                    <a:pt x="559" y="2"/>
                    <a:pt x="556" y="2"/>
                    <a:pt x="552" y="2"/>
                  </a:cubicBezTo>
                  <a:cubicBezTo>
                    <a:pt x="363" y="2"/>
                    <a:pt x="246" y="126"/>
                    <a:pt x="182" y="299"/>
                  </a:cubicBezTo>
                  <a:cubicBezTo>
                    <a:pt x="1" y="749"/>
                    <a:pt x="655" y="1148"/>
                    <a:pt x="934" y="1380"/>
                  </a:cubicBezTo>
                  <a:cubicBezTo>
                    <a:pt x="948" y="1394"/>
                    <a:pt x="966" y="1399"/>
                    <a:pt x="976" y="1399"/>
                  </a:cubicBezTo>
                  <a:lnTo>
                    <a:pt x="990" y="1399"/>
                  </a:lnTo>
                  <a:cubicBezTo>
                    <a:pt x="999" y="1399"/>
                    <a:pt x="1017" y="1394"/>
                    <a:pt x="1027" y="1380"/>
                  </a:cubicBezTo>
                  <a:cubicBezTo>
                    <a:pt x="1328" y="1125"/>
                    <a:pt x="1923" y="772"/>
                    <a:pt x="1783" y="299"/>
                  </a:cubicBezTo>
                  <a:cubicBezTo>
                    <a:pt x="1735" y="127"/>
                    <a:pt x="1598" y="1"/>
                    <a:pt x="1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2608353" y="2766280"/>
              <a:ext cx="393026" cy="287425"/>
            </a:xfrm>
            <a:custGeom>
              <a:avLst/>
              <a:gdLst/>
              <a:ahLst/>
              <a:cxnLst/>
              <a:rect l="l" t="t" r="r" b="b"/>
              <a:pathLst>
                <a:path w="1913" h="1399" extrusionOk="0">
                  <a:moveTo>
                    <a:pt x="1426" y="127"/>
                  </a:moveTo>
                  <a:cubicBezTo>
                    <a:pt x="1648" y="127"/>
                    <a:pt x="1681" y="447"/>
                    <a:pt x="1621" y="591"/>
                  </a:cubicBezTo>
                  <a:cubicBezTo>
                    <a:pt x="1495" y="865"/>
                    <a:pt x="1207" y="1051"/>
                    <a:pt x="975" y="1237"/>
                  </a:cubicBezTo>
                  <a:cubicBezTo>
                    <a:pt x="739" y="1046"/>
                    <a:pt x="474" y="865"/>
                    <a:pt x="330" y="591"/>
                  </a:cubicBezTo>
                  <a:cubicBezTo>
                    <a:pt x="251" y="438"/>
                    <a:pt x="302" y="206"/>
                    <a:pt x="474" y="141"/>
                  </a:cubicBezTo>
                  <a:cubicBezTo>
                    <a:pt x="497" y="133"/>
                    <a:pt x="519" y="129"/>
                    <a:pt x="541" y="129"/>
                  </a:cubicBezTo>
                  <a:cubicBezTo>
                    <a:pt x="717" y="129"/>
                    <a:pt x="852" y="376"/>
                    <a:pt x="910" y="508"/>
                  </a:cubicBezTo>
                  <a:cubicBezTo>
                    <a:pt x="924" y="536"/>
                    <a:pt x="947" y="540"/>
                    <a:pt x="971" y="540"/>
                  </a:cubicBezTo>
                  <a:lnTo>
                    <a:pt x="975" y="540"/>
                  </a:lnTo>
                  <a:cubicBezTo>
                    <a:pt x="999" y="540"/>
                    <a:pt x="1017" y="536"/>
                    <a:pt x="1031" y="508"/>
                  </a:cubicBezTo>
                  <a:cubicBezTo>
                    <a:pt x="1110" y="345"/>
                    <a:pt x="1226" y="141"/>
                    <a:pt x="1426" y="127"/>
                  </a:cubicBezTo>
                  <a:close/>
                  <a:moveTo>
                    <a:pt x="1420" y="1"/>
                  </a:moveTo>
                  <a:cubicBezTo>
                    <a:pt x="1411" y="1"/>
                    <a:pt x="1402" y="1"/>
                    <a:pt x="1393" y="2"/>
                  </a:cubicBezTo>
                  <a:cubicBezTo>
                    <a:pt x="1203" y="6"/>
                    <a:pt x="1068" y="169"/>
                    <a:pt x="975" y="327"/>
                  </a:cubicBezTo>
                  <a:cubicBezTo>
                    <a:pt x="882" y="164"/>
                    <a:pt x="743" y="6"/>
                    <a:pt x="558" y="2"/>
                  </a:cubicBezTo>
                  <a:cubicBezTo>
                    <a:pt x="554" y="2"/>
                    <a:pt x="550" y="2"/>
                    <a:pt x="547" y="2"/>
                  </a:cubicBezTo>
                  <a:cubicBezTo>
                    <a:pt x="354" y="2"/>
                    <a:pt x="236" y="126"/>
                    <a:pt x="172" y="299"/>
                  </a:cubicBezTo>
                  <a:cubicBezTo>
                    <a:pt x="1" y="749"/>
                    <a:pt x="650" y="1148"/>
                    <a:pt x="929" y="1380"/>
                  </a:cubicBezTo>
                  <a:cubicBezTo>
                    <a:pt x="938" y="1394"/>
                    <a:pt x="957" y="1399"/>
                    <a:pt x="971" y="1399"/>
                  </a:cubicBezTo>
                  <a:lnTo>
                    <a:pt x="980" y="1399"/>
                  </a:lnTo>
                  <a:cubicBezTo>
                    <a:pt x="994" y="1399"/>
                    <a:pt x="1008" y="1394"/>
                    <a:pt x="1022" y="1380"/>
                  </a:cubicBezTo>
                  <a:cubicBezTo>
                    <a:pt x="1323" y="1125"/>
                    <a:pt x="1913" y="772"/>
                    <a:pt x="1774" y="299"/>
                  </a:cubicBezTo>
                  <a:cubicBezTo>
                    <a:pt x="1725" y="127"/>
                    <a:pt x="1588" y="1"/>
                    <a:pt x="1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36"/>
          <p:cNvSpPr txBox="1">
            <a:spLocks noGrp="1"/>
          </p:cNvSpPr>
          <p:nvPr>
            <p:ph type="title" idx="2"/>
          </p:nvPr>
        </p:nvSpPr>
        <p:spPr>
          <a:xfrm>
            <a:off x="4054944" y="901950"/>
            <a:ext cx="10341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943" name="Google Shape;943;p36"/>
          <p:cNvGrpSpPr/>
          <p:nvPr/>
        </p:nvGrpSpPr>
        <p:grpSpPr>
          <a:xfrm>
            <a:off x="508406" y="3077146"/>
            <a:ext cx="1450136" cy="1700192"/>
            <a:chOff x="6158252" y="1638135"/>
            <a:chExt cx="1884027" cy="2404458"/>
          </a:xfrm>
        </p:grpSpPr>
        <p:sp>
          <p:nvSpPr>
            <p:cNvPr id="944" name="Google Shape;944;p36"/>
            <p:cNvSpPr/>
            <p:nvPr/>
          </p:nvSpPr>
          <p:spPr>
            <a:xfrm rot="654759">
              <a:off x="6758047" y="2670598"/>
              <a:ext cx="671977" cy="630115"/>
            </a:xfrm>
            <a:custGeom>
              <a:avLst/>
              <a:gdLst/>
              <a:ahLst/>
              <a:cxnLst/>
              <a:rect l="l" t="t" r="r" b="b"/>
              <a:pathLst>
                <a:path w="5859" h="5494" extrusionOk="0">
                  <a:moveTo>
                    <a:pt x="2870" y="1"/>
                  </a:moveTo>
                  <a:cubicBezTo>
                    <a:pt x="2793" y="1"/>
                    <a:pt x="2715" y="4"/>
                    <a:pt x="2637" y="9"/>
                  </a:cubicBezTo>
                  <a:cubicBezTo>
                    <a:pt x="1987" y="56"/>
                    <a:pt x="1310" y="260"/>
                    <a:pt x="822" y="719"/>
                  </a:cubicBezTo>
                  <a:cubicBezTo>
                    <a:pt x="233" y="1267"/>
                    <a:pt x="10" y="2019"/>
                    <a:pt x="1" y="2813"/>
                  </a:cubicBezTo>
                  <a:cubicBezTo>
                    <a:pt x="27" y="4343"/>
                    <a:pt x="1290" y="5493"/>
                    <a:pt x="2778" y="5493"/>
                  </a:cubicBezTo>
                  <a:cubicBezTo>
                    <a:pt x="2893" y="5493"/>
                    <a:pt x="3008" y="5486"/>
                    <a:pt x="3125" y="5473"/>
                  </a:cubicBezTo>
                  <a:cubicBezTo>
                    <a:pt x="4833" y="5264"/>
                    <a:pt x="5859" y="3699"/>
                    <a:pt x="5506" y="2042"/>
                  </a:cubicBezTo>
                  <a:cubicBezTo>
                    <a:pt x="5226" y="751"/>
                    <a:pt x="4137" y="1"/>
                    <a:pt x="2870" y="1"/>
                  </a:cubicBezTo>
                  <a:close/>
                </a:path>
              </a:pathLst>
            </a:custGeom>
            <a:solidFill>
              <a:srgbClr val="E76A2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 rot="654759">
              <a:off x="6349037" y="1760830"/>
              <a:ext cx="1502458" cy="2159067"/>
            </a:xfrm>
            <a:custGeom>
              <a:avLst/>
              <a:gdLst/>
              <a:ahLst/>
              <a:cxnLst/>
              <a:rect l="l" t="t" r="r" b="b"/>
              <a:pathLst>
                <a:path w="13100" h="18825" extrusionOk="0">
                  <a:moveTo>
                    <a:pt x="6487" y="144"/>
                  </a:moveTo>
                  <a:cubicBezTo>
                    <a:pt x="6664" y="144"/>
                    <a:pt x="6840" y="146"/>
                    <a:pt x="7014" y="148"/>
                  </a:cubicBezTo>
                  <a:cubicBezTo>
                    <a:pt x="7659" y="152"/>
                    <a:pt x="8309" y="194"/>
                    <a:pt x="8945" y="291"/>
                  </a:cubicBezTo>
                  <a:cubicBezTo>
                    <a:pt x="9358" y="356"/>
                    <a:pt x="9887" y="426"/>
                    <a:pt x="10217" y="705"/>
                  </a:cubicBezTo>
                  <a:cubicBezTo>
                    <a:pt x="10296" y="774"/>
                    <a:pt x="10375" y="858"/>
                    <a:pt x="10435" y="946"/>
                  </a:cubicBezTo>
                  <a:cubicBezTo>
                    <a:pt x="10584" y="1238"/>
                    <a:pt x="9103" y="1424"/>
                    <a:pt x="8973" y="1438"/>
                  </a:cubicBezTo>
                  <a:cubicBezTo>
                    <a:pt x="8133" y="1540"/>
                    <a:pt x="7279" y="1554"/>
                    <a:pt x="6434" y="1554"/>
                  </a:cubicBezTo>
                  <a:cubicBezTo>
                    <a:pt x="5640" y="1554"/>
                    <a:pt x="4842" y="1517"/>
                    <a:pt x="4053" y="1424"/>
                  </a:cubicBezTo>
                  <a:cubicBezTo>
                    <a:pt x="3904" y="1405"/>
                    <a:pt x="2507" y="1229"/>
                    <a:pt x="2716" y="913"/>
                  </a:cubicBezTo>
                  <a:cubicBezTo>
                    <a:pt x="2721" y="900"/>
                    <a:pt x="2725" y="890"/>
                    <a:pt x="2725" y="876"/>
                  </a:cubicBezTo>
                  <a:cubicBezTo>
                    <a:pt x="2906" y="705"/>
                    <a:pt x="3138" y="589"/>
                    <a:pt x="3375" y="510"/>
                  </a:cubicBezTo>
                  <a:cubicBezTo>
                    <a:pt x="4358" y="197"/>
                    <a:pt x="5449" y="144"/>
                    <a:pt x="6487" y="144"/>
                  </a:cubicBezTo>
                  <a:close/>
                  <a:moveTo>
                    <a:pt x="2567" y="1076"/>
                  </a:moveTo>
                  <a:cubicBezTo>
                    <a:pt x="2669" y="1294"/>
                    <a:pt x="3143" y="1401"/>
                    <a:pt x="3319" y="1443"/>
                  </a:cubicBezTo>
                  <a:cubicBezTo>
                    <a:pt x="4327" y="1679"/>
                    <a:pt x="5408" y="1689"/>
                    <a:pt x="6439" y="1698"/>
                  </a:cubicBezTo>
                  <a:cubicBezTo>
                    <a:pt x="6553" y="1699"/>
                    <a:pt x="6668" y="1699"/>
                    <a:pt x="6782" y="1699"/>
                  </a:cubicBezTo>
                  <a:cubicBezTo>
                    <a:pt x="7787" y="1699"/>
                    <a:pt x="8807" y="1656"/>
                    <a:pt x="9795" y="1457"/>
                  </a:cubicBezTo>
                  <a:cubicBezTo>
                    <a:pt x="9966" y="1424"/>
                    <a:pt x="10426" y="1327"/>
                    <a:pt x="10565" y="1127"/>
                  </a:cubicBezTo>
                  <a:lnTo>
                    <a:pt x="10565" y="1127"/>
                  </a:lnTo>
                  <a:cubicBezTo>
                    <a:pt x="10732" y="1429"/>
                    <a:pt x="10774" y="1772"/>
                    <a:pt x="10477" y="2046"/>
                  </a:cubicBezTo>
                  <a:cubicBezTo>
                    <a:pt x="10194" y="2306"/>
                    <a:pt x="9739" y="2371"/>
                    <a:pt x="9377" y="2431"/>
                  </a:cubicBezTo>
                  <a:cubicBezTo>
                    <a:pt x="8968" y="2501"/>
                    <a:pt x="8555" y="2538"/>
                    <a:pt x="8147" y="2561"/>
                  </a:cubicBezTo>
                  <a:cubicBezTo>
                    <a:pt x="7611" y="2595"/>
                    <a:pt x="7068" y="2614"/>
                    <a:pt x="6525" y="2614"/>
                  </a:cubicBezTo>
                  <a:cubicBezTo>
                    <a:pt x="5576" y="2614"/>
                    <a:pt x="4624" y="2556"/>
                    <a:pt x="3700" y="2417"/>
                  </a:cubicBezTo>
                  <a:cubicBezTo>
                    <a:pt x="3134" y="2329"/>
                    <a:pt x="2261" y="2074"/>
                    <a:pt x="2461" y="1331"/>
                  </a:cubicBezTo>
                  <a:cubicBezTo>
                    <a:pt x="2474" y="1238"/>
                    <a:pt x="2516" y="1155"/>
                    <a:pt x="2567" y="1076"/>
                  </a:cubicBezTo>
                  <a:close/>
                  <a:moveTo>
                    <a:pt x="10830" y="1480"/>
                  </a:moveTo>
                  <a:lnTo>
                    <a:pt x="10830" y="1480"/>
                  </a:lnTo>
                  <a:cubicBezTo>
                    <a:pt x="11540" y="1596"/>
                    <a:pt x="12515" y="1684"/>
                    <a:pt x="12803" y="2436"/>
                  </a:cubicBezTo>
                  <a:cubicBezTo>
                    <a:pt x="12872" y="2622"/>
                    <a:pt x="12928" y="2872"/>
                    <a:pt x="12942" y="3128"/>
                  </a:cubicBezTo>
                  <a:cubicBezTo>
                    <a:pt x="12937" y="3142"/>
                    <a:pt x="12932" y="3146"/>
                    <a:pt x="12932" y="3165"/>
                  </a:cubicBezTo>
                  <a:cubicBezTo>
                    <a:pt x="12919" y="3583"/>
                    <a:pt x="11958" y="3750"/>
                    <a:pt x="11675" y="3815"/>
                  </a:cubicBezTo>
                  <a:cubicBezTo>
                    <a:pt x="10737" y="4033"/>
                    <a:pt x="9776" y="4130"/>
                    <a:pt x="8824" y="4200"/>
                  </a:cubicBezTo>
                  <a:cubicBezTo>
                    <a:pt x="7875" y="4271"/>
                    <a:pt x="6914" y="4315"/>
                    <a:pt x="5952" y="4315"/>
                  </a:cubicBezTo>
                  <a:cubicBezTo>
                    <a:pt x="4713" y="4315"/>
                    <a:pt x="3474" y="4242"/>
                    <a:pt x="2261" y="4056"/>
                  </a:cubicBezTo>
                  <a:cubicBezTo>
                    <a:pt x="1778" y="3982"/>
                    <a:pt x="1286" y="3889"/>
                    <a:pt x="827" y="3708"/>
                  </a:cubicBezTo>
                  <a:cubicBezTo>
                    <a:pt x="604" y="3620"/>
                    <a:pt x="232" y="3457"/>
                    <a:pt x="223" y="3169"/>
                  </a:cubicBezTo>
                  <a:cubicBezTo>
                    <a:pt x="223" y="3165"/>
                    <a:pt x="223" y="3155"/>
                    <a:pt x="219" y="3151"/>
                  </a:cubicBezTo>
                  <a:cubicBezTo>
                    <a:pt x="223" y="3095"/>
                    <a:pt x="232" y="3035"/>
                    <a:pt x="237" y="2988"/>
                  </a:cubicBezTo>
                  <a:cubicBezTo>
                    <a:pt x="270" y="2403"/>
                    <a:pt x="492" y="2014"/>
                    <a:pt x="1031" y="1781"/>
                  </a:cubicBezTo>
                  <a:cubicBezTo>
                    <a:pt x="1421" y="1619"/>
                    <a:pt x="1857" y="1554"/>
                    <a:pt x="2275" y="1489"/>
                  </a:cubicBezTo>
                  <a:cubicBezTo>
                    <a:pt x="2275" y="1535"/>
                    <a:pt x="2275" y="1587"/>
                    <a:pt x="2284" y="1638"/>
                  </a:cubicBezTo>
                  <a:cubicBezTo>
                    <a:pt x="2358" y="2199"/>
                    <a:pt x="2976" y="2422"/>
                    <a:pt x="3463" y="2520"/>
                  </a:cubicBezTo>
                  <a:cubicBezTo>
                    <a:pt x="4006" y="2631"/>
                    <a:pt x="4577" y="2659"/>
                    <a:pt x="5134" y="2691"/>
                  </a:cubicBezTo>
                  <a:cubicBezTo>
                    <a:pt x="5722" y="2726"/>
                    <a:pt x="6320" y="2751"/>
                    <a:pt x="6918" y="2751"/>
                  </a:cubicBezTo>
                  <a:cubicBezTo>
                    <a:pt x="7835" y="2751"/>
                    <a:pt x="8754" y="2693"/>
                    <a:pt x="9641" y="2524"/>
                  </a:cubicBezTo>
                  <a:cubicBezTo>
                    <a:pt x="10101" y="2436"/>
                    <a:pt x="10783" y="2222"/>
                    <a:pt x="10839" y="1661"/>
                  </a:cubicBezTo>
                  <a:cubicBezTo>
                    <a:pt x="10844" y="1596"/>
                    <a:pt x="10839" y="1540"/>
                    <a:pt x="10830" y="1480"/>
                  </a:cubicBezTo>
                  <a:close/>
                  <a:moveTo>
                    <a:pt x="12946" y="3434"/>
                  </a:moveTo>
                  <a:cubicBezTo>
                    <a:pt x="12942" y="3573"/>
                    <a:pt x="12932" y="3712"/>
                    <a:pt x="12900" y="3829"/>
                  </a:cubicBezTo>
                  <a:cubicBezTo>
                    <a:pt x="12812" y="4237"/>
                    <a:pt x="12074" y="4372"/>
                    <a:pt x="11753" y="4455"/>
                  </a:cubicBezTo>
                  <a:cubicBezTo>
                    <a:pt x="10333" y="4845"/>
                    <a:pt x="8755" y="4836"/>
                    <a:pt x="7293" y="4854"/>
                  </a:cubicBezTo>
                  <a:cubicBezTo>
                    <a:pt x="6956" y="4858"/>
                    <a:pt x="6619" y="4860"/>
                    <a:pt x="6281" y="4860"/>
                  </a:cubicBezTo>
                  <a:cubicBezTo>
                    <a:pt x="5249" y="4860"/>
                    <a:pt x="4213" y="4836"/>
                    <a:pt x="3185" y="4738"/>
                  </a:cubicBezTo>
                  <a:cubicBezTo>
                    <a:pt x="2275" y="4645"/>
                    <a:pt x="1263" y="4562"/>
                    <a:pt x="451" y="4102"/>
                  </a:cubicBezTo>
                  <a:cubicBezTo>
                    <a:pt x="232" y="3982"/>
                    <a:pt x="191" y="3726"/>
                    <a:pt x="195" y="3466"/>
                  </a:cubicBezTo>
                  <a:lnTo>
                    <a:pt x="195" y="3466"/>
                  </a:lnTo>
                  <a:cubicBezTo>
                    <a:pt x="386" y="3708"/>
                    <a:pt x="776" y="3842"/>
                    <a:pt x="1036" y="3926"/>
                  </a:cubicBezTo>
                  <a:cubicBezTo>
                    <a:pt x="1848" y="4186"/>
                    <a:pt x="2725" y="4274"/>
                    <a:pt x="3565" y="4339"/>
                  </a:cubicBezTo>
                  <a:cubicBezTo>
                    <a:pt x="4446" y="4412"/>
                    <a:pt x="5335" y="4448"/>
                    <a:pt x="6226" y="4448"/>
                  </a:cubicBezTo>
                  <a:cubicBezTo>
                    <a:pt x="7554" y="4448"/>
                    <a:pt x="8885" y="4368"/>
                    <a:pt x="10194" y="4209"/>
                  </a:cubicBezTo>
                  <a:cubicBezTo>
                    <a:pt x="10899" y="4121"/>
                    <a:pt x="11619" y="4014"/>
                    <a:pt x="12301" y="3777"/>
                  </a:cubicBezTo>
                  <a:cubicBezTo>
                    <a:pt x="12492" y="3712"/>
                    <a:pt x="12779" y="3610"/>
                    <a:pt x="12946" y="3434"/>
                  </a:cubicBezTo>
                  <a:close/>
                  <a:moveTo>
                    <a:pt x="12222" y="4455"/>
                  </a:moveTo>
                  <a:lnTo>
                    <a:pt x="12222" y="4455"/>
                  </a:lnTo>
                  <a:cubicBezTo>
                    <a:pt x="11953" y="6428"/>
                    <a:pt x="11744" y="8410"/>
                    <a:pt x="11512" y="10387"/>
                  </a:cubicBezTo>
                  <a:cubicBezTo>
                    <a:pt x="11350" y="11761"/>
                    <a:pt x="11187" y="13131"/>
                    <a:pt x="11015" y="14509"/>
                  </a:cubicBezTo>
                  <a:cubicBezTo>
                    <a:pt x="10955" y="15057"/>
                    <a:pt x="10885" y="15609"/>
                    <a:pt x="10820" y="16162"/>
                  </a:cubicBezTo>
                  <a:cubicBezTo>
                    <a:pt x="10769" y="16589"/>
                    <a:pt x="10742" y="17002"/>
                    <a:pt x="10496" y="17369"/>
                  </a:cubicBezTo>
                  <a:cubicBezTo>
                    <a:pt x="9948" y="18167"/>
                    <a:pt x="8801" y="18455"/>
                    <a:pt x="7901" y="18594"/>
                  </a:cubicBezTo>
                  <a:cubicBezTo>
                    <a:pt x="7486" y="18657"/>
                    <a:pt x="7062" y="18690"/>
                    <a:pt x="6636" y="18690"/>
                  </a:cubicBezTo>
                  <a:cubicBezTo>
                    <a:pt x="5909" y="18690"/>
                    <a:pt x="5178" y="18595"/>
                    <a:pt x="4484" y="18399"/>
                  </a:cubicBezTo>
                  <a:cubicBezTo>
                    <a:pt x="3667" y="18176"/>
                    <a:pt x="2660" y="17717"/>
                    <a:pt x="2470" y="16793"/>
                  </a:cubicBezTo>
                  <a:cubicBezTo>
                    <a:pt x="2372" y="16324"/>
                    <a:pt x="2349" y="15823"/>
                    <a:pt x="2289" y="15349"/>
                  </a:cubicBezTo>
                  <a:cubicBezTo>
                    <a:pt x="2215" y="14732"/>
                    <a:pt x="2140" y="14115"/>
                    <a:pt x="2071" y="13497"/>
                  </a:cubicBezTo>
                  <a:cubicBezTo>
                    <a:pt x="1709" y="10494"/>
                    <a:pt x="1402" y="7482"/>
                    <a:pt x="989" y="4488"/>
                  </a:cubicBezTo>
                  <a:lnTo>
                    <a:pt x="989" y="4488"/>
                  </a:lnTo>
                  <a:cubicBezTo>
                    <a:pt x="1309" y="4590"/>
                    <a:pt x="1634" y="4664"/>
                    <a:pt x="1964" y="4724"/>
                  </a:cubicBezTo>
                  <a:cubicBezTo>
                    <a:pt x="2623" y="4840"/>
                    <a:pt x="3296" y="4896"/>
                    <a:pt x="3960" y="4938"/>
                  </a:cubicBezTo>
                  <a:cubicBezTo>
                    <a:pt x="4798" y="4986"/>
                    <a:pt x="5640" y="5006"/>
                    <a:pt x="6482" y="5006"/>
                  </a:cubicBezTo>
                  <a:cubicBezTo>
                    <a:pt x="7109" y="5006"/>
                    <a:pt x="7736" y="4995"/>
                    <a:pt x="8360" y="4975"/>
                  </a:cubicBezTo>
                  <a:cubicBezTo>
                    <a:pt x="8941" y="4956"/>
                    <a:pt x="9525" y="4933"/>
                    <a:pt x="10106" y="4864"/>
                  </a:cubicBezTo>
                  <a:cubicBezTo>
                    <a:pt x="10820" y="4775"/>
                    <a:pt x="11545" y="4697"/>
                    <a:pt x="12222" y="4455"/>
                  </a:cubicBezTo>
                  <a:close/>
                  <a:moveTo>
                    <a:pt x="6630" y="0"/>
                  </a:moveTo>
                  <a:cubicBezTo>
                    <a:pt x="5692" y="0"/>
                    <a:pt x="4743" y="69"/>
                    <a:pt x="3830" y="250"/>
                  </a:cubicBezTo>
                  <a:cubicBezTo>
                    <a:pt x="3236" y="366"/>
                    <a:pt x="2396" y="681"/>
                    <a:pt x="2284" y="1350"/>
                  </a:cubicBezTo>
                  <a:cubicBezTo>
                    <a:pt x="1658" y="1457"/>
                    <a:pt x="966" y="1531"/>
                    <a:pt x="474" y="1963"/>
                  </a:cubicBezTo>
                  <a:cubicBezTo>
                    <a:pt x="246" y="2162"/>
                    <a:pt x="154" y="2473"/>
                    <a:pt x="121" y="2756"/>
                  </a:cubicBezTo>
                  <a:cubicBezTo>
                    <a:pt x="75" y="3123"/>
                    <a:pt x="0" y="3573"/>
                    <a:pt x="121" y="3935"/>
                  </a:cubicBezTo>
                  <a:cubicBezTo>
                    <a:pt x="191" y="4140"/>
                    <a:pt x="386" y="4242"/>
                    <a:pt x="571" y="4325"/>
                  </a:cubicBezTo>
                  <a:cubicBezTo>
                    <a:pt x="664" y="4362"/>
                    <a:pt x="757" y="4399"/>
                    <a:pt x="850" y="4432"/>
                  </a:cubicBezTo>
                  <a:lnTo>
                    <a:pt x="850" y="4441"/>
                  </a:lnTo>
                  <a:cubicBezTo>
                    <a:pt x="1138" y="6470"/>
                    <a:pt x="1347" y="8512"/>
                    <a:pt x="1588" y="10554"/>
                  </a:cubicBezTo>
                  <a:cubicBezTo>
                    <a:pt x="1750" y="11919"/>
                    <a:pt x="1913" y="13289"/>
                    <a:pt x="2075" y="14653"/>
                  </a:cubicBezTo>
                  <a:cubicBezTo>
                    <a:pt x="2140" y="15192"/>
                    <a:pt x="2205" y="15730"/>
                    <a:pt x="2275" y="16273"/>
                  </a:cubicBezTo>
                  <a:cubicBezTo>
                    <a:pt x="2321" y="16649"/>
                    <a:pt x="2349" y="17016"/>
                    <a:pt x="2553" y="17345"/>
                  </a:cubicBezTo>
                  <a:cubicBezTo>
                    <a:pt x="3004" y="18088"/>
                    <a:pt x="3960" y="18422"/>
                    <a:pt x="4763" y="18617"/>
                  </a:cubicBezTo>
                  <a:cubicBezTo>
                    <a:pt x="5364" y="18758"/>
                    <a:pt x="5988" y="18824"/>
                    <a:pt x="6613" y="18824"/>
                  </a:cubicBezTo>
                  <a:cubicBezTo>
                    <a:pt x="7082" y="18824"/>
                    <a:pt x="7552" y="18787"/>
                    <a:pt x="8012" y="18715"/>
                  </a:cubicBezTo>
                  <a:cubicBezTo>
                    <a:pt x="8894" y="18580"/>
                    <a:pt x="9887" y="18283"/>
                    <a:pt x="10500" y="17591"/>
                  </a:cubicBezTo>
                  <a:cubicBezTo>
                    <a:pt x="10746" y="17313"/>
                    <a:pt x="10867" y="16988"/>
                    <a:pt x="10913" y="16631"/>
                  </a:cubicBezTo>
                  <a:cubicBezTo>
                    <a:pt x="10978" y="16139"/>
                    <a:pt x="11034" y="15642"/>
                    <a:pt x="11094" y="15150"/>
                  </a:cubicBezTo>
                  <a:cubicBezTo>
                    <a:pt x="11521" y="11580"/>
                    <a:pt x="11883" y="8001"/>
                    <a:pt x="12375" y="4446"/>
                  </a:cubicBezTo>
                  <a:cubicBezTo>
                    <a:pt x="12375" y="4432"/>
                    <a:pt x="12375" y="4423"/>
                    <a:pt x="12371" y="4409"/>
                  </a:cubicBezTo>
                  <a:cubicBezTo>
                    <a:pt x="12487" y="4362"/>
                    <a:pt x="12594" y="4316"/>
                    <a:pt x="12705" y="4265"/>
                  </a:cubicBezTo>
                  <a:cubicBezTo>
                    <a:pt x="12965" y="4140"/>
                    <a:pt x="13058" y="3917"/>
                    <a:pt x="13076" y="3638"/>
                  </a:cubicBezTo>
                  <a:cubicBezTo>
                    <a:pt x="13100" y="3179"/>
                    <a:pt x="13053" y="2636"/>
                    <a:pt x="12858" y="2218"/>
                  </a:cubicBezTo>
                  <a:cubicBezTo>
                    <a:pt x="12533" y="1526"/>
                    <a:pt x="11447" y="1452"/>
                    <a:pt x="10802" y="1341"/>
                  </a:cubicBezTo>
                  <a:cubicBezTo>
                    <a:pt x="10728" y="1057"/>
                    <a:pt x="10528" y="802"/>
                    <a:pt x="10315" y="612"/>
                  </a:cubicBezTo>
                  <a:cubicBezTo>
                    <a:pt x="10036" y="375"/>
                    <a:pt x="9641" y="287"/>
                    <a:pt x="9293" y="217"/>
                  </a:cubicBezTo>
                  <a:cubicBezTo>
                    <a:pt x="8732" y="101"/>
                    <a:pt x="8151" y="55"/>
                    <a:pt x="7576" y="22"/>
                  </a:cubicBezTo>
                  <a:cubicBezTo>
                    <a:pt x="7263" y="8"/>
                    <a:pt x="6947" y="0"/>
                    <a:pt x="66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 rot="654759">
              <a:off x="6654328" y="2568913"/>
              <a:ext cx="868903" cy="830481"/>
            </a:xfrm>
            <a:custGeom>
              <a:avLst/>
              <a:gdLst/>
              <a:ahLst/>
              <a:cxnLst/>
              <a:rect l="l" t="t" r="r" b="b"/>
              <a:pathLst>
                <a:path w="7576" h="7241" extrusionOk="0">
                  <a:moveTo>
                    <a:pt x="3747" y="143"/>
                  </a:moveTo>
                  <a:cubicBezTo>
                    <a:pt x="4737" y="143"/>
                    <a:pt x="5730" y="485"/>
                    <a:pt x="6406" y="1233"/>
                  </a:cubicBezTo>
                  <a:cubicBezTo>
                    <a:pt x="7534" y="2482"/>
                    <a:pt x="7437" y="4696"/>
                    <a:pt x="6364" y="5940"/>
                  </a:cubicBezTo>
                  <a:cubicBezTo>
                    <a:pt x="5694" y="6718"/>
                    <a:pt x="4698" y="7094"/>
                    <a:pt x="3698" y="7094"/>
                  </a:cubicBezTo>
                  <a:cubicBezTo>
                    <a:pt x="3140" y="7094"/>
                    <a:pt x="2581" y="6977"/>
                    <a:pt x="2075" y="6748"/>
                  </a:cubicBezTo>
                  <a:cubicBezTo>
                    <a:pt x="864" y="6200"/>
                    <a:pt x="154" y="5016"/>
                    <a:pt x="140" y="3707"/>
                  </a:cubicBezTo>
                  <a:cubicBezTo>
                    <a:pt x="149" y="2835"/>
                    <a:pt x="358" y="1981"/>
                    <a:pt x="929" y="1308"/>
                  </a:cubicBezTo>
                  <a:cubicBezTo>
                    <a:pt x="1384" y="769"/>
                    <a:pt x="2034" y="440"/>
                    <a:pt x="2716" y="268"/>
                  </a:cubicBezTo>
                  <a:cubicBezTo>
                    <a:pt x="3050" y="186"/>
                    <a:pt x="3398" y="143"/>
                    <a:pt x="3747" y="143"/>
                  </a:cubicBezTo>
                  <a:close/>
                  <a:moveTo>
                    <a:pt x="3740" y="1"/>
                  </a:moveTo>
                  <a:cubicBezTo>
                    <a:pt x="2954" y="1"/>
                    <a:pt x="2158" y="209"/>
                    <a:pt x="1500" y="625"/>
                  </a:cubicBezTo>
                  <a:cubicBezTo>
                    <a:pt x="442" y="1294"/>
                    <a:pt x="10" y="2501"/>
                    <a:pt x="1" y="3707"/>
                  </a:cubicBezTo>
                  <a:cubicBezTo>
                    <a:pt x="14" y="5197"/>
                    <a:pt x="882" y="6428"/>
                    <a:pt x="2266" y="6980"/>
                  </a:cubicBezTo>
                  <a:cubicBezTo>
                    <a:pt x="2711" y="7156"/>
                    <a:pt x="3185" y="7241"/>
                    <a:pt x="3658" y="7241"/>
                  </a:cubicBezTo>
                  <a:cubicBezTo>
                    <a:pt x="4534" y="7241"/>
                    <a:pt x="5408" y="6948"/>
                    <a:pt x="6095" y="6400"/>
                  </a:cubicBezTo>
                  <a:cubicBezTo>
                    <a:pt x="7297" y="5434"/>
                    <a:pt x="7576" y="3735"/>
                    <a:pt x="7158" y="2315"/>
                  </a:cubicBezTo>
                  <a:cubicBezTo>
                    <a:pt x="6792" y="1089"/>
                    <a:pt x="5756" y="305"/>
                    <a:pt x="4531" y="73"/>
                  </a:cubicBezTo>
                  <a:cubicBezTo>
                    <a:pt x="4272" y="25"/>
                    <a:pt x="4006" y="1"/>
                    <a:pt x="374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 rot="654759">
              <a:off x="6735754" y="2653148"/>
              <a:ext cx="706041" cy="661999"/>
            </a:xfrm>
            <a:custGeom>
              <a:avLst/>
              <a:gdLst/>
              <a:ahLst/>
              <a:cxnLst/>
              <a:rect l="l" t="t" r="r" b="b"/>
              <a:pathLst>
                <a:path w="6156" h="5772" extrusionOk="0">
                  <a:moveTo>
                    <a:pt x="3009" y="151"/>
                  </a:moveTo>
                  <a:cubicBezTo>
                    <a:pt x="4276" y="151"/>
                    <a:pt x="5365" y="901"/>
                    <a:pt x="5645" y="2192"/>
                  </a:cubicBezTo>
                  <a:cubicBezTo>
                    <a:pt x="5997" y="3849"/>
                    <a:pt x="4972" y="5413"/>
                    <a:pt x="3263" y="5622"/>
                  </a:cubicBezTo>
                  <a:cubicBezTo>
                    <a:pt x="3147" y="5636"/>
                    <a:pt x="3031" y="5643"/>
                    <a:pt x="2917" y="5643"/>
                  </a:cubicBezTo>
                  <a:cubicBezTo>
                    <a:pt x="1428" y="5643"/>
                    <a:pt x="165" y="4493"/>
                    <a:pt x="139" y="2963"/>
                  </a:cubicBezTo>
                  <a:cubicBezTo>
                    <a:pt x="149" y="2169"/>
                    <a:pt x="372" y="1417"/>
                    <a:pt x="961" y="869"/>
                  </a:cubicBezTo>
                  <a:cubicBezTo>
                    <a:pt x="1448" y="410"/>
                    <a:pt x="2126" y="205"/>
                    <a:pt x="2776" y="159"/>
                  </a:cubicBezTo>
                  <a:cubicBezTo>
                    <a:pt x="2854" y="153"/>
                    <a:pt x="2932" y="151"/>
                    <a:pt x="3009" y="151"/>
                  </a:cubicBezTo>
                  <a:close/>
                  <a:moveTo>
                    <a:pt x="3000" y="0"/>
                  </a:moveTo>
                  <a:cubicBezTo>
                    <a:pt x="2304" y="0"/>
                    <a:pt x="1601" y="207"/>
                    <a:pt x="1059" y="600"/>
                  </a:cubicBezTo>
                  <a:cubicBezTo>
                    <a:pt x="307" y="1148"/>
                    <a:pt x="10" y="2057"/>
                    <a:pt x="0" y="2958"/>
                  </a:cubicBezTo>
                  <a:cubicBezTo>
                    <a:pt x="23" y="4392"/>
                    <a:pt x="1059" y="5553"/>
                    <a:pt x="2488" y="5743"/>
                  </a:cubicBezTo>
                  <a:cubicBezTo>
                    <a:pt x="2632" y="5762"/>
                    <a:pt x="2775" y="5771"/>
                    <a:pt x="2917" y="5771"/>
                  </a:cubicBezTo>
                  <a:cubicBezTo>
                    <a:pt x="4130" y="5771"/>
                    <a:pt x="5254" y="5089"/>
                    <a:pt x="5686" y="3905"/>
                  </a:cubicBezTo>
                  <a:cubicBezTo>
                    <a:pt x="6155" y="2614"/>
                    <a:pt x="5696" y="1008"/>
                    <a:pt x="4461" y="345"/>
                  </a:cubicBezTo>
                  <a:cubicBezTo>
                    <a:pt x="4022" y="112"/>
                    <a:pt x="3513" y="0"/>
                    <a:pt x="30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36"/>
          <p:cNvSpPr/>
          <p:nvPr/>
        </p:nvSpPr>
        <p:spPr>
          <a:xfrm>
            <a:off x="2910175" y="4163825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809280" y="901950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8616767" y="3227150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936117" y="1318950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 rot="1870813">
            <a:off x="7201046" y="4041178"/>
            <a:ext cx="1023469" cy="1033155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 rot="1412889">
            <a:off x="-16417" y="3851596"/>
            <a:ext cx="622417" cy="841990"/>
          </a:xfrm>
          <a:custGeom>
            <a:avLst/>
            <a:gdLst/>
            <a:ahLst/>
            <a:cxnLst/>
            <a:rect l="l" t="t" r="r" b="b"/>
            <a:pathLst>
              <a:path w="40027" h="45231" extrusionOk="0">
                <a:moveTo>
                  <a:pt x="40027" y="0"/>
                </a:moveTo>
                <a:cubicBezTo>
                  <a:pt x="39160" y="2135"/>
                  <a:pt x="37426" y="8940"/>
                  <a:pt x="34824" y="12809"/>
                </a:cubicBezTo>
                <a:cubicBezTo>
                  <a:pt x="32222" y="16678"/>
                  <a:pt x="28020" y="20881"/>
                  <a:pt x="24417" y="23216"/>
                </a:cubicBezTo>
                <a:cubicBezTo>
                  <a:pt x="20815" y="25551"/>
                  <a:pt x="16878" y="27019"/>
                  <a:pt x="13209" y="26819"/>
                </a:cubicBezTo>
                <a:cubicBezTo>
                  <a:pt x="9540" y="26619"/>
                  <a:pt x="3736" y="23883"/>
                  <a:pt x="2402" y="22015"/>
                </a:cubicBezTo>
                <a:cubicBezTo>
                  <a:pt x="1068" y="20147"/>
                  <a:pt x="3536" y="16011"/>
                  <a:pt x="5204" y="15611"/>
                </a:cubicBezTo>
                <a:cubicBezTo>
                  <a:pt x="6872" y="15211"/>
                  <a:pt x="11474" y="15945"/>
                  <a:pt x="12408" y="19614"/>
                </a:cubicBezTo>
                <a:cubicBezTo>
                  <a:pt x="13342" y="23283"/>
                  <a:pt x="12875" y="33357"/>
                  <a:pt x="10807" y="37626"/>
                </a:cubicBezTo>
                <a:cubicBezTo>
                  <a:pt x="8739" y="41896"/>
                  <a:pt x="1801" y="43964"/>
                  <a:pt x="0" y="4523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54" name="Google Shape;954;p36"/>
          <p:cNvSpPr/>
          <p:nvPr/>
        </p:nvSpPr>
        <p:spPr>
          <a:xfrm rot="2392304" flipH="1">
            <a:off x="8426375" y="-218532"/>
            <a:ext cx="555503" cy="1336086"/>
          </a:xfrm>
          <a:custGeom>
            <a:avLst/>
            <a:gdLst/>
            <a:ahLst/>
            <a:cxnLst/>
            <a:rect l="l" t="t" r="r" b="b"/>
            <a:pathLst>
              <a:path w="33399" h="81277" extrusionOk="0">
                <a:moveTo>
                  <a:pt x="13554" y="0"/>
                </a:moveTo>
                <a:cubicBezTo>
                  <a:pt x="21687" y="4066"/>
                  <a:pt x="36021" y="10604"/>
                  <a:pt x="32963" y="19167"/>
                </a:cubicBezTo>
                <a:cubicBezTo>
                  <a:pt x="27493" y="34486"/>
                  <a:pt x="1922" y="39360"/>
                  <a:pt x="453" y="55560"/>
                </a:cubicBezTo>
                <a:cubicBezTo>
                  <a:pt x="-26" y="60845"/>
                  <a:pt x="-761" y="67253"/>
                  <a:pt x="2636" y="71330"/>
                </a:cubicBezTo>
                <a:cubicBezTo>
                  <a:pt x="7850" y="77588"/>
                  <a:pt x="16811" y="81277"/>
                  <a:pt x="24957" y="8127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955" name="Google Shape;955;p36"/>
          <p:cNvGrpSpPr/>
          <p:nvPr/>
        </p:nvGrpSpPr>
        <p:grpSpPr>
          <a:xfrm>
            <a:off x="7065882" y="405604"/>
            <a:ext cx="1550883" cy="859663"/>
            <a:chOff x="4026057" y="2591654"/>
            <a:chExt cx="1550883" cy="859663"/>
          </a:xfrm>
        </p:grpSpPr>
        <p:sp>
          <p:nvSpPr>
            <p:cNvPr id="956" name="Google Shape;956;p36"/>
            <p:cNvSpPr/>
            <p:nvPr/>
          </p:nvSpPr>
          <p:spPr>
            <a:xfrm>
              <a:off x="4109600" y="2918725"/>
              <a:ext cx="344400" cy="365150"/>
            </a:xfrm>
            <a:custGeom>
              <a:avLst/>
              <a:gdLst/>
              <a:ahLst/>
              <a:cxnLst/>
              <a:rect l="l" t="t" r="r" b="b"/>
              <a:pathLst>
                <a:path w="13776" h="14606" extrusionOk="0">
                  <a:moveTo>
                    <a:pt x="4509" y="1727"/>
                  </a:moveTo>
                  <a:lnTo>
                    <a:pt x="2729" y="314"/>
                  </a:lnTo>
                  <a:lnTo>
                    <a:pt x="1118" y="496"/>
                  </a:lnTo>
                  <a:lnTo>
                    <a:pt x="53" y="2291"/>
                  </a:lnTo>
                  <a:lnTo>
                    <a:pt x="0" y="5247"/>
                  </a:lnTo>
                  <a:lnTo>
                    <a:pt x="1389" y="8272"/>
                  </a:lnTo>
                  <a:lnTo>
                    <a:pt x="5276" y="13640"/>
                  </a:lnTo>
                  <a:lnTo>
                    <a:pt x="6917" y="14606"/>
                  </a:lnTo>
                  <a:lnTo>
                    <a:pt x="8606" y="12004"/>
                  </a:lnTo>
                  <a:lnTo>
                    <a:pt x="12362" y="6963"/>
                  </a:lnTo>
                  <a:lnTo>
                    <a:pt x="13776" y="3109"/>
                  </a:lnTo>
                  <a:lnTo>
                    <a:pt x="12789" y="259"/>
                  </a:lnTo>
                  <a:lnTo>
                    <a:pt x="10582" y="0"/>
                  </a:lnTo>
                  <a:lnTo>
                    <a:pt x="9325" y="523"/>
                  </a:lnTo>
                  <a:lnTo>
                    <a:pt x="7860" y="1727"/>
                  </a:lnTo>
                  <a:lnTo>
                    <a:pt x="6132" y="42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957" name="Google Shape;957;p36"/>
            <p:cNvSpPr/>
            <p:nvPr/>
          </p:nvSpPr>
          <p:spPr>
            <a:xfrm>
              <a:off x="4745425" y="2967150"/>
              <a:ext cx="356525" cy="354700"/>
            </a:xfrm>
            <a:custGeom>
              <a:avLst/>
              <a:gdLst/>
              <a:ahLst/>
              <a:cxnLst/>
              <a:rect l="l" t="t" r="r" b="b"/>
              <a:pathLst>
                <a:path w="14261" h="14188" extrusionOk="0">
                  <a:moveTo>
                    <a:pt x="4823" y="1182"/>
                  </a:moveTo>
                  <a:lnTo>
                    <a:pt x="3106" y="0"/>
                  </a:lnTo>
                  <a:lnTo>
                    <a:pt x="1222" y="471"/>
                  </a:lnTo>
                  <a:lnTo>
                    <a:pt x="334" y="1319"/>
                  </a:lnTo>
                  <a:lnTo>
                    <a:pt x="0" y="4256"/>
                  </a:lnTo>
                  <a:lnTo>
                    <a:pt x="1094" y="7400"/>
                  </a:lnTo>
                  <a:lnTo>
                    <a:pt x="3577" y="12093"/>
                  </a:lnTo>
                  <a:lnTo>
                    <a:pt x="4782" y="14188"/>
                  </a:lnTo>
                  <a:lnTo>
                    <a:pt x="7922" y="11802"/>
                  </a:lnTo>
                  <a:lnTo>
                    <a:pt x="12141" y="7143"/>
                  </a:lnTo>
                  <a:lnTo>
                    <a:pt x="14261" y="2780"/>
                  </a:lnTo>
                  <a:lnTo>
                    <a:pt x="13177" y="187"/>
                  </a:lnTo>
                  <a:lnTo>
                    <a:pt x="11033" y="42"/>
                  </a:lnTo>
                  <a:lnTo>
                    <a:pt x="9732" y="443"/>
                  </a:lnTo>
                  <a:lnTo>
                    <a:pt x="8159" y="1502"/>
                  </a:lnTo>
                  <a:lnTo>
                    <a:pt x="6405" y="28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grpSp>
          <p:nvGrpSpPr>
            <p:cNvPr id="958" name="Google Shape;958;p36"/>
            <p:cNvGrpSpPr/>
            <p:nvPr/>
          </p:nvGrpSpPr>
          <p:grpSpPr>
            <a:xfrm rot="260213">
              <a:off x="4052212" y="2647244"/>
              <a:ext cx="1498573" cy="748483"/>
              <a:chOff x="5375955" y="907216"/>
              <a:chExt cx="1550246" cy="774292"/>
            </a:xfrm>
          </p:grpSpPr>
          <p:sp>
            <p:nvSpPr>
              <p:cNvPr id="959" name="Google Shape;959;p36"/>
              <p:cNvSpPr/>
              <p:nvPr/>
            </p:nvSpPr>
            <p:spPr>
              <a:xfrm>
                <a:off x="5375955" y="907216"/>
                <a:ext cx="1550246" cy="774292"/>
              </a:xfrm>
              <a:custGeom>
                <a:avLst/>
                <a:gdLst/>
                <a:ahLst/>
                <a:cxnLst/>
                <a:rect l="l" t="t" r="r" b="b"/>
                <a:pathLst>
                  <a:path w="13058" h="6522" extrusionOk="0">
                    <a:moveTo>
                      <a:pt x="4582" y="244"/>
                    </a:moveTo>
                    <a:lnTo>
                      <a:pt x="4578" y="263"/>
                    </a:lnTo>
                    <a:lnTo>
                      <a:pt x="4559" y="249"/>
                    </a:lnTo>
                    <a:lnTo>
                      <a:pt x="4582" y="244"/>
                    </a:lnTo>
                    <a:close/>
                    <a:moveTo>
                      <a:pt x="4910" y="229"/>
                    </a:moveTo>
                    <a:cubicBezTo>
                      <a:pt x="5102" y="229"/>
                      <a:pt x="5250" y="275"/>
                      <a:pt x="5348" y="365"/>
                    </a:cubicBezTo>
                    <a:cubicBezTo>
                      <a:pt x="5488" y="485"/>
                      <a:pt x="5529" y="638"/>
                      <a:pt x="5488" y="810"/>
                    </a:cubicBezTo>
                    <a:cubicBezTo>
                      <a:pt x="5483" y="852"/>
                      <a:pt x="5437" y="885"/>
                      <a:pt x="5399" y="940"/>
                    </a:cubicBezTo>
                    <a:cubicBezTo>
                      <a:pt x="5330" y="889"/>
                      <a:pt x="5279" y="852"/>
                      <a:pt x="5232" y="806"/>
                    </a:cubicBezTo>
                    <a:cubicBezTo>
                      <a:pt x="5117" y="697"/>
                      <a:pt x="4992" y="644"/>
                      <a:pt x="4848" y="644"/>
                    </a:cubicBezTo>
                    <a:cubicBezTo>
                      <a:pt x="4800" y="644"/>
                      <a:pt x="4750" y="650"/>
                      <a:pt x="4698" y="662"/>
                    </a:cubicBezTo>
                    <a:cubicBezTo>
                      <a:pt x="4230" y="759"/>
                      <a:pt x="3789" y="931"/>
                      <a:pt x="3376" y="1172"/>
                    </a:cubicBezTo>
                    <a:cubicBezTo>
                      <a:pt x="2953" y="1414"/>
                      <a:pt x="2540" y="1660"/>
                      <a:pt x="2122" y="1906"/>
                    </a:cubicBezTo>
                    <a:cubicBezTo>
                      <a:pt x="1941" y="2017"/>
                      <a:pt x="1769" y="2138"/>
                      <a:pt x="1588" y="2254"/>
                    </a:cubicBezTo>
                    <a:cubicBezTo>
                      <a:pt x="1559" y="2275"/>
                      <a:pt x="1528" y="2291"/>
                      <a:pt x="1497" y="2291"/>
                    </a:cubicBezTo>
                    <a:cubicBezTo>
                      <a:pt x="1474" y="2291"/>
                      <a:pt x="1452" y="2283"/>
                      <a:pt x="1431" y="2263"/>
                    </a:cubicBezTo>
                    <a:cubicBezTo>
                      <a:pt x="1426" y="2340"/>
                      <a:pt x="1383" y="2366"/>
                      <a:pt x="1303" y="2366"/>
                    </a:cubicBezTo>
                    <a:cubicBezTo>
                      <a:pt x="1297" y="2366"/>
                      <a:pt x="1289" y="2366"/>
                      <a:pt x="1282" y="2365"/>
                    </a:cubicBezTo>
                    <a:cubicBezTo>
                      <a:pt x="1311" y="2304"/>
                      <a:pt x="1346" y="2261"/>
                      <a:pt x="1405" y="2261"/>
                    </a:cubicBezTo>
                    <a:cubicBezTo>
                      <a:pt x="1413" y="2261"/>
                      <a:pt x="1422" y="2261"/>
                      <a:pt x="1431" y="2263"/>
                    </a:cubicBezTo>
                    <a:cubicBezTo>
                      <a:pt x="1426" y="2226"/>
                      <a:pt x="1412" y="2184"/>
                      <a:pt x="1426" y="2156"/>
                    </a:cubicBezTo>
                    <a:cubicBezTo>
                      <a:pt x="1440" y="2129"/>
                      <a:pt x="1477" y="2105"/>
                      <a:pt x="1505" y="2082"/>
                    </a:cubicBezTo>
                    <a:cubicBezTo>
                      <a:pt x="2094" y="1692"/>
                      <a:pt x="2684" y="1312"/>
                      <a:pt x="3269" y="922"/>
                    </a:cubicBezTo>
                    <a:cubicBezTo>
                      <a:pt x="3354" y="862"/>
                      <a:pt x="3442" y="799"/>
                      <a:pt x="3552" y="799"/>
                    </a:cubicBezTo>
                    <a:cubicBezTo>
                      <a:pt x="3563" y="799"/>
                      <a:pt x="3573" y="800"/>
                      <a:pt x="3584" y="801"/>
                    </a:cubicBezTo>
                    <a:cubicBezTo>
                      <a:pt x="3589" y="778"/>
                      <a:pt x="3589" y="759"/>
                      <a:pt x="3589" y="736"/>
                    </a:cubicBezTo>
                    <a:cubicBezTo>
                      <a:pt x="3631" y="717"/>
                      <a:pt x="3668" y="708"/>
                      <a:pt x="3710" y="694"/>
                    </a:cubicBezTo>
                    <a:cubicBezTo>
                      <a:pt x="3747" y="676"/>
                      <a:pt x="3789" y="652"/>
                      <a:pt x="3821" y="638"/>
                    </a:cubicBezTo>
                    <a:cubicBezTo>
                      <a:pt x="3895" y="527"/>
                      <a:pt x="4021" y="490"/>
                      <a:pt x="4128" y="434"/>
                    </a:cubicBezTo>
                    <a:cubicBezTo>
                      <a:pt x="4156" y="439"/>
                      <a:pt x="4184" y="441"/>
                      <a:pt x="4213" y="441"/>
                    </a:cubicBezTo>
                    <a:cubicBezTo>
                      <a:pt x="4398" y="441"/>
                      <a:pt x="4578" y="358"/>
                      <a:pt x="4761" y="358"/>
                    </a:cubicBezTo>
                    <a:cubicBezTo>
                      <a:pt x="4842" y="358"/>
                      <a:pt x="4923" y="374"/>
                      <a:pt x="5005" y="420"/>
                    </a:cubicBezTo>
                    <a:cubicBezTo>
                      <a:pt x="5009" y="295"/>
                      <a:pt x="4893" y="300"/>
                      <a:pt x="4856" y="230"/>
                    </a:cubicBezTo>
                    <a:cubicBezTo>
                      <a:pt x="4875" y="229"/>
                      <a:pt x="4892" y="229"/>
                      <a:pt x="4910" y="229"/>
                    </a:cubicBezTo>
                    <a:close/>
                    <a:moveTo>
                      <a:pt x="12248" y="255"/>
                    </a:moveTo>
                    <a:cubicBezTo>
                      <a:pt x="12277" y="255"/>
                      <a:pt x="12305" y="256"/>
                      <a:pt x="12334" y="258"/>
                    </a:cubicBezTo>
                    <a:cubicBezTo>
                      <a:pt x="12608" y="281"/>
                      <a:pt x="12794" y="504"/>
                      <a:pt x="12771" y="778"/>
                    </a:cubicBezTo>
                    <a:cubicBezTo>
                      <a:pt x="12766" y="852"/>
                      <a:pt x="12743" y="926"/>
                      <a:pt x="12720" y="1005"/>
                    </a:cubicBezTo>
                    <a:cubicBezTo>
                      <a:pt x="12707" y="1042"/>
                      <a:pt x="12670" y="1065"/>
                      <a:pt x="12630" y="1065"/>
                    </a:cubicBezTo>
                    <a:cubicBezTo>
                      <a:pt x="12610" y="1065"/>
                      <a:pt x="12590" y="1059"/>
                      <a:pt x="12571" y="1047"/>
                    </a:cubicBezTo>
                    <a:cubicBezTo>
                      <a:pt x="12497" y="1005"/>
                      <a:pt x="12427" y="949"/>
                      <a:pt x="12353" y="903"/>
                    </a:cubicBezTo>
                    <a:cubicBezTo>
                      <a:pt x="12262" y="851"/>
                      <a:pt x="12172" y="824"/>
                      <a:pt x="12080" y="824"/>
                    </a:cubicBezTo>
                    <a:cubicBezTo>
                      <a:pt x="11999" y="824"/>
                      <a:pt x="11915" y="846"/>
                      <a:pt x="11828" y="889"/>
                    </a:cubicBezTo>
                    <a:cubicBezTo>
                      <a:pt x="11536" y="1042"/>
                      <a:pt x="11267" y="1237"/>
                      <a:pt x="11016" y="1451"/>
                    </a:cubicBezTo>
                    <a:cubicBezTo>
                      <a:pt x="10672" y="1739"/>
                      <a:pt x="10343" y="2036"/>
                      <a:pt x="10009" y="2333"/>
                    </a:cubicBezTo>
                    <a:cubicBezTo>
                      <a:pt x="9897" y="2430"/>
                      <a:pt x="9795" y="2523"/>
                      <a:pt x="9647" y="2565"/>
                    </a:cubicBezTo>
                    <a:lnTo>
                      <a:pt x="9596" y="2667"/>
                    </a:lnTo>
                    <a:cubicBezTo>
                      <a:pt x="9572" y="2702"/>
                      <a:pt x="9557" y="2719"/>
                      <a:pt x="9540" y="2719"/>
                    </a:cubicBezTo>
                    <a:cubicBezTo>
                      <a:pt x="9522" y="2719"/>
                      <a:pt x="9503" y="2702"/>
                      <a:pt x="9470" y="2667"/>
                    </a:cubicBezTo>
                    <a:cubicBezTo>
                      <a:pt x="9405" y="2583"/>
                      <a:pt x="9331" y="2495"/>
                      <a:pt x="9261" y="2384"/>
                    </a:cubicBezTo>
                    <a:cubicBezTo>
                      <a:pt x="9289" y="2347"/>
                      <a:pt x="9317" y="2310"/>
                      <a:pt x="9354" y="2277"/>
                    </a:cubicBezTo>
                    <a:cubicBezTo>
                      <a:pt x="9609" y="2059"/>
                      <a:pt x="9856" y="1836"/>
                      <a:pt x="10111" y="1618"/>
                    </a:cubicBezTo>
                    <a:cubicBezTo>
                      <a:pt x="10134" y="1599"/>
                      <a:pt x="10176" y="1590"/>
                      <a:pt x="10213" y="1576"/>
                    </a:cubicBezTo>
                    <a:lnTo>
                      <a:pt x="10204" y="1572"/>
                    </a:lnTo>
                    <a:cubicBezTo>
                      <a:pt x="10227" y="1544"/>
                      <a:pt x="10241" y="1502"/>
                      <a:pt x="10269" y="1479"/>
                    </a:cubicBezTo>
                    <a:cubicBezTo>
                      <a:pt x="10645" y="1140"/>
                      <a:pt x="11035" y="824"/>
                      <a:pt x="11471" y="560"/>
                    </a:cubicBezTo>
                    <a:cubicBezTo>
                      <a:pt x="11615" y="476"/>
                      <a:pt x="11777" y="397"/>
                      <a:pt x="11935" y="323"/>
                    </a:cubicBezTo>
                    <a:cubicBezTo>
                      <a:pt x="12034" y="271"/>
                      <a:pt x="12140" y="255"/>
                      <a:pt x="12248" y="255"/>
                    </a:cubicBezTo>
                    <a:close/>
                    <a:moveTo>
                      <a:pt x="5330" y="3256"/>
                    </a:moveTo>
                    <a:lnTo>
                      <a:pt x="5330" y="3256"/>
                    </a:lnTo>
                    <a:cubicBezTo>
                      <a:pt x="5344" y="3261"/>
                      <a:pt x="5358" y="3261"/>
                      <a:pt x="5372" y="3261"/>
                    </a:cubicBezTo>
                    <a:cubicBezTo>
                      <a:pt x="5385" y="3261"/>
                      <a:pt x="5390" y="3270"/>
                      <a:pt x="5395" y="3280"/>
                    </a:cubicBezTo>
                    <a:cubicBezTo>
                      <a:pt x="5387" y="3283"/>
                      <a:pt x="5368" y="3296"/>
                      <a:pt x="5358" y="3296"/>
                    </a:cubicBezTo>
                    <a:cubicBezTo>
                      <a:pt x="5356" y="3296"/>
                      <a:pt x="5354" y="3295"/>
                      <a:pt x="5353" y="3294"/>
                    </a:cubicBezTo>
                    <a:cubicBezTo>
                      <a:pt x="5344" y="3289"/>
                      <a:pt x="5334" y="3266"/>
                      <a:pt x="5330" y="3256"/>
                    </a:cubicBezTo>
                    <a:close/>
                    <a:moveTo>
                      <a:pt x="4889" y="2922"/>
                    </a:moveTo>
                    <a:cubicBezTo>
                      <a:pt x="5005" y="2922"/>
                      <a:pt x="5121" y="2941"/>
                      <a:pt x="5218" y="3010"/>
                    </a:cubicBezTo>
                    <a:cubicBezTo>
                      <a:pt x="5255" y="3033"/>
                      <a:pt x="5260" y="3070"/>
                      <a:pt x="5238" y="3107"/>
                    </a:cubicBezTo>
                    <a:lnTo>
                      <a:pt x="5238" y="3107"/>
                    </a:lnTo>
                    <a:cubicBezTo>
                      <a:pt x="5224" y="3103"/>
                      <a:pt x="5207" y="3103"/>
                      <a:pt x="5190" y="3099"/>
                    </a:cubicBezTo>
                    <a:lnTo>
                      <a:pt x="5190" y="3099"/>
                    </a:lnTo>
                    <a:cubicBezTo>
                      <a:pt x="5190" y="3108"/>
                      <a:pt x="5190" y="3127"/>
                      <a:pt x="5195" y="3140"/>
                    </a:cubicBezTo>
                    <a:cubicBezTo>
                      <a:pt x="5237" y="3178"/>
                      <a:pt x="5325" y="3178"/>
                      <a:pt x="5330" y="3256"/>
                    </a:cubicBezTo>
                    <a:cubicBezTo>
                      <a:pt x="5279" y="3266"/>
                      <a:pt x="5214" y="3266"/>
                      <a:pt x="5237" y="3363"/>
                    </a:cubicBezTo>
                    <a:cubicBezTo>
                      <a:pt x="5097" y="3326"/>
                      <a:pt x="4960" y="3306"/>
                      <a:pt x="4827" y="3306"/>
                    </a:cubicBezTo>
                    <a:cubicBezTo>
                      <a:pt x="4593" y="3306"/>
                      <a:pt x="4370" y="3369"/>
                      <a:pt x="4160" y="3516"/>
                    </a:cubicBezTo>
                    <a:cubicBezTo>
                      <a:pt x="4109" y="3405"/>
                      <a:pt x="4137" y="3331"/>
                      <a:pt x="4169" y="3238"/>
                    </a:cubicBezTo>
                    <a:cubicBezTo>
                      <a:pt x="4230" y="3210"/>
                      <a:pt x="4304" y="3178"/>
                      <a:pt x="4369" y="3140"/>
                    </a:cubicBezTo>
                    <a:cubicBezTo>
                      <a:pt x="4680" y="2945"/>
                      <a:pt x="4726" y="2922"/>
                      <a:pt x="4889" y="2922"/>
                    </a:cubicBezTo>
                    <a:close/>
                    <a:moveTo>
                      <a:pt x="8471" y="2308"/>
                    </a:moveTo>
                    <a:cubicBezTo>
                      <a:pt x="8707" y="2308"/>
                      <a:pt x="8949" y="2398"/>
                      <a:pt x="9127" y="2588"/>
                    </a:cubicBezTo>
                    <a:cubicBezTo>
                      <a:pt x="9322" y="2797"/>
                      <a:pt x="9424" y="3052"/>
                      <a:pt x="9387" y="3335"/>
                    </a:cubicBezTo>
                    <a:cubicBezTo>
                      <a:pt x="9363" y="3516"/>
                      <a:pt x="9322" y="3697"/>
                      <a:pt x="9261" y="3869"/>
                    </a:cubicBezTo>
                    <a:cubicBezTo>
                      <a:pt x="9104" y="4315"/>
                      <a:pt x="8844" y="4700"/>
                      <a:pt x="8509" y="5034"/>
                    </a:cubicBezTo>
                    <a:cubicBezTo>
                      <a:pt x="8268" y="5285"/>
                      <a:pt x="8017" y="5522"/>
                      <a:pt x="7762" y="5768"/>
                    </a:cubicBezTo>
                    <a:cubicBezTo>
                      <a:pt x="7637" y="5888"/>
                      <a:pt x="7502" y="6000"/>
                      <a:pt x="7358" y="6134"/>
                    </a:cubicBezTo>
                    <a:cubicBezTo>
                      <a:pt x="7251" y="6116"/>
                      <a:pt x="7149" y="6028"/>
                      <a:pt x="7056" y="5930"/>
                    </a:cubicBezTo>
                    <a:cubicBezTo>
                      <a:pt x="6592" y="5420"/>
                      <a:pt x="6161" y="4886"/>
                      <a:pt x="5840" y="4264"/>
                    </a:cubicBezTo>
                    <a:cubicBezTo>
                      <a:pt x="5655" y="3897"/>
                      <a:pt x="5599" y="3521"/>
                      <a:pt x="5669" y="3108"/>
                    </a:cubicBezTo>
                    <a:cubicBezTo>
                      <a:pt x="5720" y="2783"/>
                      <a:pt x="5919" y="2611"/>
                      <a:pt x="6202" y="2523"/>
                    </a:cubicBezTo>
                    <a:cubicBezTo>
                      <a:pt x="6285" y="2498"/>
                      <a:pt x="6368" y="2485"/>
                      <a:pt x="6450" y="2485"/>
                    </a:cubicBezTo>
                    <a:cubicBezTo>
                      <a:pt x="6550" y="2485"/>
                      <a:pt x="6649" y="2504"/>
                      <a:pt x="6745" y="2542"/>
                    </a:cubicBezTo>
                    <a:cubicBezTo>
                      <a:pt x="6917" y="2611"/>
                      <a:pt x="7080" y="2690"/>
                      <a:pt x="7224" y="2816"/>
                    </a:cubicBezTo>
                    <a:cubicBezTo>
                      <a:pt x="7289" y="2867"/>
                      <a:pt x="7363" y="2918"/>
                      <a:pt x="7437" y="2978"/>
                    </a:cubicBezTo>
                    <a:cubicBezTo>
                      <a:pt x="7488" y="2932"/>
                      <a:pt x="7530" y="2890"/>
                      <a:pt x="7558" y="2853"/>
                    </a:cubicBezTo>
                    <a:cubicBezTo>
                      <a:pt x="7669" y="2746"/>
                      <a:pt x="7776" y="2630"/>
                      <a:pt x="7892" y="2523"/>
                    </a:cubicBezTo>
                    <a:cubicBezTo>
                      <a:pt x="8046" y="2382"/>
                      <a:pt x="8256" y="2308"/>
                      <a:pt x="8471" y="2308"/>
                    </a:cubicBezTo>
                    <a:close/>
                    <a:moveTo>
                      <a:pt x="2972" y="2189"/>
                    </a:moveTo>
                    <a:cubicBezTo>
                      <a:pt x="3441" y="2189"/>
                      <a:pt x="3784" y="2402"/>
                      <a:pt x="3886" y="2908"/>
                    </a:cubicBezTo>
                    <a:cubicBezTo>
                      <a:pt x="3914" y="3062"/>
                      <a:pt x="3923" y="3215"/>
                      <a:pt x="3900" y="3373"/>
                    </a:cubicBezTo>
                    <a:cubicBezTo>
                      <a:pt x="3840" y="3725"/>
                      <a:pt x="3728" y="4069"/>
                      <a:pt x="3543" y="4380"/>
                    </a:cubicBezTo>
                    <a:cubicBezTo>
                      <a:pt x="3204" y="4974"/>
                      <a:pt x="2819" y="5531"/>
                      <a:pt x="2396" y="6065"/>
                    </a:cubicBezTo>
                    <a:cubicBezTo>
                      <a:pt x="2350" y="6120"/>
                      <a:pt x="2299" y="6181"/>
                      <a:pt x="2243" y="6237"/>
                    </a:cubicBezTo>
                    <a:cubicBezTo>
                      <a:pt x="2224" y="6260"/>
                      <a:pt x="2197" y="6274"/>
                      <a:pt x="2164" y="6301"/>
                    </a:cubicBezTo>
                    <a:cubicBezTo>
                      <a:pt x="1904" y="6158"/>
                      <a:pt x="1700" y="5981"/>
                      <a:pt x="1505" y="5777"/>
                    </a:cubicBezTo>
                    <a:cubicBezTo>
                      <a:pt x="1305" y="5559"/>
                      <a:pt x="1101" y="5336"/>
                      <a:pt x="897" y="5113"/>
                    </a:cubicBezTo>
                    <a:cubicBezTo>
                      <a:pt x="535" y="4705"/>
                      <a:pt x="331" y="4213"/>
                      <a:pt x="219" y="3684"/>
                    </a:cubicBezTo>
                    <a:cubicBezTo>
                      <a:pt x="177" y="3502"/>
                      <a:pt x="196" y="3317"/>
                      <a:pt x="210" y="3131"/>
                    </a:cubicBezTo>
                    <a:cubicBezTo>
                      <a:pt x="219" y="2978"/>
                      <a:pt x="293" y="2839"/>
                      <a:pt x="400" y="2713"/>
                    </a:cubicBezTo>
                    <a:cubicBezTo>
                      <a:pt x="530" y="2568"/>
                      <a:pt x="690" y="2491"/>
                      <a:pt x="853" y="2491"/>
                    </a:cubicBezTo>
                    <a:cubicBezTo>
                      <a:pt x="982" y="2491"/>
                      <a:pt x="1112" y="2539"/>
                      <a:pt x="1231" y="2639"/>
                    </a:cubicBezTo>
                    <a:cubicBezTo>
                      <a:pt x="1352" y="2746"/>
                      <a:pt x="1454" y="2876"/>
                      <a:pt x="1561" y="3006"/>
                    </a:cubicBezTo>
                    <a:cubicBezTo>
                      <a:pt x="1653" y="3117"/>
                      <a:pt x="1723" y="3243"/>
                      <a:pt x="1802" y="3359"/>
                    </a:cubicBezTo>
                    <a:cubicBezTo>
                      <a:pt x="1904" y="3326"/>
                      <a:pt x="1904" y="3238"/>
                      <a:pt x="1932" y="3168"/>
                    </a:cubicBezTo>
                    <a:cubicBezTo>
                      <a:pt x="2002" y="3015"/>
                      <a:pt x="2048" y="2853"/>
                      <a:pt x="2122" y="2709"/>
                    </a:cubicBezTo>
                    <a:cubicBezTo>
                      <a:pt x="2299" y="2365"/>
                      <a:pt x="2591" y="2189"/>
                      <a:pt x="2972" y="2189"/>
                    </a:cubicBezTo>
                    <a:close/>
                    <a:moveTo>
                      <a:pt x="4867" y="1"/>
                    </a:moveTo>
                    <a:cubicBezTo>
                      <a:pt x="4810" y="1"/>
                      <a:pt x="4753" y="6"/>
                      <a:pt x="4694" y="16"/>
                    </a:cubicBezTo>
                    <a:cubicBezTo>
                      <a:pt x="4425" y="63"/>
                      <a:pt x="4193" y="179"/>
                      <a:pt x="3960" y="300"/>
                    </a:cubicBezTo>
                    <a:cubicBezTo>
                      <a:pt x="2958" y="838"/>
                      <a:pt x="2048" y="1525"/>
                      <a:pt x="1115" y="2170"/>
                    </a:cubicBezTo>
                    <a:cubicBezTo>
                      <a:pt x="1031" y="2221"/>
                      <a:pt x="957" y="2268"/>
                      <a:pt x="850" y="2282"/>
                    </a:cubicBezTo>
                    <a:cubicBezTo>
                      <a:pt x="395" y="2337"/>
                      <a:pt x="94" y="2634"/>
                      <a:pt x="29" y="3085"/>
                    </a:cubicBezTo>
                    <a:cubicBezTo>
                      <a:pt x="6" y="3247"/>
                      <a:pt x="1" y="3419"/>
                      <a:pt x="15" y="3581"/>
                    </a:cubicBezTo>
                    <a:cubicBezTo>
                      <a:pt x="80" y="4162"/>
                      <a:pt x="293" y="4695"/>
                      <a:pt x="674" y="5141"/>
                    </a:cubicBezTo>
                    <a:cubicBezTo>
                      <a:pt x="1082" y="5628"/>
                      <a:pt x="1496" y="6120"/>
                      <a:pt x="2048" y="6469"/>
                    </a:cubicBezTo>
                    <a:cubicBezTo>
                      <a:pt x="2097" y="6503"/>
                      <a:pt x="2142" y="6522"/>
                      <a:pt x="2186" y="6522"/>
                    </a:cubicBezTo>
                    <a:cubicBezTo>
                      <a:pt x="2226" y="6522"/>
                      <a:pt x="2266" y="6506"/>
                      <a:pt x="2308" y="6473"/>
                    </a:cubicBezTo>
                    <a:cubicBezTo>
                      <a:pt x="2368" y="6427"/>
                      <a:pt x="2424" y="6371"/>
                      <a:pt x="2470" y="6311"/>
                    </a:cubicBezTo>
                    <a:cubicBezTo>
                      <a:pt x="2679" y="6046"/>
                      <a:pt x="2902" y="5786"/>
                      <a:pt x="3092" y="5508"/>
                    </a:cubicBezTo>
                    <a:cubicBezTo>
                      <a:pt x="3445" y="4983"/>
                      <a:pt x="3830" y="4477"/>
                      <a:pt x="4021" y="3865"/>
                    </a:cubicBezTo>
                    <a:cubicBezTo>
                      <a:pt x="4039" y="3818"/>
                      <a:pt x="4072" y="3758"/>
                      <a:pt x="4118" y="3730"/>
                    </a:cubicBezTo>
                    <a:cubicBezTo>
                      <a:pt x="4343" y="3572"/>
                      <a:pt x="4592" y="3482"/>
                      <a:pt x="4834" y="3482"/>
                    </a:cubicBezTo>
                    <a:cubicBezTo>
                      <a:pt x="5048" y="3482"/>
                      <a:pt x="5256" y="3552"/>
                      <a:pt x="5437" y="3707"/>
                    </a:cubicBezTo>
                    <a:cubicBezTo>
                      <a:pt x="5501" y="4027"/>
                      <a:pt x="5622" y="4324"/>
                      <a:pt x="5812" y="4593"/>
                    </a:cubicBezTo>
                    <a:cubicBezTo>
                      <a:pt x="6133" y="5132"/>
                      <a:pt x="6518" y="5615"/>
                      <a:pt x="6950" y="6069"/>
                    </a:cubicBezTo>
                    <a:cubicBezTo>
                      <a:pt x="7010" y="6130"/>
                      <a:pt x="7084" y="6176"/>
                      <a:pt x="7154" y="6232"/>
                    </a:cubicBezTo>
                    <a:cubicBezTo>
                      <a:pt x="7208" y="6271"/>
                      <a:pt x="7264" y="6291"/>
                      <a:pt x="7321" y="6291"/>
                    </a:cubicBezTo>
                    <a:cubicBezTo>
                      <a:pt x="7373" y="6291"/>
                      <a:pt x="7426" y="6274"/>
                      <a:pt x="7479" y="6241"/>
                    </a:cubicBezTo>
                    <a:cubicBezTo>
                      <a:pt x="7562" y="6185"/>
                      <a:pt x="7655" y="6125"/>
                      <a:pt x="7734" y="6055"/>
                    </a:cubicBezTo>
                    <a:cubicBezTo>
                      <a:pt x="8036" y="5772"/>
                      <a:pt x="8338" y="5480"/>
                      <a:pt x="8639" y="5192"/>
                    </a:cubicBezTo>
                    <a:cubicBezTo>
                      <a:pt x="8927" y="4914"/>
                      <a:pt x="9155" y="4589"/>
                      <a:pt x="9340" y="4236"/>
                    </a:cubicBezTo>
                    <a:cubicBezTo>
                      <a:pt x="9498" y="3934"/>
                      <a:pt x="9619" y="3614"/>
                      <a:pt x="9614" y="3266"/>
                    </a:cubicBezTo>
                    <a:cubicBezTo>
                      <a:pt x="9614" y="3154"/>
                      <a:pt x="9600" y="3052"/>
                      <a:pt x="9596" y="2941"/>
                    </a:cubicBezTo>
                    <a:cubicBezTo>
                      <a:pt x="9953" y="2616"/>
                      <a:pt x="10315" y="2291"/>
                      <a:pt x="10686" y="1975"/>
                    </a:cubicBezTo>
                    <a:cubicBezTo>
                      <a:pt x="10983" y="1729"/>
                      <a:pt x="11290" y="1488"/>
                      <a:pt x="11596" y="1251"/>
                    </a:cubicBezTo>
                    <a:cubicBezTo>
                      <a:pt x="11680" y="1182"/>
                      <a:pt x="11777" y="1135"/>
                      <a:pt x="11870" y="1084"/>
                    </a:cubicBezTo>
                    <a:cubicBezTo>
                      <a:pt x="11935" y="1044"/>
                      <a:pt x="11999" y="1025"/>
                      <a:pt x="12063" y="1025"/>
                    </a:cubicBezTo>
                    <a:cubicBezTo>
                      <a:pt x="12146" y="1025"/>
                      <a:pt x="12228" y="1057"/>
                      <a:pt x="12306" y="1112"/>
                    </a:cubicBezTo>
                    <a:cubicBezTo>
                      <a:pt x="12367" y="1154"/>
                      <a:pt x="12422" y="1209"/>
                      <a:pt x="12478" y="1265"/>
                    </a:cubicBezTo>
                    <a:cubicBezTo>
                      <a:pt x="12536" y="1313"/>
                      <a:pt x="12598" y="1338"/>
                      <a:pt x="12657" y="1338"/>
                    </a:cubicBezTo>
                    <a:cubicBezTo>
                      <a:pt x="12740" y="1338"/>
                      <a:pt x="12817" y="1290"/>
                      <a:pt x="12868" y="1196"/>
                    </a:cubicBezTo>
                    <a:cubicBezTo>
                      <a:pt x="12919" y="1103"/>
                      <a:pt x="12947" y="996"/>
                      <a:pt x="12966" y="894"/>
                    </a:cubicBezTo>
                    <a:cubicBezTo>
                      <a:pt x="13058" y="410"/>
                      <a:pt x="12692" y="72"/>
                      <a:pt x="12296" y="72"/>
                    </a:cubicBezTo>
                    <a:cubicBezTo>
                      <a:pt x="12293" y="72"/>
                      <a:pt x="12291" y="72"/>
                      <a:pt x="12288" y="72"/>
                    </a:cubicBezTo>
                    <a:cubicBezTo>
                      <a:pt x="12102" y="81"/>
                      <a:pt x="11921" y="119"/>
                      <a:pt x="11754" y="202"/>
                    </a:cubicBezTo>
                    <a:cubicBezTo>
                      <a:pt x="11401" y="365"/>
                      <a:pt x="11081" y="583"/>
                      <a:pt x="10775" y="824"/>
                    </a:cubicBezTo>
                    <a:cubicBezTo>
                      <a:pt x="10199" y="1270"/>
                      <a:pt x="9670" y="1766"/>
                      <a:pt x="9141" y="2291"/>
                    </a:cubicBezTo>
                    <a:cubicBezTo>
                      <a:pt x="9080" y="2263"/>
                      <a:pt x="9011" y="2226"/>
                      <a:pt x="8941" y="2198"/>
                    </a:cubicBezTo>
                    <a:cubicBezTo>
                      <a:pt x="8787" y="2132"/>
                      <a:pt x="8636" y="2100"/>
                      <a:pt x="8490" y="2100"/>
                    </a:cubicBezTo>
                    <a:cubicBezTo>
                      <a:pt x="8245" y="2100"/>
                      <a:pt x="8013" y="2191"/>
                      <a:pt x="7795" y="2365"/>
                    </a:cubicBezTo>
                    <a:cubicBezTo>
                      <a:pt x="7702" y="2440"/>
                      <a:pt x="7627" y="2532"/>
                      <a:pt x="7549" y="2616"/>
                    </a:cubicBezTo>
                    <a:cubicBezTo>
                      <a:pt x="7507" y="2648"/>
                      <a:pt x="7465" y="2690"/>
                      <a:pt x="7419" y="2732"/>
                    </a:cubicBezTo>
                    <a:cubicBezTo>
                      <a:pt x="7247" y="2546"/>
                      <a:pt x="7043" y="2430"/>
                      <a:pt x="6820" y="2347"/>
                    </a:cubicBezTo>
                    <a:cubicBezTo>
                      <a:pt x="6684" y="2300"/>
                      <a:pt x="6551" y="2275"/>
                      <a:pt x="6421" y="2275"/>
                    </a:cubicBezTo>
                    <a:cubicBezTo>
                      <a:pt x="6204" y="2275"/>
                      <a:pt x="5996" y="2344"/>
                      <a:pt x="5799" y="2495"/>
                    </a:cubicBezTo>
                    <a:cubicBezTo>
                      <a:pt x="5729" y="2546"/>
                      <a:pt x="5669" y="2602"/>
                      <a:pt x="5613" y="2672"/>
                    </a:cubicBezTo>
                    <a:cubicBezTo>
                      <a:pt x="5557" y="2751"/>
                      <a:pt x="5515" y="2834"/>
                      <a:pt x="5464" y="2927"/>
                    </a:cubicBezTo>
                    <a:cubicBezTo>
                      <a:pt x="5284" y="2790"/>
                      <a:pt x="5097" y="2725"/>
                      <a:pt x="4898" y="2725"/>
                    </a:cubicBezTo>
                    <a:cubicBezTo>
                      <a:pt x="4820" y="2725"/>
                      <a:pt x="4739" y="2736"/>
                      <a:pt x="4657" y="2755"/>
                    </a:cubicBezTo>
                    <a:cubicBezTo>
                      <a:pt x="4536" y="2783"/>
                      <a:pt x="4420" y="2825"/>
                      <a:pt x="4299" y="2867"/>
                    </a:cubicBezTo>
                    <a:cubicBezTo>
                      <a:pt x="4248" y="2880"/>
                      <a:pt x="4197" y="2904"/>
                      <a:pt x="4141" y="2927"/>
                    </a:cubicBezTo>
                    <a:cubicBezTo>
                      <a:pt x="4123" y="2857"/>
                      <a:pt x="4109" y="2806"/>
                      <a:pt x="4090" y="2751"/>
                    </a:cubicBezTo>
                    <a:cubicBezTo>
                      <a:pt x="3934" y="2213"/>
                      <a:pt x="3453" y="1964"/>
                      <a:pt x="3012" y="1964"/>
                    </a:cubicBezTo>
                    <a:cubicBezTo>
                      <a:pt x="2905" y="1964"/>
                      <a:pt x="2800" y="1979"/>
                      <a:pt x="2702" y="2008"/>
                    </a:cubicBezTo>
                    <a:cubicBezTo>
                      <a:pt x="2331" y="2110"/>
                      <a:pt x="2071" y="2337"/>
                      <a:pt x="1913" y="2686"/>
                    </a:cubicBezTo>
                    <a:cubicBezTo>
                      <a:pt x="1895" y="2732"/>
                      <a:pt x="1876" y="2778"/>
                      <a:pt x="1853" y="2820"/>
                    </a:cubicBezTo>
                    <a:cubicBezTo>
                      <a:pt x="1839" y="2853"/>
                      <a:pt x="1848" y="2918"/>
                      <a:pt x="1769" y="2927"/>
                    </a:cubicBezTo>
                    <a:cubicBezTo>
                      <a:pt x="1728" y="2876"/>
                      <a:pt x="1677" y="2820"/>
                      <a:pt x="1635" y="2755"/>
                    </a:cubicBezTo>
                    <a:cubicBezTo>
                      <a:pt x="1593" y="2681"/>
                      <a:pt x="1505" y="2634"/>
                      <a:pt x="1505" y="2523"/>
                    </a:cubicBezTo>
                    <a:cubicBezTo>
                      <a:pt x="1621" y="2440"/>
                      <a:pt x="1737" y="2347"/>
                      <a:pt x="1862" y="2272"/>
                    </a:cubicBezTo>
                    <a:cubicBezTo>
                      <a:pt x="2424" y="1924"/>
                      <a:pt x="2986" y="1581"/>
                      <a:pt x="3557" y="1247"/>
                    </a:cubicBezTo>
                    <a:cubicBezTo>
                      <a:pt x="3803" y="1093"/>
                      <a:pt x="4076" y="987"/>
                      <a:pt x="4355" y="903"/>
                    </a:cubicBezTo>
                    <a:cubicBezTo>
                      <a:pt x="4476" y="871"/>
                      <a:pt x="4606" y="847"/>
                      <a:pt x="4726" y="824"/>
                    </a:cubicBezTo>
                    <a:cubicBezTo>
                      <a:pt x="4752" y="820"/>
                      <a:pt x="4778" y="817"/>
                      <a:pt x="4802" y="817"/>
                    </a:cubicBezTo>
                    <a:cubicBezTo>
                      <a:pt x="4905" y="817"/>
                      <a:pt x="4996" y="856"/>
                      <a:pt x="5074" y="931"/>
                    </a:cubicBezTo>
                    <a:cubicBezTo>
                      <a:pt x="5112" y="968"/>
                      <a:pt x="5144" y="1010"/>
                      <a:pt x="5181" y="1038"/>
                    </a:cubicBezTo>
                    <a:cubicBezTo>
                      <a:pt x="5248" y="1096"/>
                      <a:pt x="5324" y="1123"/>
                      <a:pt x="5398" y="1123"/>
                    </a:cubicBezTo>
                    <a:cubicBezTo>
                      <a:pt x="5525" y="1123"/>
                      <a:pt x="5645" y="1042"/>
                      <a:pt x="5692" y="898"/>
                    </a:cubicBezTo>
                    <a:cubicBezTo>
                      <a:pt x="5789" y="601"/>
                      <a:pt x="5631" y="230"/>
                      <a:pt x="5348" y="109"/>
                    </a:cubicBezTo>
                    <a:cubicBezTo>
                      <a:pt x="5192" y="44"/>
                      <a:pt x="5034" y="1"/>
                      <a:pt x="48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6"/>
              <p:cNvSpPr/>
              <p:nvPr/>
            </p:nvSpPr>
            <p:spPr>
              <a:xfrm>
                <a:off x="6500709" y="1211614"/>
                <a:ext cx="20539" cy="1341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13" extrusionOk="0">
                    <a:moveTo>
                      <a:pt x="162" y="1"/>
                    </a:moveTo>
                    <a:cubicBezTo>
                      <a:pt x="85" y="1"/>
                      <a:pt x="36" y="50"/>
                      <a:pt x="1" y="112"/>
                    </a:cubicBezTo>
                    <a:cubicBezTo>
                      <a:pt x="33" y="103"/>
                      <a:pt x="80" y="103"/>
                      <a:pt x="122" y="103"/>
                    </a:cubicBezTo>
                    <a:lnTo>
                      <a:pt x="173" y="1"/>
                    </a:lnTo>
                    <a:cubicBezTo>
                      <a:pt x="169" y="1"/>
                      <a:pt x="166" y="1"/>
                      <a:pt x="1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6"/>
              <p:cNvSpPr/>
              <p:nvPr/>
            </p:nvSpPr>
            <p:spPr>
              <a:xfrm>
                <a:off x="5801448" y="994476"/>
                <a:ext cx="14484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9" extrusionOk="0">
                    <a:moveTo>
                      <a:pt x="5" y="1"/>
                    </a:moveTo>
                    <a:cubicBezTo>
                      <a:pt x="5" y="24"/>
                      <a:pt x="0" y="43"/>
                      <a:pt x="0" y="66"/>
                    </a:cubicBezTo>
                    <a:cubicBezTo>
                      <a:pt x="14" y="67"/>
                      <a:pt x="28" y="68"/>
                      <a:pt x="41" y="68"/>
                    </a:cubicBezTo>
                    <a:cubicBezTo>
                      <a:pt x="76" y="68"/>
                      <a:pt x="108" y="59"/>
                      <a:pt x="121" y="15"/>
                    </a:cubicBezTo>
                    <a:cubicBezTo>
                      <a:pt x="84" y="6"/>
                      <a:pt x="47" y="6"/>
                      <a:pt x="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6"/>
              <p:cNvSpPr/>
              <p:nvPr/>
            </p:nvSpPr>
            <p:spPr>
              <a:xfrm>
                <a:off x="5423918" y="1207222"/>
                <a:ext cx="372068" cy="414214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3489" extrusionOk="0">
                    <a:moveTo>
                      <a:pt x="2536" y="172"/>
                    </a:moveTo>
                    <a:cubicBezTo>
                      <a:pt x="2599" y="172"/>
                      <a:pt x="2664" y="183"/>
                      <a:pt x="2721" y="200"/>
                    </a:cubicBezTo>
                    <a:cubicBezTo>
                      <a:pt x="2809" y="224"/>
                      <a:pt x="2860" y="298"/>
                      <a:pt x="2883" y="409"/>
                    </a:cubicBezTo>
                    <a:cubicBezTo>
                      <a:pt x="2322" y="892"/>
                      <a:pt x="1672" y="1277"/>
                      <a:pt x="1171" y="1848"/>
                    </a:cubicBezTo>
                    <a:cubicBezTo>
                      <a:pt x="1287" y="1825"/>
                      <a:pt x="1375" y="1741"/>
                      <a:pt x="1468" y="1686"/>
                    </a:cubicBezTo>
                    <a:cubicBezTo>
                      <a:pt x="1579" y="1621"/>
                      <a:pt x="1681" y="1551"/>
                      <a:pt x="1788" y="1481"/>
                    </a:cubicBezTo>
                    <a:cubicBezTo>
                      <a:pt x="1885" y="1416"/>
                      <a:pt x="1983" y="1356"/>
                      <a:pt x="2076" y="1286"/>
                    </a:cubicBezTo>
                    <a:cubicBezTo>
                      <a:pt x="2169" y="1217"/>
                      <a:pt x="2261" y="1147"/>
                      <a:pt x="2354" y="1068"/>
                    </a:cubicBezTo>
                    <a:cubicBezTo>
                      <a:pt x="2456" y="989"/>
                      <a:pt x="2554" y="915"/>
                      <a:pt x="2647" y="827"/>
                    </a:cubicBezTo>
                    <a:cubicBezTo>
                      <a:pt x="2735" y="753"/>
                      <a:pt x="2809" y="669"/>
                      <a:pt x="2888" y="590"/>
                    </a:cubicBezTo>
                    <a:cubicBezTo>
                      <a:pt x="2967" y="613"/>
                      <a:pt x="2944" y="674"/>
                      <a:pt x="2934" y="711"/>
                    </a:cubicBezTo>
                    <a:cubicBezTo>
                      <a:pt x="2893" y="929"/>
                      <a:pt x="2832" y="1147"/>
                      <a:pt x="2781" y="1361"/>
                    </a:cubicBezTo>
                    <a:cubicBezTo>
                      <a:pt x="2749" y="1481"/>
                      <a:pt x="2670" y="1551"/>
                      <a:pt x="2572" y="1621"/>
                    </a:cubicBezTo>
                    <a:cubicBezTo>
                      <a:pt x="2271" y="1830"/>
                      <a:pt x="1978" y="2062"/>
                      <a:pt x="1690" y="2284"/>
                    </a:cubicBezTo>
                    <a:cubicBezTo>
                      <a:pt x="1672" y="2294"/>
                      <a:pt x="1667" y="2312"/>
                      <a:pt x="1653" y="2331"/>
                    </a:cubicBezTo>
                    <a:cubicBezTo>
                      <a:pt x="1667" y="2340"/>
                      <a:pt x="1672" y="2354"/>
                      <a:pt x="1686" y="2363"/>
                    </a:cubicBezTo>
                    <a:cubicBezTo>
                      <a:pt x="1895" y="2243"/>
                      <a:pt x="2094" y="2122"/>
                      <a:pt x="2303" y="1992"/>
                    </a:cubicBezTo>
                    <a:cubicBezTo>
                      <a:pt x="2377" y="1950"/>
                      <a:pt x="2452" y="1899"/>
                      <a:pt x="2517" y="1853"/>
                    </a:cubicBezTo>
                    <a:cubicBezTo>
                      <a:pt x="2582" y="1899"/>
                      <a:pt x="2544" y="1941"/>
                      <a:pt x="2526" y="1983"/>
                    </a:cubicBezTo>
                    <a:cubicBezTo>
                      <a:pt x="2503" y="2034"/>
                      <a:pt x="2466" y="2080"/>
                      <a:pt x="2442" y="2131"/>
                    </a:cubicBezTo>
                    <a:cubicBezTo>
                      <a:pt x="2373" y="2312"/>
                      <a:pt x="2257" y="2438"/>
                      <a:pt x="2085" y="2530"/>
                    </a:cubicBezTo>
                    <a:cubicBezTo>
                      <a:pt x="1969" y="2595"/>
                      <a:pt x="1862" y="2688"/>
                      <a:pt x="1755" y="2772"/>
                    </a:cubicBezTo>
                    <a:cubicBezTo>
                      <a:pt x="1776" y="2797"/>
                      <a:pt x="1794" y="2806"/>
                      <a:pt x="1810" y="2806"/>
                    </a:cubicBezTo>
                    <a:cubicBezTo>
                      <a:pt x="1838" y="2806"/>
                      <a:pt x="1860" y="2781"/>
                      <a:pt x="1881" y="2772"/>
                    </a:cubicBezTo>
                    <a:cubicBezTo>
                      <a:pt x="1950" y="2735"/>
                      <a:pt x="2015" y="2702"/>
                      <a:pt x="2104" y="2647"/>
                    </a:cubicBezTo>
                    <a:lnTo>
                      <a:pt x="2104" y="2647"/>
                    </a:lnTo>
                    <a:cubicBezTo>
                      <a:pt x="2090" y="2698"/>
                      <a:pt x="2090" y="2735"/>
                      <a:pt x="2080" y="2753"/>
                    </a:cubicBezTo>
                    <a:cubicBezTo>
                      <a:pt x="1969" y="2930"/>
                      <a:pt x="1848" y="3111"/>
                      <a:pt x="1737" y="3278"/>
                    </a:cubicBezTo>
                    <a:cubicBezTo>
                      <a:pt x="1700" y="3269"/>
                      <a:pt x="1676" y="3273"/>
                      <a:pt x="1667" y="3264"/>
                    </a:cubicBezTo>
                    <a:cubicBezTo>
                      <a:pt x="1198" y="2772"/>
                      <a:pt x="757" y="2261"/>
                      <a:pt x="414" y="1667"/>
                    </a:cubicBezTo>
                    <a:cubicBezTo>
                      <a:pt x="256" y="1403"/>
                      <a:pt x="177" y="1124"/>
                      <a:pt x="214" y="808"/>
                    </a:cubicBezTo>
                    <a:cubicBezTo>
                      <a:pt x="233" y="674"/>
                      <a:pt x="279" y="548"/>
                      <a:pt x="391" y="456"/>
                    </a:cubicBezTo>
                    <a:cubicBezTo>
                      <a:pt x="442" y="407"/>
                      <a:pt x="492" y="384"/>
                      <a:pt x="544" y="384"/>
                    </a:cubicBezTo>
                    <a:cubicBezTo>
                      <a:pt x="587" y="384"/>
                      <a:pt x="631" y="399"/>
                      <a:pt x="678" y="428"/>
                    </a:cubicBezTo>
                    <a:cubicBezTo>
                      <a:pt x="785" y="488"/>
                      <a:pt x="860" y="567"/>
                      <a:pt x="883" y="692"/>
                    </a:cubicBezTo>
                    <a:cubicBezTo>
                      <a:pt x="903" y="688"/>
                      <a:pt x="939" y="673"/>
                      <a:pt x="953" y="673"/>
                    </a:cubicBezTo>
                    <a:cubicBezTo>
                      <a:pt x="955" y="673"/>
                      <a:pt x="956" y="673"/>
                      <a:pt x="957" y="674"/>
                    </a:cubicBezTo>
                    <a:cubicBezTo>
                      <a:pt x="1008" y="720"/>
                      <a:pt x="1054" y="781"/>
                      <a:pt x="1115" y="846"/>
                    </a:cubicBezTo>
                    <a:cubicBezTo>
                      <a:pt x="911" y="1031"/>
                      <a:pt x="720" y="1203"/>
                      <a:pt x="497" y="1403"/>
                    </a:cubicBezTo>
                    <a:cubicBezTo>
                      <a:pt x="767" y="1319"/>
                      <a:pt x="864" y="1263"/>
                      <a:pt x="1189" y="999"/>
                    </a:cubicBezTo>
                    <a:cubicBezTo>
                      <a:pt x="1268" y="1040"/>
                      <a:pt x="1347" y="1087"/>
                      <a:pt x="1421" y="1129"/>
                    </a:cubicBezTo>
                    <a:cubicBezTo>
                      <a:pt x="1537" y="1101"/>
                      <a:pt x="1579" y="1008"/>
                      <a:pt x="1630" y="924"/>
                    </a:cubicBezTo>
                    <a:cubicBezTo>
                      <a:pt x="1714" y="804"/>
                      <a:pt x="1783" y="674"/>
                      <a:pt x="1876" y="567"/>
                    </a:cubicBezTo>
                    <a:cubicBezTo>
                      <a:pt x="2029" y="372"/>
                      <a:pt x="2206" y="205"/>
                      <a:pt x="2466" y="177"/>
                    </a:cubicBezTo>
                    <a:cubicBezTo>
                      <a:pt x="2489" y="173"/>
                      <a:pt x="2512" y="172"/>
                      <a:pt x="2536" y="172"/>
                    </a:cubicBezTo>
                    <a:close/>
                    <a:moveTo>
                      <a:pt x="2579" y="0"/>
                    </a:moveTo>
                    <a:cubicBezTo>
                      <a:pt x="2533" y="0"/>
                      <a:pt x="2484" y="5"/>
                      <a:pt x="2433" y="15"/>
                    </a:cubicBezTo>
                    <a:cubicBezTo>
                      <a:pt x="2257" y="47"/>
                      <a:pt x="2104" y="126"/>
                      <a:pt x="1969" y="242"/>
                    </a:cubicBezTo>
                    <a:cubicBezTo>
                      <a:pt x="1811" y="372"/>
                      <a:pt x="1690" y="535"/>
                      <a:pt x="1593" y="716"/>
                    </a:cubicBezTo>
                    <a:cubicBezTo>
                      <a:pt x="1547" y="799"/>
                      <a:pt x="1500" y="878"/>
                      <a:pt x="1454" y="966"/>
                    </a:cubicBezTo>
                    <a:cubicBezTo>
                      <a:pt x="1347" y="929"/>
                      <a:pt x="1305" y="850"/>
                      <a:pt x="1273" y="781"/>
                    </a:cubicBezTo>
                    <a:cubicBezTo>
                      <a:pt x="1157" y="600"/>
                      <a:pt x="999" y="456"/>
                      <a:pt x="832" y="321"/>
                    </a:cubicBezTo>
                    <a:cubicBezTo>
                      <a:pt x="726" y="242"/>
                      <a:pt x="631" y="210"/>
                      <a:pt x="545" y="210"/>
                    </a:cubicBezTo>
                    <a:cubicBezTo>
                      <a:pt x="392" y="210"/>
                      <a:pt x="271" y="312"/>
                      <a:pt x="182" y="437"/>
                    </a:cubicBezTo>
                    <a:cubicBezTo>
                      <a:pt x="94" y="553"/>
                      <a:pt x="61" y="697"/>
                      <a:pt x="43" y="846"/>
                    </a:cubicBezTo>
                    <a:cubicBezTo>
                      <a:pt x="1" y="1175"/>
                      <a:pt x="98" y="1477"/>
                      <a:pt x="261" y="1760"/>
                    </a:cubicBezTo>
                    <a:cubicBezTo>
                      <a:pt x="595" y="2354"/>
                      <a:pt x="1036" y="2851"/>
                      <a:pt x="1486" y="3343"/>
                    </a:cubicBezTo>
                    <a:cubicBezTo>
                      <a:pt x="1533" y="3389"/>
                      <a:pt x="1593" y="3431"/>
                      <a:pt x="1649" y="3468"/>
                    </a:cubicBezTo>
                    <a:cubicBezTo>
                      <a:pt x="1671" y="3482"/>
                      <a:pt x="1697" y="3489"/>
                      <a:pt x="1722" y="3489"/>
                    </a:cubicBezTo>
                    <a:cubicBezTo>
                      <a:pt x="1764" y="3489"/>
                      <a:pt x="1805" y="3470"/>
                      <a:pt x="1834" y="3436"/>
                    </a:cubicBezTo>
                    <a:cubicBezTo>
                      <a:pt x="1876" y="3399"/>
                      <a:pt x="1909" y="3343"/>
                      <a:pt x="1941" y="3296"/>
                    </a:cubicBezTo>
                    <a:cubicBezTo>
                      <a:pt x="2117" y="3018"/>
                      <a:pt x="2312" y="2753"/>
                      <a:pt x="2480" y="2470"/>
                    </a:cubicBezTo>
                    <a:cubicBezTo>
                      <a:pt x="2763" y="1992"/>
                      <a:pt x="2985" y="1481"/>
                      <a:pt x="3092" y="938"/>
                    </a:cubicBezTo>
                    <a:cubicBezTo>
                      <a:pt x="3115" y="804"/>
                      <a:pt x="3134" y="664"/>
                      <a:pt x="3125" y="530"/>
                    </a:cubicBezTo>
                    <a:cubicBezTo>
                      <a:pt x="3092" y="211"/>
                      <a:pt x="2891" y="0"/>
                      <a:pt x="25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6"/>
              <p:cNvSpPr/>
              <p:nvPr/>
            </p:nvSpPr>
            <p:spPr>
              <a:xfrm>
                <a:off x="6073079" y="1197487"/>
                <a:ext cx="398543" cy="410534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458" extrusionOk="0">
                    <a:moveTo>
                      <a:pt x="2596" y="194"/>
                    </a:moveTo>
                    <a:cubicBezTo>
                      <a:pt x="2011" y="802"/>
                      <a:pt x="1375" y="1359"/>
                      <a:pt x="864" y="2042"/>
                    </a:cubicBezTo>
                    <a:cubicBezTo>
                      <a:pt x="878" y="2049"/>
                      <a:pt x="890" y="2051"/>
                      <a:pt x="900" y="2051"/>
                    </a:cubicBezTo>
                    <a:cubicBezTo>
                      <a:pt x="936" y="2051"/>
                      <a:pt x="948" y="2013"/>
                      <a:pt x="966" y="1995"/>
                    </a:cubicBezTo>
                    <a:cubicBezTo>
                      <a:pt x="1384" y="1610"/>
                      <a:pt x="1807" y="1239"/>
                      <a:pt x="2215" y="849"/>
                    </a:cubicBezTo>
                    <a:cubicBezTo>
                      <a:pt x="2419" y="654"/>
                      <a:pt x="2596" y="440"/>
                      <a:pt x="2800" y="222"/>
                    </a:cubicBezTo>
                    <a:cubicBezTo>
                      <a:pt x="2953" y="264"/>
                      <a:pt x="3013" y="398"/>
                      <a:pt x="3097" y="514"/>
                    </a:cubicBezTo>
                    <a:cubicBezTo>
                      <a:pt x="3162" y="607"/>
                      <a:pt x="3176" y="709"/>
                      <a:pt x="3148" y="821"/>
                    </a:cubicBezTo>
                    <a:cubicBezTo>
                      <a:pt x="3092" y="1034"/>
                      <a:pt x="3032" y="1252"/>
                      <a:pt x="2958" y="1461"/>
                    </a:cubicBezTo>
                    <a:cubicBezTo>
                      <a:pt x="2921" y="1545"/>
                      <a:pt x="2842" y="1605"/>
                      <a:pt x="2777" y="1679"/>
                    </a:cubicBezTo>
                    <a:cubicBezTo>
                      <a:pt x="2786" y="1698"/>
                      <a:pt x="2791" y="1721"/>
                      <a:pt x="2795" y="1735"/>
                    </a:cubicBezTo>
                    <a:cubicBezTo>
                      <a:pt x="2800" y="1828"/>
                      <a:pt x="2744" y="1898"/>
                      <a:pt x="2688" y="1967"/>
                    </a:cubicBezTo>
                    <a:cubicBezTo>
                      <a:pt x="2503" y="2218"/>
                      <a:pt x="2317" y="2469"/>
                      <a:pt x="2122" y="2705"/>
                    </a:cubicBezTo>
                    <a:cubicBezTo>
                      <a:pt x="2034" y="2812"/>
                      <a:pt x="1932" y="2900"/>
                      <a:pt x="1830" y="2993"/>
                    </a:cubicBezTo>
                    <a:cubicBezTo>
                      <a:pt x="1728" y="3091"/>
                      <a:pt x="1621" y="3183"/>
                      <a:pt x="1505" y="3286"/>
                    </a:cubicBezTo>
                    <a:cubicBezTo>
                      <a:pt x="1472" y="3258"/>
                      <a:pt x="1435" y="3239"/>
                      <a:pt x="1412" y="3211"/>
                    </a:cubicBezTo>
                    <a:cubicBezTo>
                      <a:pt x="1036" y="2705"/>
                      <a:pt x="665" y="2199"/>
                      <a:pt x="414" y="1615"/>
                    </a:cubicBezTo>
                    <a:cubicBezTo>
                      <a:pt x="377" y="1522"/>
                      <a:pt x="330" y="1438"/>
                      <a:pt x="386" y="1336"/>
                    </a:cubicBezTo>
                    <a:cubicBezTo>
                      <a:pt x="358" y="1331"/>
                      <a:pt x="316" y="1331"/>
                      <a:pt x="316" y="1308"/>
                    </a:cubicBezTo>
                    <a:cubicBezTo>
                      <a:pt x="251" y="1174"/>
                      <a:pt x="224" y="1030"/>
                      <a:pt x="219" y="886"/>
                    </a:cubicBezTo>
                    <a:cubicBezTo>
                      <a:pt x="214" y="742"/>
                      <a:pt x="284" y="630"/>
                      <a:pt x="400" y="542"/>
                    </a:cubicBezTo>
                    <a:cubicBezTo>
                      <a:pt x="504" y="467"/>
                      <a:pt x="603" y="430"/>
                      <a:pt x="703" y="430"/>
                    </a:cubicBezTo>
                    <a:cubicBezTo>
                      <a:pt x="826" y="430"/>
                      <a:pt x="949" y="487"/>
                      <a:pt x="1082" y="603"/>
                    </a:cubicBezTo>
                    <a:cubicBezTo>
                      <a:pt x="846" y="788"/>
                      <a:pt x="632" y="1002"/>
                      <a:pt x="474" y="1257"/>
                    </a:cubicBezTo>
                    <a:cubicBezTo>
                      <a:pt x="739" y="1099"/>
                      <a:pt x="966" y="886"/>
                      <a:pt x="1180" y="640"/>
                    </a:cubicBezTo>
                    <a:cubicBezTo>
                      <a:pt x="1259" y="719"/>
                      <a:pt x="1319" y="788"/>
                      <a:pt x="1389" y="849"/>
                    </a:cubicBezTo>
                    <a:cubicBezTo>
                      <a:pt x="1449" y="907"/>
                      <a:pt x="1504" y="936"/>
                      <a:pt x="1559" y="936"/>
                    </a:cubicBezTo>
                    <a:cubicBezTo>
                      <a:pt x="1611" y="936"/>
                      <a:pt x="1663" y="911"/>
                      <a:pt x="1723" y="863"/>
                    </a:cubicBezTo>
                    <a:cubicBezTo>
                      <a:pt x="1830" y="770"/>
                      <a:pt x="1923" y="658"/>
                      <a:pt x="2034" y="561"/>
                    </a:cubicBezTo>
                    <a:cubicBezTo>
                      <a:pt x="2164" y="445"/>
                      <a:pt x="2294" y="329"/>
                      <a:pt x="2433" y="222"/>
                    </a:cubicBezTo>
                    <a:cubicBezTo>
                      <a:pt x="2470" y="194"/>
                      <a:pt x="2535" y="194"/>
                      <a:pt x="2596" y="194"/>
                    </a:cubicBezTo>
                    <a:close/>
                    <a:moveTo>
                      <a:pt x="2642" y="0"/>
                    </a:moveTo>
                    <a:cubicBezTo>
                      <a:pt x="2545" y="0"/>
                      <a:pt x="2444" y="28"/>
                      <a:pt x="2340" y="83"/>
                    </a:cubicBezTo>
                    <a:cubicBezTo>
                      <a:pt x="2257" y="129"/>
                      <a:pt x="2173" y="189"/>
                      <a:pt x="2104" y="254"/>
                    </a:cubicBezTo>
                    <a:cubicBezTo>
                      <a:pt x="1955" y="394"/>
                      <a:pt x="1816" y="538"/>
                      <a:pt x="1663" y="677"/>
                    </a:cubicBezTo>
                    <a:cubicBezTo>
                      <a:pt x="1625" y="709"/>
                      <a:pt x="1570" y="733"/>
                      <a:pt x="1514" y="770"/>
                    </a:cubicBezTo>
                    <a:cubicBezTo>
                      <a:pt x="1468" y="709"/>
                      <a:pt x="1431" y="672"/>
                      <a:pt x="1398" y="626"/>
                    </a:cubicBezTo>
                    <a:cubicBezTo>
                      <a:pt x="1301" y="500"/>
                      <a:pt x="1175" y="408"/>
                      <a:pt x="1036" y="333"/>
                    </a:cubicBezTo>
                    <a:cubicBezTo>
                      <a:pt x="927" y="275"/>
                      <a:pt x="821" y="249"/>
                      <a:pt x="716" y="249"/>
                    </a:cubicBezTo>
                    <a:cubicBezTo>
                      <a:pt x="563" y="249"/>
                      <a:pt x="414" y="306"/>
                      <a:pt x="270" y="403"/>
                    </a:cubicBezTo>
                    <a:cubicBezTo>
                      <a:pt x="38" y="561"/>
                      <a:pt x="1" y="793"/>
                      <a:pt x="38" y="1048"/>
                    </a:cubicBezTo>
                    <a:cubicBezTo>
                      <a:pt x="52" y="1095"/>
                      <a:pt x="57" y="1141"/>
                      <a:pt x="75" y="1187"/>
                    </a:cubicBezTo>
                    <a:cubicBezTo>
                      <a:pt x="122" y="1327"/>
                      <a:pt x="168" y="1466"/>
                      <a:pt x="219" y="1601"/>
                    </a:cubicBezTo>
                    <a:cubicBezTo>
                      <a:pt x="474" y="2227"/>
                      <a:pt x="873" y="2766"/>
                      <a:pt x="1277" y="3299"/>
                    </a:cubicBezTo>
                    <a:cubicBezTo>
                      <a:pt x="1310" y="3351"/>
                      <a:pt x="1370" y="3392"/>
                      <a:pt x="1440" y="3457"/>
                    </a:cubicBezTo>
                    <a:cubicBezTo>
                      <a:pt x="1537" y="3411"/>
                      <a:pt x="1625" y="3378"/>
                      <a:pt x="1686" y="3323"/>
                    </a:cubicBezTo>
                    <a:cubicBezTo>
                      <a:pt x="1876" y="3160"/>
                      <a:pt x="2076" y="2998"/>
                      <a:pt x="2243" y="2812"/>
                    </a:cubicBezTo>
                    <a:cubicBezTo>
                      <a:pt x="2452" y="2585"/>
                      <a:pt x="2647" y="2334"/>
                      <a:pt x="2823" y="2088"/>
                    </a:cubicBezTo>
                    <a:cubicBezTo>
                      <a:pt x="3097" y="1707"/>
                      <a:pt x="3245" y="1280"/>
                      <a:pt x="3329" y="825"/>
                    </a:cubicBezTo>
                    <a:cubicBezTo>
                      <a:pt x="3357" y="640"/>
                      <a:pt x="3306" y="487"/>
                      <a:pt x="3194" y="338"/>
                    </a:cubicBezTo>
                    <a:cubicBezTo>
                      <a:pt x="3162" y="292"/>
                      <a:pt x="3120" y="245"/>
                      <a:pt x="3078" y="208"/>
                    </a:cubicBezTo>
                    <a:cubicBezTo>
                      <a:pt x="2947" y="71"/>
                      <a:pt x="2799" y="0"/>
                      <a:pt x="26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6"/>
              <p:cNvSpPr/>
              <p:nvPr/>
            </p:nvSpPr>
            <p:spPr>
              <a:xfrm>
                <a:off x="6622515" y="1073899"/>
                <a:ext cx="5105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43" h="29" extrusionOk="0">
                    <a:moveTo>
                      <a:pt x="19" y="0"/>
                    </a:moveTo>
                    <a:cubicBezTo>
                      <a:pt x="5" y="5"/>
                      <a:pt x="1" y="10"/>
                      <a:pt x="1" y="10"/>
                    </a:cubicBezTo>
                    <a:cubicBezTo>
                      <a:pt x="5" y="19"/>
                      <a:pt x="5" y="24"/>
                      <a:pt x="15" y="28"/>
                    </a:cubicBezTo>
                    <a:cubicBezTo>
                      <a:pt x="24" y="19"/>
                      <a:pt x="29" y="10"/>
                      <a:pt x="43" y="5"/>
                    </a:cubicBezTo>
                    <a:cubicBezTo>
                      <a:pt x="29" y="5"/>
                      <a:pt x="24" y="0"/>
                      <a:pt x="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6"/>
              <p:cNvSpPr/>
              <p:nvPr/>
            </p:nvSpPr>
            <p:spPr>
              <a:xfrm>
                <a:off x="6586781" y="1093607"/>
                <a:ext cx="4986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6" extrusionOk="0">
                    <a:moveTo>
                      <a:pt x="26" y="0"/>
                    </a:moveTo>
                    <a:cubicBezTo>
                      <a:pt x="25" y="0"/>
                      <a:pt x="24" y="1"/>
                      <a:pt x="23" y="2"/>
                    </a:cubicBezTo>
                    <a:cubicBezTo>
                      <a:pt x="19" y="2"/>
                      <a:pt x="14" y="6"/>
                      <a:pt x="0" y="6"/>
                    </a:cubicBezTo>
                    <a:cubicBezTo>
                      <a:pt x="9" y="6"/>
                      <a:pt x="28" y="6"/>
                      <a:pt x="42" y="15"/>
                    </a:cubicBezTo>
                    <a:cubicBezTo>
                      <a:pt x="34" y="8"/>
                      <a:pt x="30" y="0"/>
                      <a:pt x="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6"/>
              <p:cNvSpPr/>
              <p:nvPr/>
            </p:nvSpPr>
            <p:spPr>
              <a:xfrm>
                <a:off x="5815219" y="989014"/>
                <a:ext cx="14484" cy="783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6" extrusionOk="0">
                    <a:moveTo>
                      <a:pt x="0" y="1"/>
                    </a:moveTo>
                    <a:lnTo>
                      <a:pt x="0" y="66"/>
                    </a:lnTo>
                    <a:cubicBezTo>
                      <a:pt x="33" y="42"/>
                      <a:pt x="75" y="24"/>
                      <a:pt x="121" y="5"/>
                    </a:cubicBezTo>
                    <a:cubicBezTo>
                      <a:pt x="84" y="1"/>
                      <a:pt x="42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>
                <a:off x="6269798" y="1396818"/>
                <a:ext cx="134628" cy="131779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110" extrusionOk="0">
                    <a:moveTo>
                      <a:pt x="1115" y="0"/>
                    </a:moveTo>
                    <a:cubicBezTo>
                      <a:pt x="1106" y="0"/>
                      <a:pt x="1092" y="0"/>
                      <a:pt x="1087" y="5"/>
                    </a:cubicBezTo>
                    <a:cubicBezTo>
                      <a:pt x="860" y="158"/>
                      <a:pt x="214" y="804"/>
                      <a:pt x="1" y="1110"/>
                    </a:cubicBezTo>
                    <a:cubicBezTo>
                      <a:pt x="71" y="1063"/>
                      <a:pt x="98" y="1045"/>
                      <a:pt x="122" y="1022"/>
                    </a:cubicBezTo>
                    <a:lnTo>
                      <a:pt x="925" y="256"/>
                    </a:lnTo>
                    <a:cubicBezTo>
                      <a:pt x="994" y="191"/>
                      <a:pt x="1064" y="121"/>
                      <a:pt x="1134" y="61"/>
                    </a:cubicBezTo>
                    <a:cubicBezTo>
                      <a:pt x="1129" y="42"/>
                      <a:pt x="1120" y="19"/>
                      <a:pt x="11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>
                <a:off x="5605797" y="1485027"/>
                <a:ext cx="17214" cy="1495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26" extrusionOk="0">
                    <a:moveTo>
                      <a:pt x="117" y="0"/>
                    </a:moveTo>
                    <a:cubicBezTo>
                      <a:pt x="84" y="28"/>
                      <a:pt x="42" y="65"/>
                      <a:pt x="1" y="93"/>
                    </a:cubicBezTo>
                    <a:cubicBezTo>
                      <a:pt x="5" y="102"/>
                      <a:pt x="19" y="116"/>
                      <a:pt x="24" y="126"/>
                    </a:cubicBezTo>
                    <a:cubicBezTo>
                      <a:pt x="66" y="98"/>
                      <a:pt x="107" y="65"/>
                      <a:pt x="144" y="37"/>
                    </a:cubicBezTo>
                    <a:cubicBezTo>
                      <a:pt x="140" y="23"/>
                      <a:pt x="131" y="14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5522574" y="1288782"/>
                <a:ext cx="6173" cy="712"/>
              </a:xfrm>
              <a:custGeom>
                <a:avLst/>
                <a:gdLst/>
                <a:ahLst/>
                <a:cxnLst/>
                <a:rect l="l" t="t" r="r" b="b"/>
                <a:pathLst>
                  <a:path w="52" h="6" extrusionOk="0">
                    <a:moveTo>
                      <a:pt x="1" y="1"/>
                    </a:moveTo>
                    <a:cubicBezTo>
                      <a:pt x="19" y="1"/>
                      <a:pt x="33" y="5"/>
                      <a:pt x="52" y="5"/>
                    </a:cubicBezTo>
                    <a:cubicBezTo>
                      <a:pt x="33" y="1"/>
                      <a:pt x="19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6223022" y="1305285"/>
                <a:ext cx="187459" cy="165021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390" extrusionOk="0">
                    <a:moveTo>
                      <a:pt x="1579" y="1"/>
                    </a:moveTo>
                    <a:lnTo>
                      <a:pt x="1579" y="1"/>
                    </a:lnTo>
                    <a:cubicBezTo>
                      <a:pt x="1198" y="196"/>
                      <a:pt x="186" y="1134"/>
                      <a:pt x="0" y="1389"/>
                    </a:cubicBezTo>
                    <a:cubicBezTo>
                      <a:pt x="8" y="1389"/>
                      <a:pt x="16" y="1390"/>
                      <a:pt x="24" y="1390"/>
                    </a:cubicBezTo>
                    <a:cubicBezTo>
                      <a:pt x="35" y="1390"/>
                      <a:pt x="46" y="1388"/>
                      <a:pt x="51" y="1380"/>
                    </a:cubicBezTo>
                    <a:cubicBezTo>
                      <a:pt x="362" y="1138"/>
                      <a:pt x="678" y="901"/>
                      <a:pt x="980" y="646"/>
                    </a:cubicBezTo>
                    <a:cubicBezTo>
                      <a:pt x="1161" y="498"/>
                      <a:pt x="1319" y="326"/>
                      <a:pt x="1481" y="163"/>
                    </a:cubicBezTo>
                    <a:cubicBezTo>
                      <a:pt x="1523" y="117"/>
                      <a:pt x="1546" y="52"/>
                      <a:pt x="15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935;p50">
            <a:extLst>
              <a:ext uri="{FF2B5EF4-FFF2-40B4-BE49-F238E27FC236}">
                <a16:creationId xmlns:a16="http://schemas.microsoft.com/office/drawing/2014/main" id="{BD61BBF5-0FFB-1B27-8EDD-B88957481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7867" y="2194876"/>
            <a:ext cx="4221162" cy="84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dirty="0"/>
              <a:t>ขั้นตอนวิธีดำเนินงาน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1"/>
          <p:cNvSpPr/>
          <p:nvPr/>
        </p:nvSpPr>
        <p:spPr>
          <a:xfrm>
            <a:off x="-322592" y="587132"/>
            <a:ext cx="8554138" cy="342250"/>
          </a:xfrm>
          <a:custGeom>
            <a:avLst/>
            <a:gdLst/>
            <a:ahLst/>
            <a:cxnLst/>
            <a:rect l="l" t="t" r="r" b="b"/>
            <a:pathLst>
              <a:path w="360288" h="13690" extrusionOk="0">
                <a:moveTo>
                  <a:pt x="0" y="1802"/>
                </a:moveTo>
                <a:cubicBezTo>
                  <a:pt x="16178" y="1802"/>
                  <a:pt x="32509" y="-1460"/>
                  <a:pt x="48524" y="831"/>
                </a:cubicBezTo>
                <a:cubicBezTo>
                  <a:pt x="61055" y="2624"/>
                  <a:pt x="73291" y="6363"/>
                  <a:pt x="85887" y="7625"/>
                </a:cubicBezTo>
                <a:cubicBezTo>
                  <a:pt x="104738" y="9513"/>
                  <a:pt x="123715" y="4956"/>
                  <a:pt x="142660" y="4956"/>
                </a:cubicBezTo>
                <a:cubicBezTo>
                  <a:pt x="169801" y="4956"/>
                  <a:pt x="196806" y="9077"/>
                  <a:pt x="223937" y="9808"/>
                </a:cubicBezTo>
                <a:cubicBezTo>
                  <a:pt x="254843" y="10641"/>
                  <a:pt x="285743" y="4542"/>
                  <a:pt x="316617" y="6169"/>
                </a:cubicBezTo>
                <a:cubicBezTo>
                  <a:pt x="331368" y="6947"/>
                  <a:pt x="345517" y="13690"/>
                  <a:pt x="360288" y="1369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144" name="Google Shape;1144;p41"/>
          <p:cNvSpPr/>
          <p:nvPr/>
        </p:nvSpPr>
        <p:spPr>
          <a:xfrm>
            <a:off x="5781433" y="316060"/>
            <a:ext cx="789300" cy="7893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1"/>
          <p:cNvSpPr/>
          <p:nvPr/>
        </p:nvSpPr>
        <p:spPr>
          <a:xfrm>
            <a:off x="2573383" y="316060"/>
            <a:ext cx="789300" cy="789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76;p37">
            <a:extLst>
              <a:ext uri="{FF2B5EF4-FFF2-40B4-BE49-F238E27FC236}">
                <a16:creationId xmlns:a16="http://schemas.microsoft.com/office/drawing/2014/main" id="{7DB65847-12DC-DF09-7C29-A6C63A36BBC0}"/>
              </a:ext>
            </a:extLst>
          </p:cNvPr>
          <p:cNvSpPr/>
          <p:nvPr/>
        </p:nvSpPr>
        <p:spPr>
          <a:xfrm>
            <a:off x="884420" y="1760317"/>
            <a:ext cx="7289634" cy="3147306"/>
          </a:xfrm>
          <a:custGeom>
            <a:avLst/>
            <a:gdLst/>
            <a:ahLst/>
            <a:cxnLst/>
            <a:rect l="l" t="t" r="r" b="b"/>
            <a:pathLst>
              <a:path w="13407" h="14732" extrusionOk="0">
                <a:moveTo>
                  <a:pt x="500" y="0"/>
                </a:moveTo>
                <a:cubicBezTo>
                  <a:pt x="389" y="0"/>
                  <a:pt x="278" y="2"/>
                  <a:pt x="168" y="7"/>
                </a:cubicBezTo>
                <a:cubicBezTo>
                  <a:pt x="1" y="17"/>
                  <a:pt x="43" y="170"/>
                  <a:pt x="43" y="337"/>
                </a:cubicBezTo>
                <a:lnTo>
                  <a:pt x="43" y="379"/>
                </a:lnTo>
                <a:lnTo>
                  <a:pt x="43" y="564"/>
                </a:lnTo>
                <a:lnTo>
                  <a:pt x="43" y="1312"/>
                </a:lnTo>
                <a:lnTo>
                  <a:pt x="43" y="3948"/>
                </a:lnTo>
                <a:lnTo>
                  <a:pt x="43" y="10846"/>
                </a:lnTo>
                <a:lnTo>
                  <a:pt x="43" y="13450"/>
                </a:lnTo>
                <a:lnTo>
                  <a:pt x="43" y="14183"/>
                </a:lnTo>
                <a:lnTo>
                  <a:pt x="43" y="14360"/>
                </a:lnTo>
                <a:lnTo>
                  <a:pt x="43" y="14494"/>
                </a:lnTo>
                <a:cubicBezTo>
                  <a:pt x="57" y="14731"/>
                  <a:pt x="43" y="14717"/>
                  <a:pt x="265" y="14722"/>
                </a:cubicBezTo>
                <a:lnTo>
                  <a:pt x="8194" y="14722"/>
                </a:lnTo>
                <a:lnTo>
                  <a:pt x="8212" y="14703"/>
                </a:lnTo>
                <a:cubicBezTo>
                  <a:pt x="8225" y="14694"/>
                  <a:pt x="8238" y="14690"/>
                  <a:pt x="8250" y="14690"/>
                </a:cubicBezTo>
                <a:cubicBezTo>
                  <a:pt x="8272" y="14690"/>
                  <a:pt x="8291" y="14704"/>
                  <a:pt x="8300" y="14722"/>
                </a:cubicBezTo>
                <a:lnTo>
                  <a:pt x="9071" y="14722"/>
                </a:lnTo>
                <a:cubicBezTo>
                  <a:pt x="9082" y="14711"/>
                  <a:pt x="9094" y="14706"/>
                  <a:pt x="9106" y="14706"/>
                </a:cubicBezTo>
                <a:cubicBezTo>
                  <a:pt x="9118" y="14706"/>
                  <a:pt x="9131" y="14712"/>
                  <a:pt x="9141" y="14722"/>
                </a:cubicBezTo>
                <a:lnTo>
                  <a:pt x="12961" y="14722"/>
                </a:lnTo>
                <a:cubicBezTo>
                  <a:pt x="12996" y="14722"/>
                  <a:pt x="13073" y="14725"/>
                  <a:pt x="13151" y="14725"/>
                </a:cubicBezTo>
                <a:cubicBezTo>
                  <a:pt x="13258" y="14725"/>
                  <a:pt x="13367" y="14719"/>
                  <a:pt x="13369" y="14689"/>
                </a:cubicBezTo>
                <a:cubicBezTo>
                  <a:pt x="13406" y="14494"/>
                  <a:pt x="13393" y="14295"/>
                  <a:pt x="13393" y="14095"/>
                </a:cubicBezTo>
                <a:lnTo>
                  <a:pt x="13393" y="12090"/>
                </a:lnTo>
                <a:cubicBezTo>
                  <a:pt x="13393" y="8223"/>
                  <a:pt x="13402" y="4361"/>
                  <a:pt x="13393" y="495"/>
                </a:cubicBezTo>
                <a:lnTo>
                  <a:pt x="13393" y="351"/>
                </a:lnTo>
                <a:cubicBezTo>
                  <a:pt x="13393" y="239"/>
                  <a:pt x="13402" y="119"/>
                  <a:pt x="13365" y="7"/>
                </a:cubicBezTo>
                <a:lnTo>
                  <a:pt x="13365" y="7"/>
                </a:lnTo>
                <a:cubicBezTo>
                  <a:pt x="13367" y="15"/>
                  <a:pt x="13334" y="17"/>
                  <a:pt x="13295" y="17"/>
                </a:cubicBezTo>
                <a:cubicBezTo>
                  <a:pt x="13237" y="17"/>
                  <a:pt x="13164" y="12"/>
                  <a:pt x="13170" y="12"/>
                </a:cubicBezTo>
                <a:lnTo>
                  <a:pt x="1333" y="12"/>
                </a:lnTo>
                <a:cubicBezTo>
                  <a:pt x="1058" y="12"/>
                  <a:pt x="778" y="0"/>
                  <a:pt x="5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1"/>
          </p:nvPr>
        </p:nvSpPr>
        <p:spPr>
          <a:xfrm>
            <a:off x="4665735" y="1728613"/>
            <a:ext cx="3305717" cy="3147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/>
              <a:t>Random</a:t>
            </a:r>
            <a:r>
              <a:rPr lang="es-ES" sz="1800" b="1" dirty="0"/>
              <a:t> Forest</a:t>
            </a:r>
            <a:endParaRPr lang="th-TH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คือ ขั้นตอนวิธีหนึ่งของการเรียนรู้ของเครื่องที่นิยมใช้มาก ใช้ได้ดีในหลายๆ ปัญหา ทั้งกับปัญหาแบบ </a:t>
            </a:r>
            <a:r>
              <a:rPr lang="es-E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Regression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และ</a:t>
            </a:r>
            <a:r>
              <a:rPr lang="es-E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Classification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เป็นขั้นตอนวิธีพัฒนาต่อยอดมาจาก </a:t>
            </a:r>
            <a:r>
              <a:rPr lang="es-E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Decision</a:t>
            </a:r>
            <a:r>
              <a:rPr lang="es-E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s-E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Tree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มีหลักการท างาน คือ จะแบ่งข้อมูลออกเป็นต้นไม้ตัดสินใจหลายๆ ต้น โดยแต่ละต้นจะได้รับคุณลักษณะและข้อมูลที่ไม่เหมือนกันทั้งหมด เพื่อทำให้ได้ต้นไม้ที่มีความหลากหลายและมีความอิสระต่อกันมากขึ้น </a:t>
            </a:r>
            <a:endParaRPr lang="es-ES" sz="18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148" name="Google Shape;1148;p41"/>
          <p:cNvSpPr txBox="1">
            <a:spLocks noGrp="1"/>
          </p:cNvSpPr>
          <p:nvPr>
            <p:ph type="subTitle" idx="2"/>
          </p:nvPr>
        </p:nvSpPr>
        <p:spPr>
          <a:xfrm>
            <a:off x="1172547" y="1727912"/>
            <a:ext cx="3465534" cy="2701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/>
              <a:t>Google </a:t>
            </a:r>
            <a:r>
              <a:rPr lang="es-ES" sz="1800" b="1" dirty="0" err="1"/>
              <a:t>Collab</a:t>
            </a:r>
            <a:endParaRPr lang="th-TH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/>
          </a:p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Google </a:t>
            </a:r>
            <a:r>
              <a:rPr lang="es-E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Colaboratory</a:t>
            </a:r>
            <a:r>
              <a:rPr lang="es-E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หรือ </a:t>
            </a:r>
            <a:r>
              <a:rPr lang="es-E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Colab</a:t>
            </a:r>
            <a:r>
              <a:rPr lang="es-E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เป็นบริการคลาว</a:t>
            </a:r>
            <a:r>
              <a:rPr lang="th-TH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ด์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จาก </a:t>
            </a:r>
            <a:r>
              <a:rPr lang="es-E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Google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s-ES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Research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เป็น </a:t>
            </a:r>
            <a:r>
              <a:rPr lang="es-E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IDE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ที่อนุญาตให้ผู้ใช้เขียนซอร์สโค้ดในตัวแก้ไขและเรียกใช้จาก</a:t>
            </a:r>
            <a:r>
              <a:rPr lang="th-TH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เบ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ราว์เซอร์ โดยเฉพาะอย่างยิ่ง รองรับภาษาการเขียนโปรแกรม </a:t>
            </a:r>
            <a:r>
              <a:rPr lang="es-ES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Python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 และเน้นงาน</a:t>
            </a:r>
            <a:r>
              <a:rPr lang="th-TH" sz="18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แมชชีนเลิร์น</a:t>
            </a:r>
            <a:r>
              <a:rPr lang="th-TH" sz="1800" dirty="0">
                <a:latin typeface="FreesiaUPC" panose="020B0604020202020204" pitchFamily="34" charset="-34"/>
                <a:cs typeface="FreesiaUPC" panose="020B0604020202020204" pitchFamily="34" charset="-34"/>
              </a:rPr>
              <a:t>นิง การวิเคราะห์ข้อมูล โครงการการศึกษา ฯลฯ</a:t>
            </a:r>
            <a:endParaRPr lang="es-ES" sz="18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153" name="Google Shape;1153;p41"/>
          <p:cNvSpPr txBox="1">
            <a:spLocks noGrp="1"/>
          </p:cNvSpPr>
          <p:nvPr>
            <p:ph type="subTitle" idx="3"/>
          </p:nvPr>
        </p:nvSpPr>
        <p:spPr>
          <a:xfrm>
            <a:off x="4926208" y="1127338"/>
            <a:ext cx="2606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th-TH" sz="2400" b="1" dirty="0"/>
              <a:t>อัลกอริทึมที่ใช้</a:t>
            </a:r>
          </a:p>
        </p:txBody>
      </p:sp>
      <p:sp>
        <p:nvSpPr>
          <p:cNvPr id="1154" name="Google Shape;1154;p41"/>
          <p:cNvSpPr txBox="1">
            <a:spLocks noGrp="1"/>
          </p:cNvSpPr>
          <p:nvPr>
            <p:ph type="subTitle" idx="4"/>
          </p:nvPr>
        </p:nvSpPr>
        <p:spPr>
          <a:xfrm>
            <a:off x="1713104" y="1127338"/>
            <a:ext cx="2606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th-TH" sz="2400" b="1" dirty="0"/>
              <a:t>เครื่องมือที่ใช้</a:t>
            </a:r>
          </a:p>
        </p:txBody>
      </p:sp>
      <p:grpSp>
        <p:nvGrpSpPr>
          <p:cNvPr id="1155" name="Google Shape;1155;p41"/>
          <p:cNvGrpSpPr/>
          <p:nvPr/>
        </p:nvGrpSpPr>
        <p:grpSpPr>
          <a:xfrm rot="-400125">
            <a:off x="7981424" y="112976"/>
            <a:ext cx="684425" cy="1290562"/>
            <a:chOff x="3765900" y="3229225"/>
            <a:chExt cx="222825" cy="420150"/>
          </a:xfrm>
        </p:grpSpPr>
        <p:sp>
          <p:nvSpPr>
            <p:cNvPr id="1156" name="Google Shape;1156;p41"/>
            <p:cNvSpPr/>
            <p:nvPr/>
          </p:nvSpPr>
          <p:spPr>
            <a:xfrm>
              <a:off x="3765900" y="3229225"/>
              <a:ext cx="222825" cy="420150"/>
            </a:xfrm>
            <a:custGeom>
              <a:avLst/>
              <a:gdLst/>
              <a:ahLst/>
              <a:cxnLst/>
              <a:rect l="l" t="t" r="r" b="b"/>
              <a:pathLst>
                <a:path w="8913" h="16806" extrusionOk="0">
                  <a:moveTo>
                    <a:pt x="1982" y="1232"/>
                  </a:moveTo>
                  <a:cubicBezTo>
                    <a:pt x="2007" y="1232"/>
                    <a:pt x="2034" y="1233"/>
                    <a:pt x="2061" y="1236"/>
                  </a:cubicBezTo>
                  <a:cubicBezTo>
                    <a:pt x="1931" y="1421"/>
                    <a:pt x="1787" y="1500"/>
                    <a:pt x="1620" y="1589"/>
                  </a:cubicBezTo>
                  <a:cubicBezTo>
                    <a:pt x="1578" y="1519"/>
                    <a:pt x="1546" y="1468"/>
                    <a:pt x="1513" y="1417"/>
                  </a:cubicBezTo>
                  <a:cubicBezTo>
                    <a:pt x="1527" y="1384"/>
                    <a:pt x="1532" y="1361"/>
                    <a:pt x="1546" y="1356"/>
                  </a:cubicBezTo>
                  <a:cubicBezTo>
                    <a:pt x="1672" y="1287"/>
                    <a:pt x="1802" y="1232"/>
                    <a:pt x="1982" y="1232"/>
                  </a:cubicBezTo>
                  <a:close/>
                  <a:moveTo>
                    <a:pt x="2638" y="421"/>
                  </a:moveTo>
                  <a:cubicBezTo>
                    <a:pt x="2732" y="421"/>
                    <a:pt x="2821" y="440"/>
                    <a:pt x="2911" y="474"/>
                  </a:cubicBezTo>
                  <a:cubicBezTo>
                    <a:pt x="3017" y="512"/>
                    <a:pt x="3064" y="581"/>
                    <a:pt x="3059" y="697"/>
                  </a:cubicBezTo>
                  <a:cubicBezTo>
                    <a:pt x="3059" y="725"/>
                    <a:pt x="3054" y="753"/>
                    <a:pt x="3045" y="781"/>
                  </a:cubicBezTo>
                  <a:cubicBezTo>
                    <a:pt x="2980" y="1096"/>
                    <a:pt x="2734" y="1431"/>
                    <a:pt x="2391" y="1630"/>
                  </a:cubicBezTo>
                  <a:cubicBezTo>
                    <a:pt x="2386" y="1519"/>
                    <a:pt x="2381" y="1431"/>
                    <a:pt x="2363" y="1338"/>
                  </a:cubicBezTo>
                  <a:cubicBezTo>
                    <a:pt x="2321" y="1130"/>
                    <a:pt x="2172" y="1008"/>
                    <a:pt x="1971" y="1008"/>
                  </a:cubicBezTo>
                  <a:cubicBezTo>
                    <a:pt x="1948" y="1008"/>
                    <a:pt x="1923" y="1010"/>
                    <a:pt x="1899" y="1013"/>
                  </a:cubicBezTo>
                  <a:cubicBezTo>
                    <a:pt x="1699" y="1045"/>
                    <a:pt x="1518" y="1106"/>
                    <a:pt x="1365" y="1231"/>
                  </a:cubicBezTo>
                  <a:cubicBezTo>
                    <a:pt x="1272" y="1301"/>
                    <a:pt x="1258" y="1370"/>
                    <a:pt x="1323" y="1454"/>
                  </a:cubicBezTo>
                  <a:cubicBezTo>
                    <a:pt x="1369" y="1519"/>
                    <a:pt x="1421" y="1570"/>
                    <a:pt x="1485" y="1649"/>
                  </a:cubicBezTo>
                  <a:cubicBezTo>
                    <a:pt x="1342" y="1751"/>
                    <a:pt x="1184" y="1779"/>
                    <a:pt x="1021" y="1793"/>
                  </a:cubicBezTo>
                  <a:cubicBezTo>
                    <a:pt x="1018" y="1793"/>
                    <a:pt x="1015" y="1793"/>
                    <a:pt x="1012" y="1793"/>
                  </a:cubicBezTo>
                  <a:cubicBezTo>
                    <a:pt x="929" y="1793"/>
                    <a:pt x="874" y="1730"/>
                    <a:pt x="896" y="1649"/>
                  </a:cubicBezTo>
                  <a:cubicBezTo>
                    <a:pt x="915" y="1565"/>
                    <a:pt x="947" y="1477"/>
                    <a:pt x="993" y="1407"/>
                  </a:cubicBezTo>
                  <a:cubicBezTo>
                    <a:pt x="1365" y="860"/>
                    <a:pt x="1885" y="535"/>
                    <a:pt x="2539" y="428"/>
                  </a:cubicBezTo>
                  <a:cubicBezTo>
                    <a:pt x="2573" y="423"/>
                    <a:pt x="2606" y="421"/>
                    <a:pt x="2638" y="421"/>
                  </a:cubicBezTo>
                  <a:close/>
                  <a:moveTo>
                    <a:pt x="2172" y="1486"/>
                  </a:moveTo>
                  <a:cubicBezTo>
                    <a:pt x="2214" y="1570"/>
                    <a:pt x="2256" y="1640"/>
                    <a:pt x="2298" y="1718"/>
                  </a:cubicBezTo>
                  <a:cubicBezTo>
                    <a:pt x="2061" y="1932"/>
                    <a:pt x="1629" y="2169"/>
                    <a:pt x="1202" y="2322"/>
                  </a:cubicBezTo>
                  <a:cubicBezTo>
                    <a:pt x="1128" y="2238"/>
                    <a:pt x="1110" y="2122"/>
                    <a:pt x="1045" y="2006"/>
                  </a:cubicBezTo>
                  <a:cubicBezTo>
                    <a:pt x="1184" y="1974"/>
                    <a:pt x="1314" y="1941"/>
                    <a:pt x="1434" y="1895"/>
                  </a:cubicBezTo>
                  <a:cubicBezTo>
                    <a:pt x="1569" y="1844"/>
                    <a:pt x="1694" y="1779"/>
                    <a:pt x="1824" y="1709"/>
                  </a:cubicBezTo>
                  <a:cubicBezTo>
                    <a:pt x="1940" y="1640"/>
                    <a:pt x="2047" y="1565"/>
                    <a:pt x="2172" y="1486"/>
                  </a:cubicBezTo>
                  <a:close/>
                  <a:moveTo>
                    <a:pt x="1667" y="168"/>
                  </a:moveTo>
                  <a:cubicBezTo>
                    <a:pt x="1838" y="247"/>
                    <a:pt x="1838" y="247"/>
                    <a:pt x="1950" y="382"/>
                  </a:cubicBezTo>
                  <a:cubicBezTo>
                    <a:pt x="1834" y="447"/>
                    <a:pt x="1727" y="502"/>
                    <a:pt x="1620" y="563"/>
                  </a:cubicBezTo>
                  <a:cubicBezTo>
                    <a:pt x="1328" y="725"/>
                    <a:pt x="1082" y="939"/>
                    <a:pt x="887" y="1213"/>
                  </a:cubicBezTo>
                  <a:cubicBezTo>
                    <a:pt x="854" y="1259"/>
                    <a:pt x="822" y="1305"/>
                    <a:pt x="794" y="1356"/>
                  </a:cubicBezTo>
                  <a:cubicBezTo>
                    <a:pt x="669" y="1589"/>
                    <a:pt x="673" y="1816"/>
                    <a:pt x="836" y="2034"/>
                  </a:cubicBezTo>
                  <a:cubicBezTo>
                    <a:pt x="910" y="2136"/>
                    <a:pt x="984" y="2238"/>
                    <a:pt x="1063" y="2336"/>
                  </a:cubicBezTo>
                  <a:cubicBezTo>
                    <a:pt x="926" y="2422"/>
                    <a:pt x="806" y="2463"/>
                    <a:pt x="677" y="2463"/>
                  </a:cubicBezTo>
                  <a:cubicBezTo>
                    <a:pt x="570" y="2463"/>
                    <a:pt x="458" y="2435"/>
                    <a:pt x="325" y="2382"/>
                  </a:cubicBezTo>
                  <a:lnTo>
                    <a:pt x="325" y="2382"/>
                  </a:lnTo>
                  <a:lnTo>
                    <a:pt x="330" y="2392"/>
                  </a:lnTo>
                  <a:cubicBezTo>
                    <a:pt x="269" y="2373"/>
                    <a:pt x="237" y="2327"/>
                    <a:pt x="228" y="2266"/>
                  </a:cubicBezTo>
                  <a:cubicBezTo>
                    <a:pt x="186" y="2104"/>
                    <a:pt x="214" y="1960"/>
                    <a:pt x="283" y="1816"/>
                  </a:cubicBezTo>
                  <a:cubicBezTo>
                    <a:pt x="404" y="1579"/>
                    <a:pt x="552" y="1361"/>
                    <a:pt x="729" y="1171"/>
                  </a:cubicBezTo>
                  <a:cubicBezTo>
                    <a:pt x="831" y="1069"/>
                    <a:pt x="933" y="962"/>
                    <a:pt x="1045" y="869"/>
                  </a:cubicBezTo>
                  <a:cubicBezTo>
                    <a:pt x="1249" y="697"/>
                    <a:pt x="1444" y="502"/>
                    <a:pt x="1597" y="280"/>
                  </a:cubicBezTo>
                  <a:cubicBezTo>
                    <a:pt x="1625" y="238"/>
                    <a:pt x="1648" y="196"/>
                    <a:pt x="1667" y="168"/>
                  </a:cubicBezTo>
                  <a:close/>
                  <a:moveTo>
                    <a:pt x="769" y="2644"/>
                  </a:moveTo>
                  <a:cubicBezTo>
                    <a:pt x="817" y="2644"/>
                    <a:pt x="859" y="2657"/>
                    <a:pt x="905" y="2679"/>
                  </a:cubicBezTo>
                  <a:cubicBezTo>
                    <a:pt x="1133" y="2805"/>
                    <a:pt x="1304" y="2981"/>
                    <a:pt x="1462" y="3185"/>
                  </a:cubicBezTo>
                  <a:cubicBezTo>
                    <a:pt x="1699" y="3492"/>
                    <a:pt x="1899" y="3831"/>
                    <a:pt x="2029" y="4193"/>
                  </a:cubicBezTo>
                  <a:cubicBezTo>
                    <a:pt x="2168" y="4592"/>
                    <a:pt x="2298" y="5000"/>
                    <a:pt x="2442" y="5399"/>
                  </a:cubicBezTo>
                  <a:cubicBezTo>
                    <a:pt x="2595" y="5826"/>
                    <a:pt x="2762" y="6235"/>
                    <a:pt x="3050" y="6583"/>
                  </a:cubicBezTo>
                  <a:cubicBezTo>
                    <a:pt x="3032" y="6610"/>
                    <a:pt x="3016" y="6619"/>
                    <a:pt x="3000" y="6619"/>
                  </a:cubicBezTo>
                  <a:cubicBezTo>
                    <a:pt x="2975" y="6619"/>
                    <a:pt x="2952" y="6595"/>
                    <a:pt x="2929" y="6583"/>
                  </a:cubicBezTo>
                  <a:cubicBezTo>
                    <a:pt x="2725" y="6481"/>
                    <a:pt x="2558" y="6337"/>
                    <a:pt x="2432" y="6151"/>
                  </a:cubicBezTo>
                  <a:cubicBezTo>
                    <a:pt x="2224" y="5854"/>
                    <a:pt x="2047" y="5543"/>
                    <a:pt x="1954" y="5191"/>
                  </a:cubicBezTo>
                  <a:cubicBezTo>
                    <a:pt x="1875" y="4875"/>
                    <a:pt x="1787" y="4555"/>
                    <a:pt x="1676" y="4248"/>
                  </a:cubicBezTo>
                  <a:cubicBezTo>
                    <a:pt x="1578" y="3974"/>
                    <a:pt x="1448" y="3714"/>
                    <a:pt x="1323" y="3450"/>
                  </a:cubicBezTo>
                  <a:cubicBezTo>
                    <a:pt x="1170" y="3144"/>
                    <a:pt x="938" y="2893"/>
                    <a:pt x="617" y="2679"/>
                  </a:cubicBezTo>
                  <a:cubicBezTo>
                    <a:pt x="677" y="2655"/>
                    <a:pt x="725" y="2644"/>
                    <a:pt x="769" y="2644"/>
                  </a:cubicBezTo>
                  <a:close/>
                  <a:moveTo>
                    <a:pt x="3157" y="1106"/>
                  </a:moveTo>
                  <a:cubicBezTo>
                    <a:pt x="3194" y="1315"/>
                    <a:pt x="3222" y="1445"/>
                    <a:pt x="3240" y="1575"/>
                  </a:cubicBezTo>
                  <a:cubicBezTo>
                    <a:pt x="3273" y="1797"/>
                    <a:pt x="3338" y="2011"/>
                    <a:pt x="3430" y="2215"/>
                  </a:cubicBezTo>
                  <a:cubicBezTo>
                    <a:pt x="3672" y="2744"/>
                    <a:pt x="3969" y="3241"/>
                    <a:pt x="4363" y="3682"/>
                  </a:cubicBezTo>
                  <a:cubicBezTo>
                    <a:pt x="4526" y="3863"/>
                    <a:pt x="4688" y="4049"/>
                    <a:pt x="4832" y="4239"/>
                  </a:cubicBezTo>
                  <a:cubicBezTo>
                    <a:pt x="5055" y="4531"/>
                    <a:pt x="5194" y="4861"/>
                    <a:pt x="5250" y="5218"/>
                  </a:cubicBezTo>
                  <a:cubicBezTo>
                    <a:pt x="5334" y="5724"/>
                    <a:pt x="5171" y="6137"/>
                    <a:pt x="4781" y="6462"/>
                  </a:cubicBezTo>
                  <a:cubicBezTo>
                    <a:pt x="4495" y="6701"/>
                    <a:pt x="4173" y="6822"/>
                    <a:pt x="3811" y="6822"/>
                  </a:cubicBezTo>
                  <a:cubicBezTo>
                    <a:pt x="3785" y="6822"/>
                    <a:pt x="3758" y="6821"/>
                    <a:pt x="3732" y="6820"/>
                  </a:cubicBezTo>
                  <a:cubicBezTo>
                    <a:pt x="3635" y="6815"/>
                    <a:pt x="3546" y="6787"/>
                    <a:pt x="3463" y="6732"/>
                  </a:cubicBezTo>
                  <a:cubicBezTo>
                    <a:pt x="3217" y="6551"/>
                    <a:pt x="3031" y="6319"/>
                    <a:pt x="2892" y="6045"/>
                  </a:cubicBezTo>
                  <a:cubicBezTo>
                    <a:pt x="2730" y="5720"/>
                    <a:pt x="2604" y="5386"/>
                    <a:pt x="2497" y="5042"/>
                  </a:cubicBezTo>
                  <a:cubicBezTo>
                    <a:pt x="2395" y="4740"/>
                    <a:pt x="2302" y="4434"/>
                    <a:pt x="2196" y="4132"/>
                  </a:cubicBezTo>
                  <a:cubicBezTo>
                    <a:pt x="2056" y="3752"/>
                    <a:pt x="1861" y="3403"/>
                    <a:pt x="1606" y="3097"/>
                  </a:cubicBezTo>
                  <a:cubicBezTo>
                    <a:pt x="1462" y="2916"/>
                    <a:pt x="1281" y="2768"/>
                    <a:pt x="1096" y="2587"/>
                  </a:cubicBezTo>
                  <a:cubicBezTo>
                    <a:pt x="1513" y="2447"/>
                    <a:pt x="1903" y="2266"/>
                    <a:pt x="2265" y="2034"/>
                  </a:cubicBezTo>
                  <a:cubicBezTo>
                    <a:pt x="2604" y="1807"/>
                    <a:pt x="2915" y="1537"/>
                    <a:pt x="3157" y="1106"/>
                  </a:cubicBezTo>
                  <a:close/>
                  <a:moveTo>
                    <a:pt x="1258" y="9336"/>
                  </a:moveTo>
                  <a:lnTo>
                    <a:pt x="1258" y="9577"/>
                  </a:lnTo>
                  <a:cubicBezTo>
                    <a:pt x="1207" y="9498"/>
                    <a:pt x="1221" y="9415"/>
                    <a:pt x="1258" y="9336"/>
                  </a:cubicBezTo>
                  <a:close/>
                  <a:moveTo>
                    <a:pt x="8527" y="7372"/>
                  </a:moveTo>
                  <a:cubicBezTo>
                    <a:pt x="8527" y="7419"/>
                    <a:pt x="8536" y="7451"/>
                    <a:pt x="8522" y="7465"/>
                  </a:cubicBezTo>
                  <a:cubicBezTo>
                    <a:pt x="8351" y="7767"/>
                    <a:pt x="8239" y="8082"/>
                    <a:pt x="8147" y="8412"/>
                  </a:cubicBezTo>
                  <a:cubicBezTo>
                    <a:pt x="7831" y="9568"/>
                    <a:pt x="7102" y="10408"/>
                    <a:pt x="6137" y="11072"/>
                  </a:cubicBezTo>
                  <a:cubicBezTo>
                    <a:pt x="5723" y="11355"/>
                    <a:pt x="5250" y="11503"/>
                    <a:pt x="4763" y="11596"/>
                  </a:cubicBezTo>
                  <a:cubicBezTo>
                    <a:pt x="4752" y="11601"/>
                    <a:pt x="4742" y="11602"/>
                    <a:pt x="4729" y="11602"/>
                  </a:cubicBezTo>
                  <a:cubicBezTo>
                    <a:pt x="4703" y="11602"/>
                    <a:pt x="4669" y="11595"/>
                    <a:pt x="4619" y="11592"/>
                  </a:cubicBezTo>
                  <a:cubicBezTo>
                    <a:pt x="4693" y="11527"/>
                    <a:pt x="4735" y="11489"/>
                    <a:pt x="4777" y="11452"/>
                  </a:cubicBezTo>
                  <a:cubicBezTo>
                    <a:pt x="5032" y="11248"/>
                    <a:pt x="5292" y="11039"/>
                    <a:pt x="5552" y="10844"/>
                  </a:cubicBezTo>
                  <a:cubicBezTo>
                    <a:pt x="6318" y="10264"/>
                    <a:pt x="6940" y="9549"/>
                    <a:pt x="7492" y="8765"/>
                  </a:cubicBezTo>
                  <a:cubicBezTo>
                    <a:pt x="7477" y="8756"/>
                    <a:pt x="7464" y="8752"/>
                    <a:pt x="7452" y="8752"/>
                  </a:cubicBezTo>
                  <a:cubicBezTo>
                    <a:pt x="7416" y="8752"/>
                    <a:pt x="7397" y="8790"/>
                    <a:pt x="7376" y="8811"/>
                  </a:cubicBezTo>
                  <a:cubicBezTo>
                    <a:pt x="6991" y="9169"/>
                    <a:pt x="6610" y="9526"/>
                    <a:pt x="6234" y="9893"/>
                  </a:cubicBezTo>
                  <a:cubicBezTo>
                    <a:pt x="5775" y="10334"/>
                    <a:pt x="5264" y="10724"/>
                    <a:pt x="4763" y="11127"/>
                  </a:cubicBezTo>
                  <a:cubicBezTo>
                    <a:pt x="4739" y="11146"/>
                    <a:pt x="4712" y="11155"/>
                    <a:pt x="4688" y="11169"/>
                  </a:cubicBezTo>
                  <a:cubicBezTo>
                    <a:pt x="4684" y="11146"/>
                    <a:pt x="4670" y="11123"/>
                    <a:pt x="4679" y="11109"/>
                  </a:cubicBezTo>
                  <a:cubicBezTo>
                    <a:pt x="4846" y="10770"/>
                    <a:pt x="5009" y="10427"/>
                    <a:pt x="5176" y="10088"/>
                  </a:cubicBezTo>
                  <a:cubicBezTo>
                    <a:pt x="5227" y="9986"/>
                    <a:pt x="5296" y="9893"/>
                    <a:pt x="5357" y="9795"/>
                  </a:cubicBezTo>
                  <a:lnTo>
                    <a:pt x="5357" y="9795"/>
                  </a:lnTo>
                  <a:lnTo>
                    <a:pt x="5347" y="9800"/>
                  </a:lnTo>
                  <a:cubicBezTo>
                    <a:pt x="5366" y="9772"/>
                    <a:pt x="5380" y="9735"/>
                    <a:pt x="5408" y="9702"/>
                  </a:cubicBezTo>
                  <a:cubicBezTo>
                    <a:pt x="5426" y="9670"/>
                    <a:pt x="5450" y="9647"/>
                    <a:pt x="5473" y="9619"/>
                  </a:cubicBezTo>
                  <a:cubicBezTo>
                    <a:pt x="5487" y="9572"/>
                    <a:pt x="5496" y="9526"/>
                    <a:pt x="5519" y="9484"/>
                  </a:cubicBezTo>
                  <a:cubicBezTo>
                    <a:pt x="6151" y="8440"/>
                    <a:pt x="7056" y="7757"/>
                    <a:pt x="8235" y="7433"/>
                  </a:cubicBezTo>
                  <a:cubicBezTo>
                    <a:pt x="8328" y="7409"/>
                    <a:pt x="8420" y="7395"/>
                    <a:pt x="8527" y="7372"/>
                  </a:cubicBezTo>
                  <a:close/>
                  <a:moveTo>
                    <a:pt x="896" y="7163"/>
                  </a:moveTo>
                  <a:lnTo>
                    <a:pt x="896" y="7163"/>
                  </a:lnTo>
                  <a:cubicBezTo>
                    <a:pt x="998" y="7210"/>
                    <a:pt x="1063" y="7228"/>
                    <a:pt x="1114" y="7265"/>
                  </a:cubicBezTo>
                  <a:cubicBezTo>
                    <a:pt x="1444" y="7465"/>
                    <a:pt x="1769" y="7669"/>
                    <a:pt x="2103" y="7878"/>
                  </a:cubicBezTo>
                  <a:cubicBezTo>
                    <a:pt x="2511" y="8138"/>
                    <a:pt x="2832" y="8500"/>
                    <a:pt x="3064" y="8918"/>
                  </a:cubicBezTo>
                  <a:cubicBezTo>
                    <a:pt x="3486" y="9670"/>
                    <a:pt x="3737" y="10482"/>
                    <a:pt x="3765" y="11355"/>
                  </a:cubicBezTo>
                  <a:lnTo>
                    <a:pt x="3765" y="11466"/>
                  </a:lnTo>
                  <a:cubicBezTo>
                    <a:pt x="3747" y="11473"/>
                    <a:pt x="3732" y="11476"/>
                    <a:pt x="3720" y="11476"/>
                  </a:cubicBezTo>
                  <a:cubicBezTo>
                    <a:pt x="3668" y="11476"/>
                    <a:pt x="3657" y="11421"/>
                    <a:pt x="3635" y="11387"/>
                  </a:cubicBezTo>
                  <a:cubicBezTo>
                    <a:pt x="3133" y="10659"/>
                    <a:pt x="2637" y="9925"/>
                    <a:pt x="2135" y="9201"/>
                  </a:cubicBezTo>
                  <a:cubicBezTo>
                    <a:pt x="2066" y="9099"/>
                    <a:pt x="2001" y="8974"/>
                    <a:pt x="1848" y="8853"/>
                  </a:cubicBezTo>
                  <a:lnTo>
                    <a:pt x="1848" y="8853"/>
                  </a:lnTo>
                  <a:cubicBezTo>
                    <a:pt x="2358" y="9990"/>
                    <a:pt x="2994" y="10970"/>
                    <a:pt x="3732" y="11940"/>
                  </a:cubicBezTo>
                  <a:cubicBezTo>
                    <a:pt x="3644" y="11926"/>
                    <a:pt x="3598" y="11935"/>
                    <a:pt x="3565" y="11917"/>
                  </a:cubicBezTo>
                  <a:cubicBezTo>
                    <a:pt x="3472" y="11875"/>
                    <a:pt x="3370" y="11838"/>
                    <a:pt x="3277" y="11777"/>
                  </a:cubicBezTo>
                  <a:cubicBezTo>
                    <a:pt x="2938" y="11564"/>
                    <a:pt x="2590" y="11355"/>
                    <a:pt x="2247" y="11127"/>
                  </a:cubicBezTo>
                  <a:cubicBezTo>
                    <a:pt x="1815" y="10844"/>
                    <a:pt x="1537" y="10436"/>
                    <a:pt x="1351" y="9967"/>
                  </a:cubicBezTo>
                  <a:cubicBezTo>
                    <a:pt x="1300" y="9846"/>
                    <a:pt x="1295" y="9707"/>
                    <a:pt x="1258" y="9577"/>
                  </a:cubicBezTo>
                  <a:lnTo>
                    <a:pt x="1258" y="9577"/>
                  </a:lnTo>
                  <a:cubicBezTo>
                    <a:pt x="1281" y="9619"/>
                    <a:pt x="1314" y="9656"/>
                    <a:pt x="1342" y="9693"/>
                  </a:cubicBezTo>
                  <a:cubicBezTo>
                    <a:pt x="1416" y="9832"/>
                    <a:pt x="1485" y="9972"/>
                    <a:pt x="1560" y="10106"/>
                  </a:cubicBezTo>
                  <a:cubicBezTo>
                    <a:pt x="1578" y="10143"/>
                    <a:pt x="1620" y="10171"/>
                    <a:pt x="1694" y="10245"/>
                  </a:cubicBezTo>
                  <a:cubicBezTo>
                    <a:pt x="1667" y="10153"/>
                    <a:pt x="1667" y="10111"/>
                    <a:pt x="1648" y="10083"/>
                  </a:cubicBezTo>
                  <a:cubicBezTo>
                    <a:pt x="1532" y="9832"/>
                    <a:pt x="1458" y="9577"/>
                    <a:pt x="1411" y="9308"/>
                  </a:cubicBezTo>
                  <a:cubicBezTo>
                    <a:pt x="1374" y="9113"/>
                    <a:pt x="1337" y="8923"/>
                    <a:pt x="1230" y="8704"/>
                  </a:cubicBezTo>
                  <a:cubicBezTo>
                    <a:pt x="1212" y="8825"/>
                    <a:pt x="1202" y="8904"/>
                    <a:pt x="1179" y="9043"/>
                  </a:cubicBezTo>
                  <a:cubicBezTo>
                    <a:pt x="1133" y="8384"/>
                    <a:pt x="1058" y="7790"/>
                    <a:pt x="896" y="7163"/>
                  </a:cubicBezTo>
                  <a:close/>
                  <a:moveTo>
                    <a:pt x="1712" y="1"/>
                  </a:moveTo>
                  <a:cubicBezTo>
                    <a:pt x="1624" y="1"/>
                    <a:pt x="1547" y="52"/>
                    <a:pt x="1472" y="154"/>
                  </a:cubicBezTo>
                  <a:cubicBezTo>
                    <a:pt x="1309" y="377"/>
                    <a:pt x="1123" y="567"/>
                    <a:pt x="915" y="748"/>
                  </a:cubicBezTo>
                  <a:cubicBezTo>
                    <a:pt x="789" y="860"/>
                    <a:pt x="673" y="976"/>
                    <a:pt x="562" y="1096"/>
                  </a:cubicBezTo>
                  <a:cubicBezTo>
                    <a:pt x="367" y="1310"/>
                    <a:pt x="204" y="1547"/>
                    <a:pt x="88" y="1821"/>
                  </a:cubicBezTo>
                  <a:cubicBezTo>
                    <a:pt x="0" y="2029"/>
                    <a:pt x="23" y="2234"/>
                    <a:pt x="88" y="2447"/>
                  </a:cubicBezTo>
                  <a:cubicBezTo>
                    <a:pt x="139" y="2624"/>
                    <a:pt x="274" y="2693"/>
                    <a:pt x="395" y="2777"/>
                  </a:cubicBezTo>
                  <a:cubicBezTo>
                    <a:pt x="399" y="2786"/>
                    <a:pt x="413" y="2791"/>
                    <a:pt x="418" y="2795"/>
                  </a:cubicBezTo>
                  <a:cubicBezTo>
                    <a:pt x="706" y="2958"/>
                    <a:pt x="924" y="3190"/>
                    <a:pt x="1086" y="3473"/>
                  </a:cubicBezTo>
                  <a:cubicBezTo>
                    <a:pt x="1230" y="3724"/>
                    <a:pt x="1369" y="3984"/>
                    <a:pt x="1458" y="4262"/>
                  </a:cubicBezTo>
                  <a:cubicBezTo>
                    <a:pt x="1550" y="4555"/>
                    <a:pt x="1648" y="4852"/>
                    <a:pt x="1727" y="5153"/>
                  </a:cubicBezTo>
                  <a:cubicBezTo>
                    <a:pt x="1820" y="5469"/>
                    <a:pt x="1954" y="5771"/>
                    <a:pt x="2121" y="6059"/>
                  </a:cubicBezTo>
                  <a:cubicBezTo>
                    <a:pt x="2446" y="6606"/>
                    <a:pt x="2924" y="6917"/>
                    <a:pt x="3546" y="7015"/>
                  </a:cubicBezTo>
                  <a:cubicBezTo>
                    <a:pt x="3637" y="7030"/>
                    <a:pt x="3725" y="7038"/>
                    <a:pt x="3812" y="7038"/>
                  </a:cubicBezTo>
                  <a:cubicBezTo>
                    <a:pt x="3886" y="7038"/>
                    <a:pt x="3959" y="7032"/>
                    <a:pt x="4034" y="7019"/>
                  </a:cubicBezTo>
                  <a:cubicBezTo>
                    <a:pt x="4155" y="6996"/>
                    <a:pt x="4275" y="6987"/>
                    <a:pt x="4405" y="6964"/>
                  </a:cubicBezTo>
                  <a:cubicBezTo>
                    <a:pt x="4707" y="7460"/>
                    <a:pt x="4832" y="7990"/>
                    <a:pt x="4804" y="8556"/>
                  </a:cubicBezTo>
                  <a:cubicBezTo>
                    <a:pt x="4753" y="9614"/>
                    <a:pt x="4475" y="10621"/>
                    <a:pt x="4103" y="11610"/>
                  </a:cubicBezTo>
                  <a:cubicBezTo>
                    <a:pt x="4090" y="11638"/>
                    <a:pt x="4057" y="11661"/>
                    <a:pt x="4025" y="11689"/>
                  </a:cubicBezTo>
                  <a:cubicBezTo>
                    <a:pt x="4011" y="11657"/>
                    <a:pt x="3997" y="11638"/>
                    <a:pt x="3997" y="11619"/>
                  </a:cubicBezTo>
                  <a:cubicBezTo>
                    <a:pt x="3992" y="11550"/>
                    <a:pt x="3992" y="11489"/>
                    <a:pt x="3992" y="11420"/>
                  </a:cubicBezTo>
                  <a:cubicBezTo>
                    <a:pt x="3997" y="10515"/>
                    <a:pt x="3746" y="9670"/>
                    <a:pt x="3338" y="8876"/>
                  </a:cubicBezTo>
                  <a:cubicBezTo>
                    <a:pt x="3087" y="8393"/>
                    <a:pt x="2739" y="7985"/>
                    <a:pt x="2275" y="7697"/>
                  </a:cubicBezTo>
                  <a:cubicBezTo>
                    <a:pt x="1806" y="7409"/>
                    <a:pt x="1323" y="7140"/>
                    <a:pt x="840" y="6862"/>
                  </a:cubicBezTo>
                  <a:cubicBezTo>
                    <a:pt x="791" y="6837"/>
                    <a:pt x="737" y="6794"/>
                    <a:pt x="683" y="6794"/>
                  </a:cubicBezTo>
                  <a:cubicBezTo>
                    <a:pt x="657" y="6794"/>
                    <a:pt x="630" y="6804"/>
                    <a:pt x="604" y="6834"/>
                  </a:cubicBezTo>
                  <a:cubicBezTo>
                    <a:pt x="539" y="6899"/>
                    <a:pt x="585" y="6973"/>
                    <a:pt x="608" y="7047"/>
                  </a:cubicBezTo>
                  <a:cubicBezTo>
                    <a:pt x="747" y="7479"/>
                    <a:pt x="831" y="7915"/>
                    <a:pt x="868" y="8361"/>
                  </a:cubicBezTo>
                  <a:cubicBezTo>
                    <a:pt x="901" y="8709"/>
                    <a:pt x="933" y="9057"/>
                    <a:pt x="975" y="9405"/>
                  </a:cubicBezTo>
                  <a:cubicBezTo>
                    <a:pt x="1072" y="10218"/>
                    <a:pt x="1453" y="10872"/>
                    <a:pt x="2131" y="11341"/>
                  </a:cubicBezTo>
                  <a:cubicBezTo>
                    <a:pt x="2419" y="11541"/>
                    <a:pt x="2716" y="11722"/>
                    <a:pt x="3017" y="11898"/>
                  </a:cubicBezTo>
                  <a:cubicBezTo>
                    <a:pt x="3273" y="12056"/>
                    <a:pt x="3546" y="12186"/>
                    <a:pt x="3876" y="12200"/>
                  </a:cubicBezTo>
                  <a:cubicBezTo>
                    <a:pt x="3774" y="12562"/>
                    <a:pt x="3667" y="12882"/>
                    <a:pt x="3560" y="13212"/>
                  </a:cubicBezTo>
                  <a:cubicBezTo>
                    <a:pt x="3435" y="13676"/>
                    <a:pt x="3347" y="14145"/>
                    <a:pt x="3370" y="14623"/>
                  </a:cubicBezTo>
                  <a:cubicBezTo>
                    <a:pt x="3407" y="15370"/>
                    <a:pt x="3644" y="16066"/>
                    <a:pt x="3992" y="16725"/>
                  </a:cubicBezTo>
                  <a:cubicBezTo>
                    <a:pt x="4013" y="16760"/>
                    <a:pt x="4023" y="16805"/>
                    <a:pt x="4086" y="16805"/>
                  </a:cubicBezTo>
                  <a:cubicBezTo>
                    <a:pt x="4091" y="16805"/>
                    <a:pt x="4097" y="16805"/>
                    <a:pt x="4103" y="16804"/>
                  </a:cubicBezTo>
                  <a:cubicBezTo>
                    <a:pt x="3927" y="16410"/>
                    <a:pt x="3816" y="16006"/>
                    <a:pt x="3737" y="15602"/>
                  </a:cubicBezTo>
                  <a:cubicBezTo>
                    <a:pt x="3607" y="14985"/>
                    <a:pt x="3579" y="14372"/>
                    <a:pt x="3695" y="13750"/>
                  </a:cubicBezTo>
                  <a:cubicBezTo>
                    <a:pt x="3783" y="13267"/>
                    <a:pt x="3922" y="12803"/>
                    <a:pt x="4080" y="12348"/>
                  </a:cubicBezTo>
                  <a:cubicBezTo>
                    <a:pt x="4127" y="12218"/>
                    <a:pt x="4173" y="12093"/>
                    <a:pt x="4224" y="11958"/>
                  </a:cubicBezTo>
                  <a:cubicBezTo>
                    <a:pt x="4433" y="11921"/>
                    <a:pt x="4637" y="11884"/>
                    <a:pt x="4832" y="11847"/>
                  </a:cubicBezTo>
                  <a:cubicBezTo>
                    <a:pt x="5454" y="11745"/>
                    <a:pt x="6021" y="11513"/>
                    <a:pt x="6527" y="11123"/>
                  </a:cubicBezTo>
                  <a:cubicBezTo>
                    <a:pt x="6666" y="11016"/>
                    <a:pt x="6805" y="10909"/>
                    <a:pt x="6935" y="10793"/>
                  </a:cubicBezTo>
                  <a:cubicBezTo>
                    <a:pt x="7622" y="10153"/>
                    <a:pt x="8165" y="9415"/>
                    <a:pt x="8379" y="8482"/>
                  </a:cubicBezTo>
                  <a:cubicBezTo>
                    <a:pt x="8397" y="8407"/>
                    <a:pt x="8420" y="8333"/>
                    <a:pt x="8444" y="8254"/>
                  </a:cubicBezTo>
                  <a:cubicBezTo>
                    <a:pt x="8522" y="7976"/>
                    <a:pt x="8629" y="7706"/>
                    <a:pt x="8792" y="7460"/>
                  </a:cubicBezTo>
                  <a:cubicBezTo>
                    <a:pt x="8820" y="7419"/>
                    <a:pt x="8843" y="7381"/>
                    <a:pt x="8866" y="7335"/>
                  </a:cubicBezTo>
                  <a:cubicBezTo>
                    <a:pt x="8912" y="7233"/>
                    <a:pt x="8852" y="7135"/>
                    <a:pt x="8736" y="7131"/>
                  </a:cubicBezTo>
                  <a:cubicBezTo>
                    <a:pt x="8680" y="7131"/>
                    <a:pt x="8620" y="7131"/>
                    <a:pt x="8564" y="7140"/>
                  </a:cubicBezTo>
                  <a:cubicBezTo>
                    <a:pt x="7399" y="7344"/>
                    <a:pt x="6429" y="7883"/>
                    <a:pt x="5686" y="8811"/>
                  </a:cubicBezTo>
                  <a:cubicBezTo>
                    <a:pt x="5385" y="9196"/>
                    <a:pt x="5129" y="9610"/>
                    <a:pt x="4920" y="10051"/>
                  </a:cubicBezTo>
                  <a:cubicBezTo>
                    <a:pt x="4883" y="10125"/>
                    <a:pt x="4846" y="10199"/>
                    <a:pt x="4800" y="10283"/>
                  </a:cubicBezTo>
                  <a:cubicBezTo>
                    <a:pt x="4781" y="10259"/>
                    <a:pt x="4777" y="10250"/>
                    <a:pt x="4777" y="10245"/>
                  </a:cubicBezTo>
                  <a:cubicBezTo>
                    <a:pt x="4781" y="10204"/>
                    <a:pt x="4786" y="10167"/>
                    <a:pt x="4790" y="10129"/>
                  </a:cubicBezTo>
                  <a:cubicBezTo>
                    <a:pt x="4930" y="9517"/>
                    <a:pt x="5018" y="8890"/>
                    <a:pt x="4999" y="8254"/>
                  </a:cubicBezTo>
                  <a:cubicBezTo>
                    <a:pt x="4990" y="7799"/>
                    <a:pt x="4860" y="7372"/>
                    <a:pt x="4614" y="6992"/>
                  </a:cubicBezTo>
                  <a:cubicBezTo>
                    <a:pt x="4596" y="6954"/>
                    <a:pt x="4577" y="6927"/>
                    <a:pt x="4558" y="6885"/>
                  </a:cubicBezTo>
                  <a:cubicBezTo>
                    <a:pt x="4688" y="6792"/>
                    <a:pt x="4809" y="6713"/>
                    <a:pt x="4920" y="6620"/>
                  </a:cubicBezTo>
                  <a:cubicBezTo>
                    <a:pt x="5320" y="6300"/>
                    <a:pt x="5510" y="5887"/>
                    <a:pt x="5482" y="5372"/>
                  </a:cubicBezTo>
                  <a:cubicBezTo>
                    <a:pt x="5454" y="4889"/>
                    <a:pt x="5278" y="4462"/>
                    <a:pt x="4999" y="4077"/>
                  </a:cubicBezTo>
                  <a:cubicBezTo>
                    <a:pt x="4869" y="3891"/>
                    <a:pt x="4712" y="3719"/>
                    <a:pt x="4554" y="3543"/>
                  </a:cubicBezTo>
                  <a:cubicBezTo>
                    <a:pt x="4182" y="3125"/>
                    <a:pt x="3899" y="2656"/>
                    <a:pt x="3663" y="2150"/>
                  </a:cubicBezTo>
                  <a:cubicBezTo>
                    <a:pt x="3574" y="1964"/>
                    <a:pt x="3509" y="1774"/>
                    <a:pt x="3481" y="1570"/>
                  </a:cubicBezTo>
                  <a:cubicBezTo>
                    <a:pt x="3435" y="1222"/>
                    <a:pt x="3347" y="888"/>
                    <a:pt x="3235" y="558"/>
                  </a:cubicBezTo>
                  <a:cubicBezTo>
                    <a:pt x="3189" y="428"/>
                    <a:pt x="3115" y="340"/>
                    <a:pt x="2989" y="293"/>
                  </a:cubicBezTo>
                  <a:cubicBezTo>
                    <a:pt x="2882" y="253"/>
                    <a:pt x="2770" y="236"/>
                    <a:pt x="2658" y="236"/>
                  </a:cubicBezTo>
                  <a:cubicBezTo>
                    <a:pt x="2576" y="236"/>
                    <a:pt x="2494" y="245"/>
                    <a:pt x="2414" y="261"/>
                  </a:cubicBezTo>
                  <a:cubicBezTo>
                    <a:pt x="2326" y="280"/>
                    <a:pt x="2247" y="293"/>
                    <a:pt x="2177" y="307"/>
                  </a:cubicBezTo>
                  <a:cubicBezTo>
                    <a:pt x="2075" y="219"/>
                    <a:pt x="2005" y="140"/>
                    <a:pt x="1922" y="80"/>
                  </a:cubicBezTo>
                  <a:cubicBezTo>
                    <a:pt x="1844" y="27"/>
                    <a:pt x="1775" y="1"/>
                    <a:pt x="1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3899450" y="3467350"/>
              <a:ext cx="7350" cy="8275"/>
            </a:xfrm>
            <a:custGeom>
              <a:avLst/>
              <a:gdLst/>
              <a:ahLst/>
              <a:cxnLst/>
              <a:rect l="l" t="t" r="r" b="b"/>
              <a:pathLst>
                <a:path w="294" h="331" extrusionOk="0">
                  <a:moveTo>
                    <a:pt x="293" y="1"/>
                  </a:moveTo>
                  <a:cubicBezTo>
                    <a:pt x="224" y="47"/>
                    <a:pt x="173" y="71"/>
                    <a:pt x="122" y="98"/>
                  </a:cubicBezTo>
                  <a:cubicBezTo>
                    <a:pt x="103" y="122"/>
                    <a:pt x="80" y="154"/>
                    <a:pt x="57" y="177"/>
                  </a:cubicBezTo>
                  <a:cubicBezTo>
                    <a:pt x="38" y="210"/>
                    <a:pt x="19" y="238"/>
                    <a:pt x="1" y="275"/>
                  </a:cubicBezTo>
                  <a:lnTo>
                    <a:pt x="5" y="270"/>
                  </a:lnTo>
                  <a:cubicBezTo>
                    <a:pt x="28" y="306"/>
                    <a:pt x="51" y="331"/>
                    <a:pt x="81" y="331"/>
                  </a:cubicBezTo>
                  <a:cubicBezTo>
                    <a:pt x="93" y="331"/>
                    <a:pt x="106" y="326"/>
                    <a:pt x="122" y="317"/>
                  </a:cubicBezTo>
                  <a:cubicBezTo>
                    <a:pt x="224" y="247"/>
                    <a:pt x="270" y="145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3854425" y="3301300"/>
              <a:ext cx="19075" cy="28100"/>
            </a:xfrm>
            <a:custGeom>
              <a:avLst/>
              <a:gdLst/>
              <a:ahLst/>
              <a:cxnLst/>
              <a:rect l="l" t="t" r="r" b="b"/>
              <a:pathLst>
                <a:path w="763" h="1124" extrusionOk="0">
                  <a:moveTo>
                    <a:pt x="19" y="1"/>
                  </a:moveTo>
                  <a:cubicBezTo>
                    <a:pt x="15" y="56"/>
                    <a:pt x="1" y="89"/>
                    <a:pt x="10" y="112"/>
                  </a:cubicBezTo>
                  <a:cubicBezTo>
                    <a:pt x="191" y="497"/>
                    <a:pt x="465" y="822"/>
                    <a:pt x="762" y="1124"/>
                  </a:cubicBezTo>
                  <a:cubicBezTo>
                    <a:pt x="586" y="715"/>
                    <a:pt x="340" y="349"/>
                    <a:pt x="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3885525" y="3348875"/>
              <a:ext cx="6625" cy="29625"/>
            </a:xfrm>
            <a:custGeom>
              <a:avLst/>
              <a:gdLst/>
              <a:ahLst/>
              <a:cxnLst/>
              <a:rect l="l" t="t" r="r" b="b"/>
              <a:pathLst>
                <a:path w="265" h="1185" extrusionOk="0">
                  <a:moveTo>
                    <a:pt x="38" y="1"/>
                  </a:moveTo>
                  <a:lnTo>
                    <a:pt x="33" y="5"/>
                  </a:lnTo>
                  <a:cubicBezTo>
                    <a:pt x="35" y="8"/>
                    <a:pt x="37" y="11"/>
                    <a:pt x="39" y="13"/>
                  </a:cubicBezTo>
                  <a:lnTo>
                    <a:pt x="39" y="13"/>
                  </a:lnTo>
                  <a:cubicBezTo>
                    <a:pt x="39" y="9"/>
                    <a:pt x="38" y="5"/>
                    <a:pt x="38" y="1"/>
                  </a:cubicBezTo>
                  <a:close/>
                  <a:moveTo>
                    <a:pt x="39" y="13"/>
                  </a:moveTo>
                  <a:cubicBezTo>
                    <a:pt x="48" y="153"/>
                    <a:pt x="57" y="288"/>
                    <a:pt x="70" y="428"/>
                  </a:cubicBezTo>
                  <a:cubicBezTo>
                    <a:pt x="94" y="586"/>
                    <a:pt x="103" y="739"/>
                    <a:pt x="57" y="887"/>
                  </a:cubicBezTo>
                  <a:cubicBezTo>
                    <a:pt x="24" y="975"/>
                    <a:pt x="1" y="1068"/>
                    <a:pt x="10" y="1184"/>
                  </a:cubicBezTo>
                  <a:cubicBezTo>
                    <a:pt x="47" y="1152"/>
                    <a:pt x="84" y="1143"/>
                    <a:pt x="89" y="1119"/>
                  </a:cubicBezTo>
                  <a:cubicBezTo>
                    <a:pt x="135" y="1003"/>
                    <a:pt x="182" y="887"/>
                    <a:pt x="210" y="767"/>
                  </a:cubicBezTo>
                  <a:cubicBezTo>
                    <a:pt x="265" y="533"/>
                    <a:pt x="197" y="244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3844925" y="3279375"/>
              <a:ext cx="5350" cy="13950"/>
            </a:xfrm>
            <a:custGeom>
              <a:avLst/>
              <a:gdLst/>
              <a:ahLst/>
              <a:cxnLst/>
              <a:rect l="l" t="t" r="r" b="b"/>
              <a:pathLst>
                <a:path w="214" h="558" extrusionOk="0">
                  <a:moveTo>
                    <a:pt x="0" y="0"/>
                  </a:moveTo>
                  <a:cubicBezTo>
                    <a:pt x="33" y="316"/>
                    <a:pt x="37" y="330"/>
                    <a:pt x="214" y="557"/>
                  </a:cubicBezTo>
                  <a:cubicBezTo>
                    <a:pt x="181" y="330"/>
                    <a:pt x="153" y="15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3874750" y="3387400"/>
              <a:ext cx="5000" cy="5100"/>
            </a:xfrm>
            <a:custGeom>
              <a:avLst/>
              <a:gdLst/>
              <a:ahLst/>
              <a:cxnLst/>
              <a:rect l="l" t="t" r="r" b="b"/>
              <a:pathLst>
                <a:path w="200" h="204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07" y="89"/>
                    <a:pt x="51" y="145"/>
                    <a:pt x="0" y="200"/>
                  </a:cubicBezTo>
                  <a:cubicBezTo>
                    <a:pt x="15" y="202"/>
                    <a:pt x="28" y="203"/>
                    <a:pt x="40" y="203"/>
                  </a:cubicBezTo>
                  <a:cubicBezTo>
                    <a:pt x="140" y="203"/>
                    <a:pt x="179" y="137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3885525" y="3347950"/>
              <a:ext cx="950" cy="1075"/>
            </a:xfrm>
            <a:custGeom>
              <a:avLst/>
              <a:gdLst/>
              <a:ahLst/>
              <a:cxnLst/>
              <a:rect l="l" t="t" r="r" b="b"/>
              <a:pathLst>
                <a:path w="38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15"/>
                    <a:pt x="19" y="33"/>
                    <a:pt x="33" y="42"/>
                  </a:cubicBez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3825425" y="3436625"/>
              <a:ext cx="19400" cy="27975"/>
            </a:xfrm>
            <a:custGeom>
              <a:avLst/>
              <a:gdLst/>
              <a:ahLst/>
              <a:cxnLst/>
              <a:rect l="l" t="t" r="r" b="b"/>
              <a:pathLst>
                <a:path w="776" h="1119" extrusionOk="0">
                  <a:moveTo>
                    <a:pt x="52" y="0"/>
                  </a:moveTo>
                  <a:cubicBezTo>
                    <a:pt x="37" y="0"/>
                    <a:pt x="20" y="7"/>
                    <a:pt x="0" y="23"/>
                  </a:cubicBezTo>
                  <a:cubicBezTo>
                    <a:pt x="19" y="60"/>
                    <a:pt x="38" y="107"/>
                    <a:pt x="65" y="139"/>
                  </a:cubicBezTo>
                  <a:cubicBezTo>
                    <a:pt x="311" y="418"/>
                    <a:pt x="511" y="724"/>
                    <a:pt x="697" y="1044"/>
                  </a:cubicBezTo>
                  <a:cubicBezTo>
                    <a:pt x="711" y="1072"/>
                    <a:pt x="748" y="1095"/>
                    <a:pt x="776" y="1119"/>
                  </a:cubicBezTo>
                  <a:cubicBezTo>
                    <a:pt x="748" y="1049"/>
                    <a:pt x="724" y="979"/>
                    <a:pt x="701" y="910"/>
                  </a:cubicBezTo>
                  <a:cubicBezTo>
                    <a:pt x="581" y="580"/>
                    <a:pt x="404" y="278"/>
                    <a:pt x="130" y="46"/>
                  </a:cubicBezTo>
                  <a:cubicBezTo>
                    <a:pt x="108" y="28"/>
                    <a:pt x="84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3819725" y="3496850"/>
              <a:ext cx="1300" cy="1400"/>
            </a:xfrm>
            <a:custGeom>
              <a:avLst/>
              <a:gdLst/>
              <a:ahLst/>
              <a:cxnLst/>
              <a:rect l="l" t="t" r="r" b="b"/>
              <a:pathLst>
                <a:path w="52" h="56" extrusionOk="0">
                  <a:moveTo>
                    <a:pt x="19" y="0"/>
                  </a:moveTo>
                  <a:cubicBezTo>
                    <a:pt x="10" y="5"/>
                    <a:pt x="1" y="23"/>
                    <a:pt x="1" y="23"/>
                  </a:cubicBezTo>
                  <a:cubicBezTo>
                    <a:pt x="10" y="42"/>
                    <a:pt x="24" y="46"/>
                    <a:pt x="33" y="56"/>
                  </a:cubicBezTo>
                  <a:lnTo>
                    <a:pt x="52" y="42"/>
                  </a:lnTo>
                  <a:cubicBezTo>
                    <a:pt x="43" y="28"/>
                    <a:pt x="33" y="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3844750" y="3464800"/>
              <a:ext cx="75" cy="525"/>
            </a:xfrm>
            <a:custGeom>
              <a:avLst/>
              <a:gdLst/>
              <a:ahLst/>
              <a:cxnLst/>
              <a:rect l="l" t="t" r="r" b="b"/>
              <a:pathLst>
                <a:path w="3" h="21" extrusionOk="0">
                  <a:moveTo>
                    <a:pt x="3" y="1"/>
                  </a:moveTo>
                  <a:cubicBezTo>
                    <a:pt x="1" y="16"/>
                    <a:pt x="0" y="21"/>
                    <a:pt x="1" y="21"/>
                  </a:cubicBezTo>
                  <a:cubicBezTo>
                    <a:pt x="1" y="21"/>
                    <a:pt x="3" y="9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3915925" y="3427325"/>
              <a:ext cx="36250" cy="29625"/>
            </a:xfrm>
            <a:custGeom>
              <a:avLst/>
              <a:gdLst/>
              <a:ahLst/>
              <a:cxnLst/>
              <a:rect l="l" t="t" r="r" b="b"/>
              <a:pathLst>
                <a:path w="1450" h="1185" extrusionOk="0">
                  <a:moveTo>
                    <a:pt x="1445" y="1"/>
                  </a:moveTo>
                  <a:cubicBezTo>
                    <a:pt x="1442" y="5"/>
                    <a:pt x="1439" y="9"/>
                    <a:pt x="1437" y="14"/>
                  </a:cubicBezTo>
                  <a:lnTo>
                    <a:pt x="1437" y="14"/>
                  </a:lnTo>
                  <a:cubicBezTo>
                    <a:pt x="1428" y="12"/>
                    <a:pt x="1418" y="10"/>
                    <a:pt x="1410" y="10"/>
                  </a:cubicBezTo>
                  <a:cubicBezTo>
                    <a:pt x="1404" y="10"/>
                    <a:pt x="1398" y="11"/>
                    <a:pt x="1394" y="14"/>
                  </a:cubicBezTo>
                  <a:cubicBezTo>
                    <a:pt x="799" y="209"/>
                    <a:pt x="354" y="595"/>
                    <a:pt x="6" y="1096"/>
                  </a:cubicBezTo>
                  <a:cubicBezTo>
                    <a:pt x="1" y="1115"/>
                    <a:pt x="15" y="1142"/>
                    <a:pt x="24" y="1184"/>
                  </a:cubicBezTo>
                  <a:cubicBezTo>
                    <a:pt x="71" y="1133"/>
                    <a:pt x="108" y="1105"/>
                    <a:pt x="140" y="1068"/>
                  </a:cubicBezTo>
                  <a:cubicBezTo>
                    <a:pt x="354" y="808"/>
                    <a:pt x="609" y="609"/>
                    <a:pt x="892" y="442"/>
                  </a:cubicBezTo>
                  <a:cubicBezTo>
                    <a:pt x="1059" y="344"/>
                    <a:pt x="1212" y="228"/>
                    <a:pt x="1370" y="112"/>
                  </a:cubicBezTo>
                  <a:cubicBezTo>
                    <a:pt x="1399" y="91"/>
                    <a:pt x="1417" y="49"/>
                    <a:pt x="1437" y="14"/>
                  </a:cubicBezTo>
                  <a:lnTo>
                    <a:pt x="1437" y="14"/>
                  </a:lnTo>
                  <a:cubicBezTo>
                    <a:pt x="1441" y="14"/>
                    <a:pt x="1445" y="14"/>
                    <a:pt x="1449" y="14"/>
                  </a:cubicBezTo>
                  <a:lnTo>
                    <a:pt x="14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3952025" y="3426525"/>
              <a:ext cx="1300" cy="950"/>
            </a:xfrm>
            <a:custGeom>
              <a:avLst/>
              <a:gdLst/>
              <a:ahLst/>
              <a:cxnLst/>
              <a:rect l="l" t="t" r="r" b="b"/>
              <a:pathLst>
                <a:path w="52" h="38" extrusionOk="0">
                  <a:moveTo>
                    <a:pt x="33" y="0"/>
                  </a:moveTo>
                  <a:cubicBezTo>
                    <a:pt x="24" y="9"/>
                    <a:pt x="20" y="26"/>
                    <a:pt x="7" y="36"/>
                  </a:cubicBezTo>
                  <a:lnTo>
                    <a:pt x="7" y="36"/>
                  </a:lnTo>
                  <a:cubicBezTo>
                    <a:pt x="23" y="33"/>
                    <a:pt x="35" y="33"/>
                    <a:pt x="52" y="33"/>
                  </a:cubicBezTo>
                  <a:lnTo>
                    <a:pt x="33" y="0"/>
                  </a:lnTo>
                  <a:close/>
                  <a:moveTo>
                    <a:pt x="2" y="35"/>
                  </a:move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3" y="37"/>
                    <a:pt x="4" y="36"/>
                  </a:cubicBezTo>
                  <a:lnTo>
                    <a:pt x="4" y="36"/>
                  </a:lnTo>
                  <a:cubicBezTo>
                    <a:pt x="5" y="37"/>
                    <a:pt x="5" y="37"/>
                    <a:pt x="5" y="37"/>
                  </a:cubicBezTo>
                  <a:cubicBezTo>
                    <a:pt x="6" y="37"/>
                    <a:pt x="7" y="36"/>
                    <a:pt x="7" y="36"/>
                  </a:cubicBezTo>
                  <a:lnTo>
                    <a:pt x="7" y="36"/>
                  </a:lnTo>
                  <a:cubicBezTo>
                    <a:pt x="6" y="36"/>
                    <a:pt x="5" y="36"/>
                    <a:pt x="4" y="36"/>
                  </a:cubicBezTo>
                  <a:lnTo>
                    <a:pt x="4" y="36"/>
                  </a:lnTo>
                  <a:cubicBezTo>
                    <a:pt x="4" y="36"/>
                    <a:pt x="3" y="35"/>
                    <a:pt x="2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3831225" y="3243500"/>
              <a:ext cx="7675" cy="9550"/>
            </a:xfrm>
            <a:custGeom>
              <a:avLst/>
              <a:gdLst/>
              <a:ahLst/>
              <a:cxnLst/>
              <a:rect l="l" t="t" r="r" b="b"/>
              <a:pathLst>
                <a:path w="307" h="382" extrusionOk="0">
                  <a:moveTo>
                    <a:pt x="14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61" y="85"/>
                    <a:pt x="107" y="131"/>
                    <a:pt x="149" y="177"/>
                  </a:cubicBezTo>
                  <a:cubicBezTo>
                    <a:pt x="191" y="242"/>
                    <a:pt x="223" y="298"/>
                    <a:pt x="279" y="382"/>
                  </a:cubicBezTo>
                  <a:cubicBezTo>
                    <a:pt x="307" y="279"/>
                    <a:pt x="293" y="210"/>
                    <a:pt x="246" y="140"/>
                  </a:cubicBezTo>
                  <a:cubicBezTo>
                    <a:pt x="201" y="73"/>
                    <a:pt x="152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3774025" y="3275900"/>
              <a:ext cx="3375" cy="13125"/>
            </a:xfrm>
            <a:custGeom>
              <a:avLst/>
              <a:gdLst/>
              <a:ahLst/>
              <a:cxnLst/>
              <a:rect l="l" t="t" r="r" b="b"/>
              <a:pathLst>
                <a:path w="135" h="525" extrusionOk="0">
                  <a:moveTo>
                    <a:pt x="125" y="0"/>
                  </a:moveTo>
                  <a:cubicBezTo>
                    <a:pt x="125" y="4"/>
                    <a:pt x="125" y="8"/>
                    <a:pt x="125" y="13"/>
                  </a:cubicBezTo>
                  <a:lnTo>
                    <a:pt x="125" y="13"/>
                  </a:lnTo>
                  <a:cubicBezTo>
                    <a:pt x="128" y="10"/>
                    <a:pt x="131" y="7"/>
                    <a:pt x="135" y="5"/>
                  </a:cubicBezTo>
                  <a:lnTo>
                    <a:pt x="125" y="0"/>
                  </a:lnTo>
                  <a:close/>
                  <a:moveTo>
                    <a:pt x="125" y="13"/>
                  </a:moveTo>
                  <a:cubicBezTo>
                    <a:pt x="105" y="29"/>
                    <a:pt x="86" y="45"/>
                    <a:pt x="74" y="65"/>
                  </a:cubicBezTo>
                  <a:cubicBezTo>
                    <a:pt x="20" y="210"/>
                    <a:pt x="5" y="359"/>
                    <a:pt x="5" y="513"/>
                  </a:cubicBezTo>
                  <a:lnTo>
                    <a:pt x="5" y="513"/>
                  </a:lnTo>
                  <a:cubicBezTo>
                    <a:pt x="34" y="500"/>
                    <a:pt x="88" y="486"/>
                    <a:pt x="88" y="464"/>
                  </a:cubicBezTo>
                  <a:cubicBezTo>
                    <a:pt x="102" y="311"/>
                    <a:pt x="115" y="166"/>
                    <a:pt x="125" y="13"/>
                  </a:cubicBezTo>
                  <a:close/>
                  <a:moveTo>
                    <a:pt x="5" y="513"/>
                  </a:moveTo>
                  <a:cubicBezTo>
                    <a:pt x="3" y="514"/>
                    <a:pt x="2" y="515"/>
                    <a:pt x="0" y="515"/>
                  </a:cubicBezTo>
                  <a:lnTo>
                    <a:pt x="5" y="525"/>
                  </a:lnTo>
                  <a:cubicBezTo>
                    <a:pt x="5" y="521"/>
                    <a:pt x="5" y="517"/>
                    <a:pt x="5" y="5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3777025" y="3274150"/>
              <a:ext cx="1200" cy="1875"/>
            </a:xfrm>
            <a:custGeom>
              <a:avLst/>
              <a:gdLst/>
              <a:ahLst/>
              <a:cxnLst/>
              <a:rect l="l" t="t" r="r" b="b"/>
              <a:pathLst>
                <a:path w="48" h="75" extrusionOk="0">
                  <a:moveTo>
                    <a:pt x="24" y="0"/>
                  </a:moveTo>
                  <a:cubicBezTo>
                    <a:pt x="24" y="14"/>
                    <a:pt x="15" y="19"/>
                    <a:pt x="15" y="24"/>
                  </a:cubicBezTo>
                  <a:lnTo>
                    <a:pt x="15" y="63"/>
                  </a:lnTo>
                  <a:lnTo>
                    <a:pt x="15" y="63"/>
                  </a:lnTo>
                  <a:cubicBezTo>
                    <a:pt x="28" y="56"/>
                    <a:pt x="39" y="49"/>
                    <a:pt x="43" y="42"/>
                  </a:cubicBezTo>
                  <a:cubicBezTo>
                    <a:pt x="47" y="28"/>
                    <a:pt x="29" y="14"/>
                    <a:pt x="24" y="0"/>
                  </a:cubicBezTo>
                  <a:close/>
                  <a:moveTo>
                    <a:pt x="15" y="63"/>
                  </a:moveTo>
                  <a:cubicBezTo>
                    <a:pt x="10" y="65"/>
                    <a:pt x="5" y="68"/>
                    <a:pt x="1" y="70"/>
                  </a:cubicBezTo>
                  <a:cubicBezTo>
                    <a:pt x="10" y="70"/>
                    <a:pt x="15" y="75"/>
                    <a:pt x="15" y="75"/>
                  </a:cubicBezTo>
                  <a:lnTo>
                    <a:pt x="15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1"/>
          <p:cNvSpPr/>
          <p:nvPr/>
        </p:nvSpPr>
        <p:spPr>
          <a:xfrm>
            <a:off x="8305769" y="-89099"/>
            <a:ext cx="1000675" cy="1130775"/>
          </a:xfrm>
          <a:custGeom>
            <a:avLst/>
            <a:gdLst/>
            <a:ahLst/>
            <a:cxnLst/>
            <a:rect l="l" t="t" r="r" b="b"/>
            <a:pathLst>
              <a:path w="40027" h="45231" extrusionOk="0">
                <a:moveTo>
                  <a:pt x="40027" y="0"/>
                </a:moveTo>
                <a:cubicBezTo>
                  <a:pt x="39160" y="2135"/>
                  <a:pt x="37426" y="8940"/>
                  <a:pt x="34824" y="12809"/>
                </a:cubicBezTo>
                <a:cubicBezTo>
                  <a:pt x="32222" y="16678"/>
                  <a:pt x="28020" y="20881"/>
                  <a:pt x="24417" y="23216"/>
                </a:cubicBezTo>
                <a:cubicBezTo>
                  <a:pt x="20815" y="25551"/>
                  <a:pt x="16878" y="27019"/>
                  <a:pt x="13209" y="26819"/>
                </a:cubicBezTo>
                <a:cubicBezTo>
                  <a:pt x="9540" y="26619"/>
                  <a:pt x="3736" y="23883"/>
                  <a:pt x="2402" y="22015"/>
                </a:cubicBezTo>
                <a:cubicBezTo>
                  <a:pt x="1068" y="20147"/>
                  <a:pt x="3536" y="16011"/>
                  <a:pt x="5204" y="15611"/>
                </a:cubicBezTo>
                <a:cubicBezTo>
                  <a:pt x="6872" y="15211"/>
                  <a:pt x="11474" y="15945"/>
                  <a:pt x="12408" y="19614"/>
                </a:cubicBezTo>
                <a:cubicBezTo>
                  <a:pt x="13342" y="23283"/>
                  <a:pt x="12875" y="33357"/>
                  <a:pt x="10807" y="37626"/>
                </a:cubicBezTo>
                <a:cubicBezTo>
                  <a:pt x="8739" y="41896"/>
                  <a:pt x="1801" y="43964"/>
                  <a:pt x="0" y="4523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72" name="Google Shape;1172;p41"/>
          <p:cNvSpPr/>
          <p:nvPr/>
        </p:nvSpPr>
        <p:spPr>
          <a:xfrm>
            <a:off x="8341150" y="4382950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1"/>
          <p:cNvSpPr/>
          <p:nvPr/>
        </p:nvSpPr>
        <p:spPr>
          <a:xfrm>
            <a:off x="217958" y="195569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1"/>
          <p:cNvSpPr/>
          <p:nvPr/>
        </p:nvSpPr>
        <p:spPr>
          <a:xfrm>
            <a:off x="6427459" y="-156610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8044CE-CBA2-4315-3C9A-7DDBB4F4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69" y="398310"/>
            <a:ext cx="1027928" cy="633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8CD18-3CB6-E2B6-914A-3C1B4DE93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486" y="177638"/>
            <a:ext cx="1005193" cy="1005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4"/>
          <p:cNvSpPr/>
          <p:nvPr/>
        </p:nvSpPr>
        <p:spPr>
          <a:xfrm>
            <a:off x="2460325" y="1064693"/>
            <a:ext cx="4019775" cy="706325"/>
          </a:xfrm>
          <a:custGeom>
            <a:avLst/>
            <a:gdLst/>
            <a:ahLst/>
            <a:cxnLst/>
            <a:rect l="l" t="t" r="r" b="b"/>
            <a:pathLst>
              <a:path w="160791" h="28253" extrusionOk="0">
                <a:moveTo>
                  <a:pt x="0" y="17733"/>
                </a:moveTo>
                <a:cubicBezTo>
                  <a:pt x="0" y="2740"/>
                  <a:pt x="27402" y="-2646"/>
                  <a:pt x="41868" y="1295"/>
                </a:cubicBezTo>
                <a:cubicBezTo>
                  <a:pt x="60563" y="6389"/>
                  <a:pt x="74198" y="26259"/>
                  <a:pt x="93495" y="28007"/>
                </a:cubicBezTo>
                <a:cubicBezTo>
                  <a:pt x="100561" y="28647"/>
                  <a:pt x="108210" y="28097"/>
                  <a:pt x="114557" y="24925"/>
                </a:cubicBezTo>
                <a:cubicBezTo>
                  <a:pt x="129902" y="17256"/>
                  <a:pt x="146079" y="-6501"/>
                  <a:pt x="160791" y="2322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sp>
      <p:grpSp>
        <p:nvGrpSpPr>
          <p:cNvPr id="1266" name="Google Shape;1266;p44"/>
          <p:cNvGrpSpPr/>
          <p:nvPr/>
        </p:nvGrpSpPr>
        <p:grpSpPr>
          <a:xfrm>
            <a:off x="1411309" y="2201915"/>
            <a:ext cx="6165266" cy="948731"/>
            <a:chOff x="2149583" y="2547475"/>
            <a:chExt cx="3836984" cy="727499"/>
          </a:xfrm>
        </p:grpSpPr>
        <p:sp>
          <p:nvSpPr>
            <p:cNvPr id="1267" name="Google Shape;1267;p44"/>
            <p:cNvSpPr/>
            <p:nvPr/>
          </p:nvSpPr>
          <p:spPr>
            <a:xfrm>
              <a:off x="2218409" y="2607261"/>
              <a:ext cx="3727068" cy="667713"/>
            </a:xfrm>
            <a:custGeom>
              <a:avLst/>
              <a:gdLst/>
              <a:ahLst/>
              <a:cxnLst/>
              <a:rect l="l" t="t" r="r" b="b"/>
              <a:pathLst>
                <a:path w="18141" h="3250" extrusionOk="0">
                  <a:moveTo>
                    <a:pt x="2577" y="1047"/>
                  </a:moveTo>
                  <a:cubicBezTo>
                    <a:pt x="2754" y="1047"/>
                    <a:pt x="2890" y="1297"/>
                    <a:pt x="2948" y="1426"/>
                  </a:cubicBezTo>
                  <a:cubicBezTo>
                    <a:pt x="2962" y="1454"/>
                    <a:pt x="2985" y="1458"/>
                    <a:pt x="3008" y="1458"/>
                  </a:cubicBezTo>
                  <a:lnTo>
                    <a:pt x="3013" y="1458"/>
                  </a:lnTo>
                  <a:cubicBezTo>
                    <a:pt x="3036" y="1458"/>
                    <a:pt x="3050" y="1454"/>
                    <a:pt x="3068" y="1426"/>
                  </a:cubicBezTo>
                  <a:cubicBezTo>
                    <a:pt x="3147" y="1263"/>
                    <a:pt x="3263" y="1059"/>
                    <a:pt x="3463" y="1050"/>
                  </a:cubicBezTo>
                  <a:cubicBezTo>
                    <a:pt x="3468" y="1049"/>
                    <a:pt x="3472" y="1049"/>
                    <a:pt x="3477" y="1049"/>
                  </a:cubicBezTo>
                  <a:cubicBezTo>
                    <a:pt x="3692" y="1049"/>
                    <a:pt x="3726" y="1359"/>
                    <a:pt x="3658" y="1505"/>
                  </a:cubicBezTo>
                  <a:cubicBezTo>
                    <a:pt x="3532" y="1778"/>
                    <a:pt x="3245" y="1964"/>
                    <a:pt x="3013" y="2150"/>
                  </a:cubicBezTo>
                  <a:cubicBezTo>
                    <a:pt x="2776" y="1959"/>
                    <a:pt x="2511" y="1778"/>
                    <a:pt x="2367" y="1505"/>
                  </a:cubicBezTo>
                  <a:cubicBezTo>
                    <a:pt x="2279" y="1356"/>
                    <a:pt x="2335" y="1119"/>
                    <a:pt x="2511" y="1059"/>
                  </a:cubicBezTo>
                  <a:cubicBezTo>
                    <a:pt x="2534" y="1051"/>
                    <a:pt x="2556" y="1047"/>
                    <a:pt x="2577" y="1047"/>
                  </a:cubicBezTo>
                  <a:close/>
                  <a:moveTo>
                    <a:pt x="14660" y="1047"/>
                  </a:moveTo>
                  <a:cubicBezTo>
                    <a:pt x="14837" y="1047"/>
                    <a:pt x="14972" y="1297"/>
                    <a:pt x="15030" y="1426"/>
                  </a:cubicBezTo>
                  <a:cubicBezTo>
                    <a:pt x="15040" y="1454"/>
                    <a:pt x="15063" y="1458"/>
                    <a:pt x="15086" y="1458"/>
                  </a:cubicBezTo>
                  <a:lnTo>
                    <a:pt x="15091" y="1458"/>
                  </a:lnTo>
                  <a:cubicBezTo>
                    <a:pt x="15114" y="1458"/>
                    <a:pt x="15132" y="1454"/>
                    <a:pt x="15151" y="1426"/>
                  </a:cubicBezTo>
                  <a:cubicBezTo>
                    <a:pt x="15225" y="1263"/>
                    <a:pt x="15341" y="1059"/>
                    <a:pt x="15545" y="1050"/>
                  </a:cubicBezTo>
                  <a:cubicBezTo>
                    <a:pt x="15550" y="1049"/>
                    <a:pt x="15555" y="1049"/>
                    <a:pt x="15560" y="1049"/>
                  </a:cubicBezTo>
                  <a:cubicBezTo>
                    <a:pt x="15774" y="1049"/>
                    <a:pt x="15804" y="1359"/>
                    <a:pt x="15736" y="1505"/>
                  </a:cubicBezTo>
                  <a:cubicBezTo>
                    <a:pt x="15615" y="1778"/>
                    <a:pt x="15323" y="1964"/>
                    <a:pt x="15091" y="2150"/>
                  </a:cubicBezTo>
                  <a:cubicBezTo>
                    <a:pt x="14854" y="1959"/>
                    <a:pt x="14594" y="1778"/>
                    <a:pt x="14450" y="1505"/>
                  </a:cubicBezTo>
                  <a:cubicBezTo>
                    <a:pt x="14362" y="1356"/>
                    <a:pt x="14413" y="1119"/>
                    <a:pt x="14594" y="1059"/>
                  </a:cubicBezTo>
                  <a:cubicBezTo>
                    <a:pt x="14617" y="1051"/>
                    <a:pt x="14639" y="1047"/>
                    <a:pt x="14660" y="1047"/>
                  </a:cubicBezTo>
                  <a:close/>
                  <a:moveTo>
                    <a:pt x="16976" y="0"/>
                  </a:moveTo>
                  <a:cubicBezTo>
                    <a:pt x="16659" y="0"/>
                    <a:pt x="16343" y="5"/>
                    <a:pt x="16028" y="5"/>
                  </a:cubicBezTo>
                  <a:lnTo>
                    <a:pt x="645" y="5"/>
                  </a:lnTo>
                  <a:cubicBezTo>
                    <a:pt x="515" y="5"/>
                    <a:pt x="0" y="10"/>
                    <a:pt x="116" y="288"/>
                  </a:cubicBezTo>
                  <a:cubicBezTo>
                    <a:pt x="214" y="525"/>
                    <a:pt x="455" y="683"/>
                    <a:pt x="641" y="845"/>
                  </a:cubicBezTo>
                  <a:cubicBezTo>
                    <a:pt x="826" y="1008"/>
                    <a:pt x="1258" y="1272"/>
                    <a:pt x="1295" y="1546"/>
                  </a:cubicBezTo>
                  <a:cubicBezTo>
                    <a:pt x="1328" y="1792"/>
                    <a:pt x="1119" y="1955"/>
                    <a:pt x="956" y="2103"/>
                  </a:cubicBezTo>
                  <a:cubicBezTo>
                    <a:pt x="766" y="2270"/>
                    <a:pt x="562" y="2433"/>
                    <a:pt x="376" y="2609"/>
                  </a:cubicBezTo>
                  <a:cubicBezTo>
                    <a:pt x="283" y="2698"/>
                    <a:pt x="144" y="2804"/>
                    <a:pt x="116" y="2939"/>
                  </a:cubicBezTo>
                  <a:cubicBezTo>
                    <a:pt x="65" y="3171"/>
                    <a:pt x="344" y="3217"/>
                    <a:pt x="487" y="3222"/>
                  </a:cubicBezTo>
                  <a:cubicBezTo>
                    <a:pt x="1084" y="3243"/>
                    <a:pt x="1682" y="3249"/>
                    <a:pt x="2279" y="3249"/>
                  </a:cubicBezTo>
                  <a:cubicBezTo>
                    <a:pt x="3274" y="3249"/>
                    <a:pt x="4269" y="3231"/>
                    <a:pt x="5264" y="3231"/>
                  </a:cubicBezTo>
                  <a:lnTo>
                    <a:pt x="17504" y="3231"/>
                  </a:lnTo>
                  <a:cubicBezTo>
                    <a:pt x="17634" y="3222"/>
                    <a:pt x="17792" y="3231"/>
                    <a:pt x="17899" y="3152"/>
                  </a:cubicBezTo>
                  <a:cubicBezTo>
                    <a:pt x="18108" y="3009"/>
                    <a:pt x="17917" y="2790"/>
                    <a:pt x="17806" y="2688"/>
                  </a:cubicBezTo>
                  <a:cubicBezTo>
                    <a:pt x="17620" y="2516"/>
                    <a:pt x="17421" y="2354"/>
                    <a:pt x="17226" y="2187"/>
                  </a:cubicBezTo>
                  <a:cubicBezTo>
                    <a:pt x="17059" y="2034"/>
                    <a:pt x="16817" y="1867"/>
                    <a:pt x="16794" y="1616"/>
                  </a:cubicBezTo>
                  <a:cubicBezTo>
                    <a:pt x="16771" y="1384"/>
                    <a:pt x="17128" y="1133"/>
                    <a:pt x="17268" y="1013"/>
                  </a:cubicBezTo>
                  <a:cubicBezTo>
                    <a:pt x="17444" y="855"/>
                    <a:pt x="17644" y="715"/>
                    <a:pt x="17801" y="544"/>
                  </a:cubicBezTo>
                  <a:cubicBezTo>
                    <a:pt x="17876" y="460"/>
                    <a:pt x="18140" y="196"/>
                    <a:pt x="17894" y="80"/>
                  </a:cubicBezTo>
                  <a:cubicBezTo>
                    <a:pt x="17801" y="33"/>
                    <a:pt x="17709" y="10"/>
                    <a:pt x="17611" y="10"/>
                  </a:cubicBezTo>
                  <a:cubicBezTo>
                    <a:pt x="17399" y="2"/>
                    <a:pt x="17188" y="0"/>
                    <a:pt x="16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2149583" y="2547475"/>
              <a:ext cx="3836984" cy="721951"/>
            </a:xfrm>
            <a:custGeom>
              <a:avLst/>
              <a:gdLst/>
              <a:ahLst/>
              <a:cxnLst/>
              <a:rect l="l" t="t" r="r" b="b"/>
              <a:pathLst>
                <a:path w="18676" h="3514" extrusionOk="0">
                  <a:moveTo>
                    <a:pt x="17008" y="145"/>
                  </a:moveTo>
                  <a:cubicBezTo>
                    <a:pt x="17273" y="145"/>
                    <a:pt x="17538" y="148"/>
                    <a:pt x="17802" y="157"/>
                  </a:cubicBezTo>
                  <a:cubicBezTo>
                    <a:pt x="17900" y="162"/>
                    <a:pt x="17997" y="185"/>
                    <a:pt x="18085" y="227"/>
                  </a:cubicBezTo>
                  <a:cubicBezTo>
                    <a:pt x="18327" y="343"/>
                    <a:pt x="18067" y="607"/>
                    <a:pt x="17993" y="691"/>
                  </a:cubicBezTo>
                  <a:cubicBezTo>
                    <a:pt x="17835" y="863"/>
                    <a:pt x="17630" y="1002"/>
                    <a:pt x="17459" y="1160"/>
                  </a:cubicBezTo>
                  <a:cubicBezTo>
                    <a:pt x="17319" y="1280"/>
                    <a:pt x="16957" y="1531"/>
                    <a:pt x="16981" y="1763"/>
                  </a:cubicBezTo>
                  <a:cubicBezTo>
                    <a:pt x="17004" y="2014"/>
                    <a:pt x="17250" y="2176"/>
                    <a:pt x="17417" y="2329"/>
                  </a:cubicBezTo>
                  <a:cubicBezTo>
                    <a:pt x="17607" y="2501"/>
                    <a:pt x="17807" y="2664"/>
                    <a:pt x="17997" y="2835"/>
                  </a:cubicBezTo>
                  <a:cubicBezTo>
                    <a:pt x="18109" y="2942"/>
                    <a:pt x="18299" y="3160"/>
                    <a:pt x="18090" y="3300"/>
                  </a:cubicBezTo>
                  <a:cubicBezTo>
                    <a:pt x="17979" y="3374"/>
                    <a:pt x="17825" y="3369"/>
                    <a:pt x="17695" y="3374"/>
                  </a:cubicBezTo>
                  <a:lnTo>
                    <a:pt x="5455" y="3374"/>
                  </a:lnTo>
                  <a:cubicBezTo>
                    <a:pt x="4428" y="3374"/>
                    <a:pt x="3399" y="3393"/>
                    <a:pt x="2371" y="3393"/>
                  </a:cubicBezTo>
                  <a:cubicBezTo>
                    <a:pt x="1806" y="3393"/>
                    <a:pt x="1242" y="3387"/>
                    <a:pt x="679" y="3369"/>
                  </a:cubicBezTo>
                  <a:cubicBezTo>
                    <a:pt x="535" y="3364"/>
                    <a:pt x="251" y="3318"/>
                    <a:pt x="307" y="3086"/>
                  </a:cubicBezTo>
                  <a:cubicBezTo>
                    <a:pt x="335" y="2951"/>
                    <a:pt x="474" y="2840"/>
                    <a:pt x="567" y="2756"/>
                  </a:cubicBezTo>
                  <a:cubicBezTo>
                    <a:pt x="753" y="2580"/>
                    <a:pt x="957" y="2418"/>
                    <a:pt x="1147" y="2250"/>
                  </a:cubicBezTo>
                  <a:cubicBezTo>
                    <a:pt x="1310" y="2097"/>
                    <a:pt x="1519" y="1935"/>
                    <a:pt x="1486" y="1693"/>
                  </a:cubicBezTo>
                  <a:cubicBezTo>
                    <a:pt x="1444" y="1415"/>
                    <a:pt x="1013" y="1146"/>
                    <a:pt x="827" y="993"/>
                  </a:cubicBezTo>
                  <a:cubicBezTo>
                    <a:pt x="641" y="830"/>
                    <a:pt x="405" y="672"/>
                    <a:pt x="307" y="436"/>
                  </a:cubicBezTo>
                  <a:cubicBezTo>
                    <a:pt x="191" y="148"/>
                    <a:pt x="702" y="148"/>
                    <a:pt x="832" y="148"/>
                  </a:cubicBezTo>
                  <a:lnTo>
                    <a:pt x="16215" y="148"/>
                  </a:lnTo>
                  <a:cubicBezTo>
                    <a:pt x="16479" y="148"/>
                    <a:pt x="16744" y="145"/>
                    <a:pt x="17008" y="145"/>
                  </a:cubicBezTo>
                  <a:close/>
                  <a:moveTo>
                    <a:pt x="942" y="1"/>
                  </a:moveTo>
                  <a:cubicBezTo>
                    <a:pt x="787" y="1"/>
                    <a:pt x="632" y="7"/>
                    <a:pt x="479" y="36"/>
                  </a:cubicBezTo>
                  <a:cubicBezTo>
                    <a:pt x="293" y="73"/>
                    <a:pt x="163" y="199"/>
                    <a:pt x="163" y="394"/>
                  </a:cubicBezTo>
                  <a:cubicBezTo>
                    <a:pt x="163" y="709"/>
                    <a:pt x="627" y="997"/>
                    <a:pt x="827" y="1169"/>
                  </a:cubicBezTo>
                  <a:cubicBezTo>
                    <a:pt x="999" y="1313"/>
                    <a:pt x="1180" y="1466"/>
                    <a:pt x="1314" y="1652"/>
                  </a:cubicBezTo>
                  <a:cubicBezTo>
                    <a:pt x="1454" y="1842"/>
                    <a:pt x="1171" y="2042"/>
                    <a:pt x="1050" y="2148"/>
                  </a:cubicBezTo>
                  <a:cubicBezTo>
                    <a:pt x="753" y="2422"/>
                    <a:pt x="330" y="2668"/>
                    <a:pt x="173" y="3049"/>
                  </a:cubicBezTo>
                  <a:cubicBezTo>
                    <a:pt x="1" y="3471"/>
                    <a:pt x="665" y="3513"/>
                    <a:pt x="911" y="3513"/>
                  </a:cubicBezTo>
                  <a:lnTo>
                    <a:pt x="17695" y="3513"/>
                  </a:lnTo>
                  <a:cubicBezTo>
                    <a:pt x="17918" y="3508"/>
                    <a:pt x="18178" y="3485"/>
                    <a:pt x="18299" y="3272"/>
                  </a:cubicBezTo>
                  <a:cubicBezTo>
                    <a:pt x="18433" y="3049"/>
                    <a:pt x="18155" y="2789"/>
                    <a:pt x="18016" y="2664"/>
                  </a:cubicBezTo>
                  <a:cubicBezTo>
                    <a:pt x="17825" y="2483"/>
                    <a:pt x="16995" y="1972"/>
                    <a:pt x="17176" y="1652"/>
                  </a:cubicBezTo>
                  <a:cubicBezTo>
                    <a:pt x="17394" y="1252"/>
                    <a:pt x="17909" y="1053"/>
                    <a:pt x="18183" y="695"/>
                  </a:cubicBezTo>
                  <a:cubicBezTo>
                    <a:pt x="18676" y="56"/>
                    <a:pt x="17823" y="2"/>
                    <a:pt x="17266" y="2"/>
                  </a:cubicBezTo>
                  <a:cubicBezTo>
                    <a:pt x="17152" y="2"/>
                    <a:pt x="17051" y="4"/>
                    <a:pt x="16976" y="4"/>
                  </a:cubicBezTo>
                  <a:lnTo>
                    <a:pt x="1282" y="4"/>
                  </a:lnTo>
                  <a:cubicBezTo>
                    <a:pt x="1169" y="4"/>
                    <a:pt x="105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088757" y="2766280"/>
              <a:ext cx="395080" cy="287425"/>
            </a:xfrm>
            <a:custGeom>
              <a:avLst/>
              <a:gdLst/>
              <a:ahLst/>
              <a:cxnLst/>
              <a:rect l="l" t="t" r="r" b="b"/>
              <a:pathLst>
                <a:path w="1923" h="1399" extrusionOk="0">
                  <a:moveTo>
                    <a:pt x="1435" y="127"/>
                  </a:moveTo>
                  <a:cubicBezTo>
                    <a:pt x="1653" y="127"/>
                    <a:pt x="1691" y="447"/>
                    <a:pt x="1626" y="591"/>
                  </a:cubicBezTo>
                  <a:cubicBezTo>
                    <a:pt x="1505" y="865"/>
                    <a:pt x="1212" y="1051"/>
                    <a:pt x="980" y="1237"/>
                  </a:cubicBezTo>
                  <a:cubicBezTo>
                    <a:pt x="744" y="1046"/>
                    <a:pt x="484" y="865"/>
                    <a:pt x="340" y="591"/>
                  </a:cubicBezTo>
                  <a:cubicBezTo>
                    <a:pt x="256" y="438"/>
                    <a:pt x="307" y="206"/>
                    <a:pt x="484" y="141"/>
                  </a:cubicBezTo>
                  <a:cubicBezTo>
                    <a:pt x="507" y="133"/>
                    <a:pt x="529" y="129"/>
                    <a:pt x="551" y="129"/>
                  </a:cubicBezTo>
                  <a:cubicBezTo>
                    <a:pt x="727" y="129"/>
                    <a:pt x="862" y="376"/>
                    <a:pt x="920" y="508"/>
                  </a:cubicBezTo>
                  <a:cubicBezTo>
                    <a:pt x="929" y="536"/>
                    <a:pt x="952" y="540"/>
                    <a:pt x="976" y="540"/>
                  </a:cubicBezTo>
                  <a:lnTo>
                    <a:pt x="980" y="540"/>
                  </a:lnTo>
                  <a:cubicBezTo>
                    <a:pt x="1004" y="540"/>
                    <a:pt x="1022" y="536"/>
                    <a:pt x="1041" y="508"/>
                  </a:cubicBezTo>
                  <a:cubicBezTo>
                    <a:pt x="1115" y="345"/>
                    <a:pt x="1231" y="141"/>
                    <a:pt x="1435" y="127"/>
                  </a:cubicBezTo>
                  <a:close/>
                  <a:moveTo>
                    <a:pt x="1425" y="1"/>
                  </a:moveTo>
                  <a:cubicBezTo>
                    <a:pt x="1416" y="1"/>
                    <a:pt x="1407" y="1"/>
                    <a:pt x="1398" y="2"/>
                  </a:cubicBezTo>
                  <a:cubicBezTo>
                    <a:pt x="1208" y="6"/>
                    <a:pt x="1073" y="169"/>
                    <a:pt x="980" y="327"/>
                  </a:cubicBezTo>
                  <a:cubicBezTo>
                    <a:pt x="887" y="164"/>
                    <a:pt x="748" y="6"/>
                    <a:pt x="563" y="2"/>
                  </a:cubicBezTo>
                  <a:cubicBezTo>
                    <a:pt x="559" y="2"/>
                    <a:pt x="556" y="2"/>
                    <a:pt x="552" y="2"/>
                  </a:cubicBezTo>
                  <a:cubicBezTo>
                    <a:pt x="363" y="2"/>
                    <a:pt x="246" y="126"/>
                    <a:pt x="182" y="299"/>
                  </a:cubicBezTo>
                  <a:cubicBezTo>
                    <a:pt x="1" y="749"/>
                    <a:pt x="655" y="1148"/>
                    <a:pt x="934" y="1380"/>
                  </a:cubicBezTo>
                  <a:cubicBezTo>
                    <a:pt x="948" y="1394"/>
                    <a:pt x="966" y="1399"/>
                    <a:pt x="976" y="1399"/>
                  </a:cubicBezTo>
                  <a:lnTo>
                    <a:pt x="990" y="1399"/>
                  </a:lnTo>
                  <a:cubicBezTo>
                    <a:pt x="999" y="1399"/>
                    <a:pt x="1017" y="1394"/>
                    <a:pt x="1027" y="1380"/>
                  </a:cubicBezTo>
                  <a:cubicBezTo>
                    <a:pt x="1328" y="1125"/>
                    <a:pt x="1923" y="772"/>
                    <a:pt x="1783" y="299"/>
                  </a:cubicBezTo>
                  <a:cubicBezTo>
                    <a:pt x="1735" y="127"/>
                    <a:pt x="1598" y="1"/>
                    <a:pt x="1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2608353" y="2766280"/>
              <a:ext cx="393026" cy="287425"/>
            </a:xfrm>
            <a:custGeom>
              <a:avLst/>
              <a:gdLst/>
              <a:ahLst/>
              <a:cxnLst/>
              <a:rect l="l" t="t" r="r" b="b"/>
              <a:pathLst>
                <a:path w="1913" h="1399" extrusionOk="0">
                  <a:moveTo>
                    <a:pt x="1426" y="127"/>
                  </a:moveTo>
                  <a:cubicBezTo>
                    <a:pt x="1648" y="127"/>
                    <a:pt x="1681" y="447"/>
                    <a:pt x="1621" y="591"/>
                  </a:cubicBezTo>
                  <a:cubicBezTo>
                    <a:pt x="1495" y="865"/>
                    <a:pt x="1207" y="1051"/>
                    <a:pt x="975" y="1237"/>
                  </a:cubicBezTo>
                  <a:cubicBezTo>
                    <a:pt x="739" y="1046"/>
                    <a:pt x="474" y="865"/>
                    <a:pt x="330" y="591"/>
                  </a:cubicBezTo>
                  <a:cubicBezTo>
                    <a:pt x="251" y="438"/>
                    <a:pt x="302" y="206"/>
                    <a:pt x="474" y="141"/>
                  </a:cubicBezTo>
                  <a:cubicBezTo>
                    <a:pt x="497" y="133"/>
                    <a:pt x="519" y="129"/>
                    <a:pt x="541" y="129"/>
                  </a:cubicBezTo>
                  <a:cubicBezTo>
                    <a:pt x="717" y="129"/>
                    <a:pt x="852" y="376"/>
                    <a:pt x="910" y="508"/>
                  </a:cubicBezTo>
                  <a:cubicBezTo>
                    <a:pt x="924" y="536"/>
                    <a:pt x="947" y="540"/>
                    <a:pt x="971" y="540"/>
                  </a:cubicBezTo>
                  <a:lnTo>
                    <a:pt x="975" y="540"/>
                  </a:lnTo>
                  <a:cubicBezTo>
                    <a:pt x="999" y="540"/>
                    <a:pt x="1017" y="536"/>
                    <a:pt x="1031" y="508"/>
                  </a:cubicBezTo>
                  <a:cubicBezTo>
                    <a:pt x="1110" y="345"/>
                    <a:pt x="1226" y="141"/>
                    <a:pt x="1426" y="127"/>
                  </a:cubicBezTo>
                  <a:close/>
                  <a:moveTo>
                    <a:pt x="1420" y="1"/>
                  </a:moveTo>
                  <a:cubicBezTo>
                    <a:pt x="1411" y="1"/>
                    <a:pt x="1402" y="1"/>
                    <a:pt x="1393" y="2"/>
                  </a:cubicBezTo>
                  <a:cubicBezTo>
                    <a:pt x="1203" y="6"/>
                    <a:pt x="1068" y="169"/>
                    <a:pt x="975" y="327"/>
                  </a:cubicBezTo>
                  <a:cubicBezTo>
                    <a:pt x="882" y="164"/>
                    <a:pt x="743" y="6"/>
                    <a:pt x="558" y="2"/>
                  </a:cubicBezTo>
                  <a:cubicBezTo>
                    <a:pt x="554" y="2"/>
                    <a:pt x="550" y="2"/>
                    <a:pt x="547" y="2"/>
                  </a:cubicBezTo>
                  <a:cubicBezTo>
                    <a:pt x="354" y="2"/>
                    <a:pt x="236" y="126"/>
                    <a:pt x="172" y="299"/>
                  </a:cubicBezTo>
                  <a:cubicBezTo>
                    <a:pt x="1" y="749"/>
                    <a:pt x="650" y="1148"/>
                    <a:pt x="929" y="1380"/>
                  </a:cubicBezTo>
                  <a:cubicBezTo>
                    <a:pt x="938" y="1394"/>
                    <a:pt x="957" y="1399"/>
                    <a:pt x="971" y="1399"/>
                  </a:cubicBezTo>
                  <a:lnTo>
                    <a:pt x="980" y="1399"/>
                  </a:lnTo>
                  <a:cubicBezTo>
                    <a:pt x="994" y="1399"/>
                    <a:pt x="1008" y="1394"/>
                    <a:pt x="1022" y="1380"/>
                  </a:cubicBezTo>
                  <a:cubicBezTo>
                    <a:pt x="1323" y="1125"/>
                    <a:pt x="1913" y="772"/>
                    <a:pt x="1774" y="299"/>
                  </a:cubicBezTo>
                  <a:cubicBezTo>
                    <a:pt x="1725" y="127"/>
                    <a:pt x="1588" y="1"/>
                    <a:pt x="1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44"/>
          <p:cNvSpPr txBox="1">
            <a:spLocks noGrp="1"/>
          </p:cNvSpPr>
          <p:nvPr>
            <p:ph type="title"/>
          </p:nvPr>
        </p:nvSpPr>
        <p:spPr>
          <a:xfrm>
            <a:off x="2896354" y="2259982"/>
            <a:ext cx="3195176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3000" b="1" dirty="0"/>
              <a:t>ขั้นตอนดำเนินงาน</a:t>
            </a:r>
          </a:p>
        </p:txBody>
      </p:sp>
      <p:sp>
        <p:nvSpPr>
          <p:cNvPr id="1272" name="Google Shape;1272;p44"/>
          <p:cNvSpPr txBox="1">
            <a:spLocks noGrp="1"/>
          </p:cNvSpPr>
          <p:nvPr>
            <p:ph type="title" idx="2"/>
          </p:nvPr>
        </p:nvSpPr>
        <p:spPr>
          <a:xfrm>
            <a:off x="4070357" y="1064700"/>
            <a:ext cx="10032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74" name="Google Shape;1274;p44"/>
          <p:cNvSpPr/>
          <p:nvPr/>
        </p:nvSpPr>
        <p:spPr>
          <a:xfrm>
            <a:off x="836050" y="700425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4"/>
          <p:cNvSpPr/>
          <p:nvPr/>
        </p:nvSpPr>
        <p:spPr>
          <a:xfrm>
            <a:off x="7940667" y="4316200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6" name="Google Shape;1276;p44"/>
          <p:cNvGrpSpPr/>
          <p:nvPr/>
        </p:nvGrpSpPr>
        <p:grpSpPr>
          <a:xfrm>
            <a:off x="7074857" y="378701"/>
            <a:ext cx="933792" cy="416996"/>
            <a:chOff x="6474432" y="70301"/>
            <a:chExt cx="933792" cy="416996"/>
          </a:xfrm>
        </p:grpSpPr>
        <p:sp>
          <p:nvSpPr>
            <p:cNvPr id="1277" name="Google Shape;1277;p44"/>
            <p:cNvSpPr/>
            <p:nvPr/>
          </p:nvSpPr>
          <p:spPr>
            <a:xfrm rot="-747000">
              <a:off x="7069208" y="99629"/>
              <a:ext cx="307532" cy="32536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44"/>
            <p:cNvGrpSpPr/>
            <p:nvPr/>
          </p:nvGrpSpPr>
          <p:grpSpPr>
            <a:xfrm>
              <a:off x="6474432" y="70301"/>
              <a:ext cx="933790" cy="416996"/>
              <a:chOff x="2842875" y="1357500"/>
              <a:chExt cx="179475" cy="80150"/>
            </a:xfrm>
          </p:grpSpPr>
          <p:sp>
            <p:nvSpPr>
              <p:cNvPr id="1279" name="Google Shape;1279;p44"/>
              <p:cNvSpPr/>
              <p:nvPr/>
            </p:nvSpPr>
            <p:spPr>
              <a:xfrm>
                <a:off x="2943600" y="1357500"/>
                <a:ext cx="787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206" extrusionOk="0">
                    <a:moveTo>
                      <a:pt x="1565" y="244"/>
                    </a:moveTo>
                    <a:cubicBezTo>
                      <a:pt x="1625" y="392"/>
                      <a:pt x="1676" y="541"/>
                      <a:pt x="1732" y="685"/>
                    </a:cubicBezTo>
                    <a:cubicBezTo>
                      <a:pt x="1778" y="810"/>
                      <a:pt x="1820" y="1024"/>
                      <a:pt x="1954" y="1093"/>
                    </a:cubicBezTo>
                    <a:cubicBezTo>
                      <a:pt x="1993" y="1113"/>
                      <a:pt x="2037" y="1120"/>
                      <a:pt x="2084" y="1120"/>
                    </a:cubicBezTo>
                    <a:cubicBezTo>
                      <a:pt x="2204" y="1120"/>
                      <a:pt x="2341" y="1073"/>
                      <a:pt x="2437" y="1056"/>
                    </a:cubicBezTo>
                    <a:cubicBezTo>
                      <a:pt x="2576" y="1033"/>
                      <a:pt x="2720" y="1010"/>
                      <a:pt x="2860" y="986"/>
                    </a:cubicBezTo>
                    <a:lnTo>
                      <a:pt x="2860" y="986"/>
                    </a:lnTo>
                    <a:cubicBezTo>
                      <a:pt x="2771" y="1079"/>
                      <a:pt x="2651" y="1149"/>
                      <a:pt x="2553" y="1237"/>
                    </a:cubicBezTo>
                    <a:cubicBezTo>
                      <a:pt x="2433" y="1358"/>
                      <a:pt x="2368" y="1516"/>
                      <a:pt x="2381" y="1683"/>
                    </a:cubicBezTo>
                    <a:cubicBezTo>
                      <a:pt x="2419" y="1994"/>
                      <a:pt x="2660" y="2249"/>
                      <a:pt x="2725" y="2541"/>
                    </a:cubicBezTo>
                    <a:cubicBezTo>
                      <a:pt x="2581" y="2425"/>
                      <a:pt x="2437" y="2309"/>
                      <a:pt x="2293" y="2189"/>
                    </a:cubicBezTo>
                    <a:cubicBezTo>
                      <a:pt x="2200" y="2114"/>
                      <a:pt x="2108" y="2031"/>
                      <a:pt x="2005" y="1961"/>
                    </a:cubicBezTo>
                    <a:cubicBezTo>
                      <a:pt x="1964" y="1926"/>
                      <a:pt x="1922" y="1902"/>
                      <a:pt x="1872" y="1902"/>
                    </a:cubicBezTo>
                    <a:cubicBezTo>
                      <a:pt x="1855" y="1902"/>
                      <a:pt x="1838" y="1904"/>
                      <a:pt x="1820" y="1910"/>
                    </a:cubicBezTo>
                    <a:cubicBezTo>
                      <a:pt x="1741" y="1933"/>
                      <a:pt x="1704" y="2008"/>
                      <a:pt x="1662" y="2073"/>
                    </a:cubicBezTo>
                    <a:cubicBezTo>
                      <a:pt x="1606" y="2175"/>
                      <a:pt x="1546" y="2282"/>
                      <a:pt x="1486" y="2379"/>
                    </a:cubicBezTo>
                    <a:cubicBezTo>
                      <a:pt x="1393" y="2541"/>
                      <a:pt x="1295" y="2713"/>
                      <a:pt x="1198" y="2871"/>
                    </a:cubicBezTo>
                    <a:cubicBezTo>
                      <a:pt x="1189" y="2699"/>
                      <a:pt x="1291" y="2486"/>
                      <a:pt x="1305" y="2333"/>
                    </a:cubicBezTo>
                    <a:cubicBezTo>
                      <a:pt x="1314" y="2147"/>
                      <a:pt x="1244" y="1980"/>
                      <a:pt x="1114" y="1859"/>
                    </a:cubicBezTo>
                    <a:cubicBezTo>
                      <a:pt x="887" y="1641"/>
                      <a:pt x="520" y="1567"/>
                      <a:pt x="307" y="1349"/>
                    </a:cubicBezTo>
                    <a:cubicBezTo>
                      <a:pt x="316" y="1349"/>
                      <a:pt x="1254" y="1242"/>
                      <a:pt x="1258" y="1219"/>
                    </a:cubicBezTo>
                    <a:cubicBezTo>
                      <a:pt x="1346" y="889"/>
                      <a:pt x="1444" y="564"/>
                      <a:pt x="1565" y="244"/>
                    </a:cubicBezTo>
                    <a:close/>
                    <a:moveTo>
                      <a:pt x="1589" y="0"/>
                    </a:moveTo>
                    <a:cubicBezTo>
                      <a:pt x="1562" y="0"/>
                      <a:pt x="1534" y="16"/>
                      <a:pt x="1518" y="49"/>
                    </a:cubicBezTo>
                    <a:cubicBezTo>
                      <a:pt x="1388" y="378"/>
                      <a:pt x="1286" y="717"/>
                      <a:pt x="1230" y="1065"/>
                    </a:cubicBezTo>
                    <a:cubicBezTo>
                      <a:pt x="1216" y="1051"/>
                      <a:pt x="1202" y="1047"/>
                      <a:pt x="1179" y="1047"/>
                    </a:cubicBezTo>
                    <a:cubicBezTo>
                      <a:pt x="831" y="1047"/>
                      <a:pt x="474" y="1121"/>
                      <a:pt x="135" y="1167"/>
                    </a:cubicBezTo>
                    <a:cubicBezTo>
                      <a:pt x="56" y="1181"/>
                      <a:pt x="0" y="1251"/>
                      <a:pt x="47" y="1325"/>
                    </a:cubicBezTo>
                    <a:cubicBezTo>
                      <a:pt x="242" y="1692"/>
                      <a:pt x="673" y="1743"/>
                      <a:pt x="970" y="1994"/>
                    </a:cubicBezTo>
                    <a:cubicBezTo>
                      <a:pt x="1356" y="2319"/>
                      <a:pt x="817" y="2815"/>
                      <a:pt x="1137" y="3177"/>
                    </a:cubicBezTo>
                    <a:cubicBezTo>
                      <a:pt x="1155" y="3197"/>
                      <a:pt x="1180" y="3206"/>
                      <a:pt x="1205" y="3206"/>
                    </a:cubicBezTo>
                    <a:cubicBezTo>
                      <a:pt x="1240" y="3206"/>
                      <a:pt x="1276" y="3189"/>
                      <a:pt x="1295" y="3159"/>
                    </a:cubicBezTo>
                    <a:cubicBezTo>
                      <a:pt x="1393" y="2982"/>
                      <a:pt x="1490" y="2815"/>
                      <a:pt x="1588" y="2644"/>
                    </a:cubicBezTo>
                    <a:cubicBezTo>
                      <a:pt x="1634" y="2565"/>
                      <a:pt x="1676" y="2486"/>
                      <a:pt x="1722" y="2411"/>
                    </a:cubicBezTo>
                    <a:cubicBezTo>
                      <a:pt x="1759" y="2351"/>
                      <a:pt x="1815" y="2189"/>
                      <a:pt x="1866" y="2147"/>
                    </a:cubicBezTo>
                    <a:cubicBezTo>
                      <a:pt x="1872" y="2130"/>
                      <a:pt x="1877" y="2122"/>
                      <a:pt x="1886" y="2122"/>
                    </a:cubicBezTo>
                    <a:cubicBezTo>
                      <a:pt x="1892" y="2122"/>
                      <a:pt x="1899" y="2126"/>
                      <a:pt x="1908" y="2133"/>
                    </a:cubicBezTo>
                    <a:cubicBezTo>
                      <a:pt x="1936" y="2138"/>
                      <a:pt x="1959" y="2156"/>
                      <a:pt x="1982" y="2179"/>
                    </a:cubicBezTo>
                    <a:cubicBezTo>
                      <a:pt x="2019" y="2203"/>
                      <a:pt x="2047" y="2230"/>
                      <a:pt x="2075" y="2254"/>
                    </a:cubicBezTo>
                    <a:cubicBezTo>
                      <a:pt x="2159" y="2319"/>
                      <a:pt x="2233" y="2379"/>
                      <a:pt x="2312" y="2444"/>
                    </a:cubicBezTo>
                    <a:lnTo>
                      <a:pt x="2785" y="2820"/>
                    </a:lnTo>
                    <a:cubicBezTo>
                      <a:pt x="2808" y="2838"/>
                      <a:pt x="2832" y="2846"/>
                      <a:pt x="2854" y="2846"/>
                    </a:cubicBezTo>
                    <a:cubicBezTo>
                      <a:pt x="2901" y="2846"/>
                      <a:pt x="2942" y="2810"/>
                      <a:pt x="2948" y="2750"/>
                    </a:cubicBezTo>
                    <a:cubicBezTo>
                      <a:pt x="2980" y="2374"/>
                      <a:pt x="2697" y="2100"/>
                      <a:pt x="2590" y="1766"/>
                    </a:cubicBezTo>
                    <a:cubicBezTo>
                      <a:pt x="2446" y="1321"/>
                      <a:pt x="2980" y="1251"/>
                      <a:pt x="3133" y="917"/>
                    </a:cubicBezTo>
                    <a:cubicBezTo>
                      <a:pt x="3150" y="864"/>
                      <a:pt x="3116" y="807"/>
                      <a:pt x="3053" y="807"/>
                    </a:cubicBezTo>
                    <a:cubicBezTo>
                      <a:pt x="3045" y="807"/>
                      <a:pt x="3036" y="808"/>
                      <a:pt x="3027" y="810"/>
                    </a:cubicBezTo>
                    <a:cubicBezTo>
                      <a:pt x="2878" y="838"/>
                      <a:pt x="2725" y="861"/>
                      <a:pt x="2576" y="889"/>
                    </a:cubicBezTo>
                    <a:cubicBezTo>
                      <a:pt x="2502" y="903"/>
                      <a:pt x="2423" y="917"/>
                      <a:pt x="2349" y="931"/>
                    </a:cubicBezTo>
                    <a:cubicBezTo>
                      <a:pt x="2288" y="940"/>
                      <a:pt x="2198" y="973"/>
                      <a:pt x="2133" y="973"/>
                    </a:cubicBezTo>
                    <a:cubicBezTo>
                      <a:pt x="2129" y="973"/>
                      <a:pt x="2125" y="973"/>
                      <a:pt x="2122" y="973"/>
                    </a:cubicBezTo>
                    <a:cubicBezTo>
                      <a:pt x="1945" y="949"/>
                      <a:pt x="1885" y="634"/>
                      <a:pt x="1829" y="494"/>
                    </a:cubicBezTo>
                    <a:cubicBezTo>
                      <a:pt x="1769" y="346"/>
                      <a:pt x="1713" y="197"/>
                      <a:pt x="1653" y="49"/>
                    </a:cubicBezTo>
                    <a:cubicBezTo>
                      <a:pt x="1641" y="16"/>
                      <a:pt x="1616" y="0"/>
                      <a:pt x="15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2842875" y="1367275"/>
                <a:ext cx="8857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620" extrusionOk="0">
                    <a:moveTo>
                      <a:pt x="1904" y="0"/>
                    </a:moveTo>
                    <a:cubicBezTo>
                      <a:pt x="1606" y="0"/>
                      <a:pt x="1311" y="39"/>
                      <a:pt x="1017" y="94"/>
                    </a:cubicBezTo>
                    <a:cubicBezTo>
                      <a:pt x="706" y="150"/>
                      <a:pt x="344" y="233"/>
                      <a:pt x="65" y="401"/>
                    </a:cubicBezTo>
                    <a:cubicBezTo>
                      <a:pt x="0" y="442"/>
                      <a:pt x="33" y="540"/>
                      <a:pt x="107" y="540"/>
                    </a:cubicBezTo>
                    <a:cubicBezTo>
                      <a:pt x="114" y="540"/>
                      <a:pt x="121" y="540"/>
                      <a:pt x="129" y="540"/>
                    </a:cubicBezTo>
                    <a:cubicBezTo>
                      <a:pt x="405" y="540"/>
                      <a:pt x="699" y="455"/>
                      <a:pt x="970" y="401"/>
                    </a:cubicBezTo>
                    <a:cubicBezTo>
                      <a:pt x="1286" y="336"/>
                      <a:pt x="1597" y="275"/>
                      <a:pt x="1917" y="271"/>
                    </a:cubicBezTo>
                    <a:cubicBezTo>
                      <a:pt x="1942" y="270"/>
                      <a:pt x="1966" y="270"/>
                      <a:pt x="1990" y="270"/>
                    </a:cubicBezTo>
                    <a:cubicBezTo>
                      <a:pt x="2509" y="270"/>
                      <a:pt x="3025" y="366"/>
                      <a:pt x="3491" y="614"/>
                    </a:cubicBezTo>
                    <a:cubicBezTo>
                      <a:pt x="3496" y="618"/>
                      <a:pt x="3501" y="619"/>
                      <a:pt x="3506" y="619"/>
                    </a:cubicBezTo>
                    <a:cubicBezTo>
                      <a:pt x="3527" y="619"/>
                      <a:pt x="3542" y="590"/>
                      <a:pt x="3523" y="568"/>
                    </a:cubicBezTo>
                    <a:cubicBezTo>
                      <a:pt x="3124" y="178"/>
                      <a:pt x="2548" y="11"/>
                      <a:pt x="1996" y="1"/>
                    </a:cubicBezTo>
                    <a:cubicBezTo>
                      <a:pt x="1965" y="0"/>
                      <a:pt x="1934" y="0"/>
                      <a:pt x="19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2860200" y="1390800"/>
                <a:ext cx="693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13" extrusionOk="0">
                    <a:moveTo>
                      <a:pt x="1535" y="0"/>
                    </a:moveTo>
                    <a:cubicBezTo>
                      <a:pt x="1496" y="0"/>
                      <a:pt x="1457" y="1"/>
                      <a:pt x="1419" y="3"/>
                    </a:cubicBezTo>
                    <a:cubicBezTo>
                      <a:pt x="1182" y="12"/>
                      <a:pt x="932" y="44"/>
                      <a:pt x="709" y="109"/>
                    </a:cubicBezTo>
                    <a:cubicBezTo>
                      <a:pt x="593" y="142"/>
                      <a:pt x="477" y="179"/>
                      <a:pt x="365" y="230"/>
                    </a:cubicBezTo>
                    <a:cubicBezTo>
                      <a:pt x="254" y="281"/>
                      <a:pt x="180" y="351"/>
                      <a:pt x="87" y="434"/>
                    </a:cubicBezTo>
                    <a:cubicBezTo>
                      <a:pt x="1" y="503"/>
                      <a:pt x="83" y="613"/>
                      <a:pt x="170" y="613"/>
                    </a:cubicBezTo>
                    <a:cubicBezTo>
                      <a:pt x="176" y="613"/>
                      <a:pt x="183" y="612"/>
                      <a:pt x="189" y="611"/>
                    </a:cubicBezTo>
                    <a:cubicBezTo>
                      <a:pt x="296" y="597"/>
                      <a:pt x="398" y="592"/>
                      <a:pt x="505" y="560"/>
                    </a:cubicBezTo>
                    <a:cubicBezTo>
                      <a:pt x="607" y="536"/>
                      <a:pt x="709" y="504"/>
                      <a:pt x="806" y="476"/>
                    </a:cubicBezTo>
                    <a:cubicBezTo>
                      <a:pt x="1015" y="420"/>
                      <a:pt x="1229" y="374"/>
                      <a:pt x="1442" y="346"/>
                    </a:cubicBezTo>
                    <a:cubicBezTo>
                      <a:pt x="1651" y="323"/>
                      <a:pt x="1860" y="309"/>
                      <a:pt x="2078" y="309"/>
                    </a:cubicBezTo>
                    <a:cubicBezTo>
                      <a:pt x="2181" y="309"/>
                      <a:pt x="2286" y="306"/>
                      <a:pt x="2391" y="306"/>
                    </a:cubicBezTo>
                    <a:cubicBezTo>
                      <a:pt x="2513" y="306"/>
                      <a:pt x="2636" y="310"/>
                      <a:pt x="2756" y="328"/>
                    </a:cubicBezTo>
                    <a:cubicBezTo>
                      <a:pt x="2761" y="323"/>
                      <a:pt x="2775" y="314"/>
                      <a:pt x="2761" y="304"/>
                    </a:cubicBezTo>
                    <a:cubicBezTo>
                      <a:pt x="2552" y="211"/>
                      <a:pt x="2357" y="109"/>
                      <a:pt x="2129" y="63"/>
                    </a:cubicBezTo>
                    <a:cubicBezTo>
                      <a:pt x="1939" y="20"/>
                      <a:pt x="1733" y="0"/>
                      <a:pt x="15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44"/>
          <p:cNvGrpSpPr/>
          <p:nvPr/>
        </p:nvGrpSpPr>
        <p:grpSpPr>
          <a:xfrm>
            <a:off x="422607" y="4197126"/>
            <a:ext cx="933792" cy="416996"/>
            <a:chOff x="6474432" y="70301"/>
            <a:chExt cx="933792" cy="416996"/>
          </a:xfrm>
        </p:grpSpPr>
        <p:sp>
          <p:nvSpPr>
            <p:cNvPr id="1283" name="Google Shape;1283;p44"/>
            <p:cNvSpPr/>
            <p:nvPr/>
          </p:nvSpPr>
          <p:spPr>
            <a:xfrm rot="-747000">
              <a:off x="7069208" y="99629"/>
              <a:ext cx="307532" cy="32536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4" name="Google Shape;1284;p44"/>
            <p:cNvGrpSpPr/>
            <p:nvPr/>
          </p:nvGrpSpPr>
          <p:grpSpPr>
            <a:xfrm>
              <a:off x="6474432" y="70301"/>
              <a:ext cx="933790" cy="416996"/>
              <a:chOff x="2842875" y="1357500"/>
              <a:chExt cx="179475" cy="80150"/>
            </a:xfrm>
          </p:grpSpPr>
          <p:sp>
            <p:nvSpPr>
              <p:cNvPr id="1285" name="Google Shape;1285;p44"/>
              <p:cNvSpPr/>
              <p:nvPr/>
            </p:nvSpPr>
            <p:spPr>
              <a:xfrm>
                <a:off x="2943600" y="1357500"/>
                <a:ext cx="787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206" extrusionOk="0">
                    <a:moveTo>
                      <a:pt x="1565" y="244"/>
                    </a:moveTo>
                    <a:cubicBezTo>
                      <a:pt x="1625" y="392"/>
                      <a:pt x="1676" y="541"/>
                      <a:pt x="1732" y="685"/>
                    </a:cubicBezTo>
                    <a:cubicBezTo>
                      <a:pt x="1778" y="810"/>
                      <a:pt x="1820" y="1024"/>
                      <a:pt x="1954" y="1093"/>
                    </a:cubicBezTo>
                    <a:cubicBezTo>
                      <a:pt x="1993" y="1113"/>
                      <a:pt x="2037" y="1120"/>
                      <a:pt x="2084" y="1120"/>
                    </a:cubicBezTo>
                    <a:cubicBezTo>
                      <a:pt x="2204" y="1120"/>
                      <a:pt x="2341" y="1073"/>
                      <a:pt x="2437" y="1056"/>
                    </a:cubicBezTo>
                    <a:cubicBezTo>
                      <a:pt x="2576" y="1033"/>
                      <a:pt x="2720" y="1010"/>
                      <a:pt x="2860" y="986"/>
                    </a:cubicBezTo>
                    <a:lnTo>
                      <a:pt x="2860" y="986"/>
                    </a:lnTo>
                    <a:cubicBezTo>
                      <a:pt x="2771" y="1079"/>
                      <a:pt x="2651" y="1149"/>
                      <a:pt x="2553" y="1237"/>
                    </a:cubicBezTo>
                    <a:cubicBezTo>
                      <a:pt x="2433" y="1358"/>
                      <a:pt x="2368" y="1516"/>
                      <a:pt x="2381" y="1683"/>
                    </a:cubicBezTo>
                    <a:cubicBezTo>
                      <a:pt x="2419" y="1994"/>
                      <a:pt x="2660" y="2249"/>
                      <a:pt x="2725" y="2541"/>
                    </a:cubicBezTo>
                    <a:cubicBezTo>
                      <a:pt x="2581" y="2425"/>
                      <a:pt x="2437" y="2309"/>
                      <a:pt x="2293" y="2189"/>
                    </a:cubicBezTo>
                    <a:cubicBezTo>
                      <a:pt x="2200" y="2114"/>
                      <a:pt x="2108" y="2031"/>
                      <a:pt x="2005" y="1961"/>
                    </a:cubicBezTo>
                    <a:cubicBezTo>
                      <a:pt x="1964" y="1926"/>
                      <a:pt x="1922" y="1902"/>
                      <a:pt x="1872" y="1902"/>
                    </a:cubicBezTo>
                    <a:cubicBezTo>
                      <a:pt x="1855" y="1902"/>
                      <a:pt x="1838" y="1904"/>
                      <a:pt x="1820" y="1910"/>
                    </a:cubicBezTo>
                    <a:cubicBezTo>
                      <a:pt x="1741" y="1933"/>
                      <a:pt x="1704" y="2008"/>
                      <a:pt x="1662" y="2073"/>
                    </a:cubicBezTo>
                    <a:cubicBezTo>
                      <a:pt x="1606" y="2175"/>
                      <a:pt x="1546" y="2282"/>
                      <a:pt x="1486" y="2379"/>
                    </a:cubicBezTo>
                    <a:cubicBezTo>
                      <a:pt x="1393" y="2541"/>
                      <a:pt x="1295" y="2713"/>
                      <a:pt x="1198" y="2871"/>
                    </a:cubicBezTo>
                    <a:cubicBezTo>
                      <a:pt x="1189" y="2699"/>
                      <a:pt x="1291" y="2486"/>
                      <a:pt x="1305" y="2333"/>
                    </a:cubicBezTo>
                    <a:cubicBezTo>
                      <a:pt x="1314" y="2147"/>
                      <a:pt x="1244" y="1980"/>
                      <a:pt x="1114" y="1859"/>
                    </a:cubicBezTo>
                    <a:cubicBezTo>
                      <a:pt x="887" y="1641"/>
                      <a:pt x="520" y="1567"/>
                      <a:pt x="307" y="1349"/>
                    </a:cubicBezTo>
                    <a:cubicBezTo>
                      <a:pt x="316" y="1349"/>
                      <a:pt x="1254" y="1242"/>
                      <a:pt x="1258" y="1219"/>
                    </a:cubicBezTo>
                    <a:cubicBezTo>
                      <a:pt x="1346" y="889"/>
                      <a:pt x="1444" y="564"/>
                      <a:pt x="1565" y="244"/>
                    </a:cubicBezTo>
                    <a:close/>
                    <a:moveTo>
                      <a:pt x="1589" y="0"/>
                    </a:moveTo>
                    <a:cubicBezTo>
                      <a:pt x="1562" y="0"/>
                      <a:pt x="1534" y="16"/>
                      <a:pt x="1518" y="49"/>
                    </a:cubicBezTo>
                    <a:cubicBezTo>
                      <a:pt x="1388" y="378"/>
                      <a:pt x="1286" y="717"/>
                      <a:pt x="1230" y="1065"/>
                    </a:cubicBezTo>
                    <a:cubicBezTo>
                      <a:pt x="1216" y="1051"/>
                      <a:pt x="1202" y="1047"/>
                      <a:pt x="1179" y="1047"/>
                    </a:cubicBezTo>
                    <a:cubicBezTo>
                      <a:pt x="831" y="1047"/>
                      <a:pt x="474" y="1121"/>
                      <a:pt x="135" y="1167"/>
                    </a:cubicBezTo>
                    <a:cubicBezTo>
                      <a:pt x="56" y="1181"/>
                      <a:pt x="0" y="1251"/>
                      <a:pt x="47" y="1325"/>
                    </a:cubicBezTo>
                    <a:cubicBezTo>
                      <a:pt x="242" y="1692"/>
                      <a:pt x="673" y="1743"/>
                      <a:pt x="970" y="1994"/>
                    </a:cubicBezTo>
                    <a:cubicBezTo>
                      <a:pt x="1356" y="2319"/>
                      <a:pt x="817" y="2815"/>
                      <a:pt x="1137" y="3177"/>
                    </a:cubicBezTo>
                    <a:cubicBezTo>
                      <a:pt x="1155" y="3197"/>
                      <a:pt x="1180" y="3206"/>
                      <a:pt x="1205" y="3206"/>
                    </a:cubicBezTo>
                    <a:cubicBezTo>
                      <a:pt x="1240" y="3206"/>
                      <a:pt x="1276" y="3189"/>
                      <a:pt x="1295" y="3159"/>
                    </a:cubicBezTo>
                    <a:cubicBezTo>
                      <a:pt x="1393" y="2982"/>
                      <a:pt x="1490" y="2815"/>
                      <a:pt x="1588" y="2644"/>
                    </a:cubicBezTo>
                    <a:cubicBezTo>
                      <a:pt x="1634" y="2565"/>
                      <a:pt x="1676" y="2486"/>
                      <a:pt x="1722" y="2411"/>
                    </a:cubicBezTo>
                    <a:cubicBezTo>
                      <a:pt x="1759" y="2351"/>
                      <a:pt x="1815" y="2189"/>
                      <a:pt x="1866" y="2147"/>
                    </a:cubicBezTo>
                    <a:cubicBezTo>
                      <a:pt x="1872" y="2130"/>
                      <a:pt x="1877" y="2122"/>
                      <a:pt x="1886" y="2122"/>
                    </a:cubicBezTo>
                    <a:cubicBezTo>
                      <a:pt x="1892" y="2122"/>
                      <a:pt x="1899" y="2126"/>
                      <a:pt x="1908" y="2133"/>
                    </a:cubicBezTo>
                    <a:cubicBezTo>
                      <a:pt x="1936" y="2138"/>
                      <a:pt x="1959" y="2156"/>
                      <a:pt x="1982" y="2179"/>
                    </a:cubicBezTo>
                    <a:cubicBezTo>
                      <a:pt x="2019" y="2203"/>
                      <a:pt x="2047" y="2230"/>
                      <a:pt x="2075" y="2254"/>
                    </a:cubicBezTo>
                    <a:cubicBezTo>
                      <a:pt x="2159" y="2319"/>
                      <a:pt x="2233" y="2379"/>
                      <a:pt x="2312" y="2444"/>
                    </a:cubicBezTo>
                    <a:lnTo>
                      <a:pt x="2785" y="2820"/>
                    </a:lnTo>
                    <a:cubicBezTo>
                      <a:pt x="2808" y="2838"/>
                      <a:pt x="2832" y="2846"/>
                      <a:pt x="2854" y="2846"/>
                    </a:cubicBezTo>
                    <a:cubicBezTo>
                      <a:pt x="2901" y="2846"/>
                      <a:pt x="2942" y="2810"/>
                      <a:pt x="2948" y="2750"/>
                    </a:cubicBezTo>
                    <a:cubicBezTo>
                      <a:pt x="2980" y="2374"/>
                      <a:pt x="2697" y="2100"/>
                      <a:pt x="2590" y="1766"/>
                    </a:cubicBezTo>
                    <a:cubicBezTo>
                      <a:pt x="2446" y="1321"/>
                      <a:pt x="2980" y="1251"/>
                      <a:pt x="3133" y="917"/>
                    </a:cubicBezTo>
                    <a:cubicBezTo>
                      <a:pt x="3150" y="864"/>
                      <a:pt x="3116" y="807"/>
                      <a:pt x="3053" y="807"/>
                    </a:cubicBezTo>
                    <a:cubicBezTo>
                      <a:pt x="3045" y="807"/>
                      <a:pt x="3036" y="808"/>
                      <a:pt x="3027" y="810"/>
                    </a:cubicBezTo>
                    <a:cubicBezTo>
                      <a:pt x="2878" y="838"/>
                      <a:pt x="2725" y="861"/>
                      <a:pt x="2576" y="889"/>
                    </a:cubicBezTo>
                    <a:cubicBezTo>
                      <a:pt x="2502" y="903"/>
                      <a:pt x="2423" y="917"/>
                      <a:pt x="2349" y="931"/>
                    </a:cubicBezTo>
                    <a:cubicBezTo>
                      <a:pt x="2288" y="940"/>
                      <a:pt x="2198" y="973"/>
                      <a:pt x="2133" y="973"/>
                    </a:cubicBezTo>
                    <a:cubicBezTo>
                      <a:pt x="2129" y="973"/>
                      <a:pt x="2125" y="973"/>
                      <a:pt x="2122" y="973"/>
                    </a:cubicBezTo>
                    <a:cubicBezTo>
                      <a:pt x="1945" y="949"/>
                      <a:pt x="1885" y="634"/>
                      <a:pt x="1829" y="494"/>
                    </a:cubicBezTo>
                    <a:cubicBezTo>
                      <a:pt x="1769" y="346"/>
                      <a:pt x="1713" y="197"/>
                      <a:pt x="1653" y="49"/>
                    </a:cubicBezTo>
                    <a:cubicBezTo>
                      <a:pt x="1641" y="16"/>
                      <a:pt x="1616" y="0"/>
                      <a:pt x="15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2842875" y="1367275"/>
                <a:ext cx="8857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620" extrusionOk="0">
                    <a:moveTo>
                      <a:pt x="1904" y="0"/>
                    </a:moveTo>
                    <a:cubicBezTo>
                      <a:pt x="1606" y="0"/>
                      <a:pt x="1311" y="39"/>
                      <a:pt x="1017" y="94"/>
                    </a:cubicBezTo>
                    <a:cubicBezTo>
                      <a:pt x="706" y="150"/>
                      <a:pt x="344" y="233"/>
                      <a:pt x="65" y="401"/>
                    </a:cubicBezTo>
                    <a:cubicBezTo>
                      <a:pt x="0" y="442"/>
                      <a:pt x="33" y="540"/>
                      <a:pt x="107" y="540"/>
                    </a:cubicBezTo>
                    <a:cubicBezTo>
                      <a:pt x="114" y="540"/>
                      <a:pt x="121" y="540"/>
                      <a:pt x="129" y="540"/>
                    </a:cubicBezTo>
                    <a:cubicBezTo>
                      <a:pt x="405" y="540"/>
                      <a:pt x="699" y="455"/>
                      <a:pt x="970" y="401"/>
                    </a:cubicBezTo>
                    <a:cubicBezTo>
                      <a:pt x="1286" y="336"/>
                      <a:pt x="1597" y="275"/>
                      <a:pt x="1917" y="271"/>
                    </a:cubicBezTo>
                    <a:cubicBezTo>
                      <a:pt x="1942" y="270"/>
                      <a:pt x="1966" y="270"/>
                      <a:pt x="1990" y="270"/>
                    </a:cubicBezTo>
                    <a:cubicBezTo>
                      <a:pt x="2509" y="270"/>
                      <a:pt x="3025" y="366"/>
                      <a:pt x="3491" y="614"/>
                    </a:cubicBezTo>
                    <a:cubicBezTo>
                      <a:pt x="3496" y="618"/>
                      <a:pt x="3501" y="619"/>
                      <a:pt x="3506" y="619"/>
                    </a:cubicBezTo>
                    <a:cubicBezTo>
                      <a:pt x="3527" y="619"/>
                      <a:pt x="3542" y="590"/>
                      <a:pt x="3523" y="568"/>
                    </a:cubicBezTo>
                    <a:cubicBezTo>
                      <a:pt x="3124" y="178"/>
                      <a:pt x="2548" y="11"/>
                      <a:pt x="1996" y="1"/>
                    </a:cubicBezTo>
                    <a:cubicBezTo>
                      <a:pt x="1965" y="0"/>
                      <a:pt x="1934" y="0"/>
                      <a:pt x="19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2860200" y="1390800"/>
                <a:ext cx="693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13" extrusionOk="0">
                    <a:moveTo>
                      <a:pt x="1535" y="0"/>
                    </a:moveTo>
                    <a:cubicBezTo>
                      <a:pt x="1496" y="0"/>
                      <a:pt x="1457" y="1"/>
                      <a:pt x="1419" y="3"/>
                    </a:cubicBezTo>
                    <a:cubicBezTo>
                      <a:pt x="1182" y="12"/>
                      <a:pt x="932" y="44"/>
                      <a:pt x="709" y="109"/>
                    </a:cubicBezTo>
                    <a:cubicBezTo>
                      <a:pt x="593" y="142"/>
                      <a:pt x="477" y="179"/>
                      <a:pt x="365" y="230"/>
                    </a:cubicBezTo>
                    <a:cubicBezTo>
                      <a:pt x="254" y="281"/>
                      <a:pt x="180" y="351"/>
                      <a:pt x="87" y="434"/>
                    </a:cubicBezTo>
                    <a:cubicBezTo>
                      <a:pt x="1" y="503"/>
                      <a:pt x="83" y="613"/>
                      <a:pt x="170" y="613"/>
                    </a:cubicBezTo>
                    <a:cubicBezTo>
                      <a:pt x="176" y="613"/>
                      <a:pt x="183" y="612"/>
                      <a:pt x="189" y="611"/>
                    </a:cubicBezTo>
                    <a:cubicBezTo>
                      <a:pt x="296" y="597"/>
                      <a:pt x="398" y="592"/>
                      <a:pt x="505" y="560"/>
                    </a:cubicBezTo>
                    <a:cubicBezTo>
                      <a:pt x="607" y="536"/>
                      <a:pt x="709" y="504"/>
                      <a:pt x="806" y="476"/>
                    </a:cubicBezTo>
                    <a:cubicBezTo>
                      <a:pt x="1015" y="420"/>
                      <a:pt x="1229" y="374"/>
                      <a:pt x="1442" y="346"/>
                    </a:cubicBezTo>
                    <a:cubicBezTo>
                      <a:pt x="1651" y="323"/>
                      <a:pt x="1860" y="309"/>
                      <a:pt x="2078" y="309"/>
                    </a:cubicBezTo>
                    <a:cubicBezTo>
                      <a:pt x="2181" y="309"/>
                      <a:pt x="2286" y="306"/>
                      <a:pt x="2391" y="306"/>
                    </a:cubicBezTo>
                    <a:cubicBezTo>
                      <a:pt x="2513" y="306"/>
                      <a:pt x="2636" y="310"/>
                      <a:pt x="2756" y="328"/>
                    </a:cubicBezTo>
                    <a:cubicBezTo>
                      <a:pt x="2761" y="323"/>
                      <a:pt x="2775" y="314"/>
                      <a:pt x="2761" y="304"/>
                    </a:cubicBezTo>
                    <a:cubicBezTo>
                      <a:pt x="2552" y="211"/>
                      <a:pt x="2357" y="109"/>
                      <a:pt x="2129" y="63"/>
                    </a:cubicBezTo>
                    <a:cubicBezTo>
                      <a:pt x="1939" y="20"/>
                      <a:pt x="1733" y="0"/>
                      <a:pt x="15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8" name="Google Shape;1288;p44"/>
          <p:cNvSpPr/>
          <p:nvPr/>
        </p:nvSpPr>
        <p:spPr>
          <a:xfrm>
            <a:off x="6001850" y="4528821"/>
            <a:ext cx="2171425" cy="688425"/>
          </a:xfrm>
          <a:custGeom>
            <a:avLst/>
            <a:gdLst/>
            <a:ahLst/>
            <a:cxnLst/>
            <a:rect l="l" t="t" r="r" b="b"/>
            <a:pathLst>
              <a:path w="86857" h="27537" extrusionOk="0">
                <a:moveTo>
                  <a:pt x="0" y="4731"/>
                </a:moveTo>
                <a:cubicBezTo>
                  <a:pt x="5712" y="1303"/>
                  <a:pt x="13548" y="-1578"/>
                  <a:pt x="19652" y="1092"/>
                </a:cubicBezTo>
                <a:cubicBezTo>
                  <a:pt x="29433" y="5370"/>
                  <a:pt x="35131" y="16752"/>
                  <a:pt x="45127" y="20501"/>
                </a:cubicBezTo>
                <a:cubicBezTo>
                  <a:pt x="58335" y="25455"/>
                  <a:pt x="76882" y="17562"/>
                  <a:pt x="86857" y="2753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289" name="Google Shape;1289;p44"/>
          <p:cNvGrpSpPr/>
          <p:nvPr/>
        </p:nvGrpSpPr>
        <p:grpSpPr>
          <a:xfrm>
            <a:off x="4873426" y="3960689"/>
            <a:ext cx="1266702" cy="1306854"/>
            <a:chOff x="4873426" y="3960689"/>
            <a:chExt cx="1266702" cy="1306854"/>
          </a:xfrm>
        </p:grpSpPr>
        <p:grpSp>
          <p:nvGrpSpPr>
            <p:cNvPr id="1290" name="Google Shape;1290;p44"/>
            <p:cNvGrpSpPr/>
            <p:nvPr/>
          </p:nvGrpSpPr>
          <p:grpSpPr>
            <a:xfrm rot="-1448696">
              <a:off x="5039874" y="4107337"/>
              <a:ext cx="933805" cy="1013557"/>
              <a:chOff x="3792575" y="1013925"/>
              <a:chExt cx="185000" cy="200800"/>
            </a:xfrm>
          </p:grpSpPr>
          <p:sp>
            <p:nvSpPr>
              <p:cNvPr id="1291" name="Google Shape;1291;p44"/>
              <p:cNvSpPr/>
              <p:nvPr/>
            </p:nvSpPr>
            <p:spPr>
              <a:xfrm>
                <a:off x="3813225" y="1023650"/>
                <a:ext cx="151825" cy="169800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6792" extrusionOk="0">
                    <a:moveTo>
                      <a:pt x="4852" y="0"/>
                    </a:moveTo>
                    <a:cubicBezTo>
                      <a:pt x="4837" y="0"/>
                      <a:pt x="4822" y="5"/>
                      <a:pt x="4810" y="16"/>
                    </a:cubicBezTo>
                    <a:cubicBezTo>
                      <a:pt x="4425" y="48"/>
                      <a:pt x="4044" y="155"/>
                      <a:pt x="3659" y="202"/>
                    </a:cubicBezTo>
                    <a:cubicBezTo>
                      <a:pt x="3255" y="248"/>
                      <a:pt x="2842" y="267"/>
                      <a:pt x="2429" y="271"/>
                    </a:cubicBezTo>
                    <a:cubicBezTo>
                      <a:pt x="2261" y="273"/>
                      <a:pt x="2095" y="274"/>
                      <a:pt x="1929" y="274"/>
                    </a:cubicBezTo>
                    <a:cubicBezTo>
                      <a:pt x="1693" y="274"/>
                      <a:pt x="1458" y="272"/>
                      <a:pt x="1222" y="267"/>
                    </a:cubicBezTo>
                    <a:cubicBezTo>
                      <a:pt x="1008" y="257"/>
                      <a:pt x="799" y="253"/>
                      <a:pt x="586" y="243"/>
                    </a:cubicBezTo>
                    <a:cubicBezTo>
                      <a:pt x="493" y="238"/>
                      <a:pt x="375" y="217"/>
                      <a:pt x="266" y="217"/>
                    </a:cubicBezTo>
                    <a:cubicBezTo>
                      <a:pt x="184" y="217"/>
                      <a:pt x="107" y="229"/>
                      <a:pt x="47" y="267"/>
                    </a:cubicBezTo>
                    <a:cubicBezTo>
                      <a:pt x="1" y="294"/>
                      <a:pt x="6" y="345"/>
                      <a:pt x="47" y="373"/>
                    </a:cubicBezTo>
                    <a:cubicBezTo>
                      <a:pt x="121" y="431"/>
                      <a:pt x="233" y="443"/>
                      <a:pt x="345" y="443"/>
                    </a:cubicBezTo>
                    <a:cubicBezTo>
                      <a:pt x="419" y="443"/>
                      <a:pt x="493" y="438"/>
                      <a:pt x="558" y="438"/>
                    </a:cubicBezTo>
                    <a:cubicBezTo>
                      <a:pt x="567" y="438"/>
                      <a:pt x="577" y="438"/>
                      <a:pt x="586" y="438"/>
                    </a:cubicBezTo>
                    <a:cubicBezTo>
                      <a:pt x="799" y="443"/>
                      <a:pt x="1008" y="452"/>
                      <a:pt x="1222" y="457"/>
                    </a:cubicBezTo>
                    <a:cubicBezTo>
                      <a:pt x="1383" y="459"/>
                      <a:pt x="1544" y="460"/>
                      <a:pt x="1704" y="460"/>
                    </a:cubicBezTo>
                    <a:cubicBezTo>
                      <a:pt x="1968" y="460"/>
                      <a:pt x="2231" y="456"/>
                      <a:pt x="2494" y="438"/>
                    </a:cubicBezTo>
                    <a:cubicBezTo>
                      <a:pt x="2888" y="415"/>
                      <a:pt x="3287" y="373"/>
                      <a:pt x="3677" y="318"/>
                    </a:cubicBezTo>
                    <a:cubicBezTo>
                      <a:pt x="4030" y="267"/>
                      <a:pt x="4425" y="220"/>
                      <a:pt x="4763" y="81"/>
                    </a:cubicBezTo>
                    <a:lnTo>
                      <a:pt x="4763" y="81"/>
                    </a:lnTo>
                    <a:cubicBezTo>
                      <a:pt x="4698" y="248"/>
                      <a:pt x="4796" y="457"/>
                      <a:pt x="4912" y="578"/>
                    </a:cubicBezTo>
                    <a:cubicBezTo>
                      <a:pt x="4996" y="666"/>
                      <a:pt x="5107" y="717"/>
                      <a:pt x="5214" y="745"/>
                    </a:cubicBezTo>
                    <a:cubicBezTo>
                      <a:pt x="5274" y="763"/>
                      <a:pt x="5325" y="777"/>
                      <a:pt x="5385" y="782"/>
                    </a:cubicBezTo>
                    <a:cubicBezTo>
                      <a:pt x="5413" y="786"/>
                      <a:pt x="5441" y="791"/>
                      <a:pt x="5469" y="791"/>
                    </a:cubicBezTo>
                    <a:lnTo>
                      <a:pt x="5525" y="791"/>
                    </a:lnTo>
                    <a:cubicBezTo>
                      <a:pt x="5506" y="1627"/>
                      <a:pt x="5511" y="2471"/>
                      <a:pt x="5576" y="3298"/>
                    </a:cubicBezTo>
                    <a:cubicBezTo>
                      <a:pt x="5608" y="3748"/>
                      <a:pt x="5655" y="4198"/>
                      <a:pt x="5710" y="4644"/>
                    </a:cubicBezTo>
                    <a:cubicBezTo>
                      <a:pt x="5734" y="4848"/>
                      <a:pt x="5761" y="5052"/>
                      <a:pt x="5789" y="5247"/>
                    </a:cubicBezTo>
                    <a:cubicBezTo>
                      <a:pt x="5817" y="5428"/>
                      <a:pt x="5836" y="5628"/>
                      <a:pt x="5882" y="5804"/>
                    </a:cubicBezTo>
                    <a:cubicBezTo>
                      <a:pt x="5826" y="5804"/>
                      <a:pt x="5766" y="5813"/>
                      <a:pt x="5715" y="5827"/>
                    </a:cubicBezTo>
                    <a:cubicBezTo>
                      <a:pt x="5525" y="5883"/>
                      <a:pt x="5367" y="6013"/>
                      <a:pt x="5302" y="6199"/>
                    </a:cubicBezTo>
                    <a:cubicBezTo>
                      <a:pt x="5269" y="6301"/>
                      <a:pt x="5260" y="6408"/>
                      <a:pt x="5279" y="6514"/>
                    </a:cubicBezTo>
                    <a:cubicBezTo>
                      <a:pt x="5297" y="6617"/>
                      <a:pt x="5362" y="6719"/>
                      <a:pt x="5441" y="6779"/>
                    </a:cubicBezTo>
                    <a:cubicBezTo>
                      <a:pt x="5451" y="6788"/>
                      <a:pt x="5462" y="6791"/>
                      <a:pt x="5473" y="6791"/>
                    </a:cubicBezTo>
                    <a:cubicBezTo>
                      <a:pt x="5502" y="6791"/>
                      <a:pt x="5527" y="6762"/>
                      <a:pt x="5506" y="6728"/>
                    </a:cubicBezTo>
                    <a:cubicBezTo>
                      <a:pt x="5418" y="6584"/>
                      <a:pt x="5395" y="6375"/>
                      <a:pt x="5469" y="6222"/>
                    </a:cubicBezTo>
                    <a:cubicBezTo>
                      <a:pt x="5548" y="6078"/>
                      <a:pt x="5701" y="5985"/>
                      <a:pt x="5864" y="5985"/>
                    </a:cubicBezTo>
                    <a:cubicBezTo>
                      <a:pt x="5887" y="5985"/>
                      <a:pt x="5909" y="5986"/>
                      <a:pt x="5931" y="5986"/>
                    </a:cubicBezTo>
                    <a:cubicBezTo>
                      <a:pt x="5953" y="5986"/>
                      <a:pt x="5975" y="5985"/>
                      <a:pt x="5998" y="5981"/>
                    </a:cubicBezTo>
                    <a:cubicBezTo>
                      <a:pt x="6072" y="5981"/>
                      <a:pt x="6063" y="5892"/>
                      <a:pt x="6003" y="5860"/>
                    </a:cubicBezTo>
                    <a:cubicBezTo>
                      <a:pt x="5998" y="5855"/>
                      <a:pt x="5984" y="5855"/>
                      <a:pt x="5980" y="5855"/>
                    </a:cubicBezTo>
                    <a:cubicBezTo>
                      <a:pt x="5975" y="5674"/>
                      <a:pt x="5942" y="5493"/>
                      <a:pt x="5919" y="5321"/>
                    </a:cubicBezTo>
                    <a:cubicBezTo>
                      <a:pt x="5887" y="5094"/>
                      <a:pt x="5864" y="4862"/>
                      <a:pt x="5850" y="4634"/>
                    </a:cubicBezTo>
                    <a:cubicBezTo>
                      <a:pt x="5808" y="4189"/>
                      <a:pt x="5771" y="3734"/>
                      <a:pt x="5748" y="3288"/>
                    </a:cubicBezTo>
                    <a:cubicBezTo>
                      <a:pt x="5696" y="2388"/>
                      <a:pt x="5678" y="1492"/>
                      <a:pt x="5710" y="591"/>
                    </a:cubicBezTo>
                    <a:cubicBezTo>
                      <a:pt x="5713" y="533"/>
                      <a:pt x="5667" y="504"/>
                      <a:pt x="5622" y="504"/>
                    </a:cubicBezTo>
                    <a:cubicBezTo>
                      <a:pt x="5576" y="504"/>
                      <a:pt x="5529" y="533"/>
                      <a:pt x="5529" y="591"/>
                    </a:cubicBezTo>
                    <a:lnTo>
                      <a:pt x="5529" y="601"/>
                    </a:lnTo>
                    <a:cubicBezTo>
                      <a:pt x="5525" y="601"/>
                      <a:pt x="5525" y="601"/>
                      <a:pt x="5515" y="596"/>
                    </a:cubicBezTo>
                    <a:cubicBezTo>
                      <a:pt x="5492" y="591"/>
                      <a:pt x="5469" y="591"/>
                      <a:pt x="5446" y="591"/>
                    </a:cubicBezTo>
                    <a:cubicBezTo>
                      <a:pt x="5441" y="591"/>
                      <a:pt x="5423" y="582"/>
                      <a:pt x="5423" y="582"/>
                    </a:cubicBezTo>
                    <a:cubicBezTo>
                      <a:pt x="5413" y="582"/>
                      <a:pt x="5399" y="578"/>
                      <a:pt x="5390" y="578"/>
                    </a:cubicBezTo>
                    <a:cubicBezTo>
                      <a:pt x="5367" y="573"/>
                      <a:pt x="5344" y="568"/>
                      <a:pt x="5316" y="568"/>
                    </a:cubicBezTo>
                    <a:cubicBezTo>
                      <a:pt x="5223" y="545"/>
                      <a:pt x="5135" y="513"/>
                      <a:pt x="5051" y="461"/>
                    </a:cubicBezTo>
                    <a:cubicBezTo>
                      <a:pt x="4996" y="429"/>
                      <a:pt x="4945" y="369"/>
                      <a:pt x="4912" y="299"/>
                    </a:cubicBezTo>
                    <a:cubicBezTo>
                      <a:pt x="4884" y="225"/>
                      <a:pt x="4884" y="155"/>
                      <a:pt x="4907" y="72"/>
                    </a:cubicBezTo>
                    <a:cubicBezTo>
                      <a:pt x="4921" y="29"/>
                      <a:pt x="4887" y="0"/>
                      <a:pt x="48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3821475" y="1193200"/>
                <a:ext cx="1266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5" extrusionOk="0">
                    <a:moveTo>
                      <a:pt x="4749" y="0"/>
                    </a:moveTo>
                    <a:cubicBezTo>
                      <a:pt x="4668" y="0"/>
                      <a:pt x="4586" y="4"/>
                      <a:pt x="4503" y="6"/>
                    </a:cubicBezTo>
                    <a:cubicBezTo>
                      <a:pt x="4290" y="11"/>
                      <a:pt x="4071" y="11"/>
                      <a:pt x="3863" y="16"/>
                    </a:cubicBezTo>
                    <a:cubicBezTo>
                      <a:pt x="3445" y="25"/>
                      <a:pt x="3036" y="34"/>
                      <a:pt x="2619" y="39"/>
                    </a:cubicBezTo>
                    <a:cubicBezTo>
                      <a:pt x="1788" y="57"/>
                      <a:pt x="957" y="81"/>
                      <a:pt x="126" y="99"/>
                    </a:cubicBezTo>
                    <a:cubicBezTo>
                      <a:pt x="3" y="104"/>
                      <a:pt x="1" y="294"/>
                      <a:pt x="118" y="294"/>
                    </a:cubicBezTo>
                    <a:cubicBezTo>
                      <a:pt x="120" y="294"/>
                      <a:pt x="123" y="294"/>
                      <a:pt x="126" y="294"/>
                    </a:cubicBezTo>
                    <a:cubicBezTo>
                      <a:pt x="957" y="262"/>
                      <a:pt x="1788" y="229"/>
                      <a:pt x="2619" y="197"/>
                    </a:cubicBezTo>
                    <a:cubicBezTo>
                      <a:pt x="3022" y="178"/>
                      <a:pt x="3422" y="159"/>
                      <a:pt x="3830" y="146"/>
                    </a:cubicBezTo>
                    <a:cubicBezTo>
                      <a:pt x="4044" y="132"/>
                      <a:pt x="4257" y="127"/>
                      <a:pt x="4466" y="118"/>
                    </a:cubicBezTo>
                    <a:cubicBezTo>
                      <a:pt x="4661" y="108"/>
                      <a:pt x="4856" y="118"/>
                      <a:pt x="5042" y="57"/>
                    </a:cubicBezTo>
                    <a:cubicBezTo>
                      <a:pt x="5065" y="53"/>
                      <a:pt x="5065" y="29"/>
                      <a:pt x="5046" y="29"/>
                    </a:cubicBezTo>
                    <a:cubicBezTo>
                      <a:pt x="4948" y="6"/>
                      <a:pt x="4849" y="0"/>
                      <a:pt x="4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4"/>
              <p:cNvSpPr/>
              <p:nvPr/>
            </p:nvSpPr>
            <p:spPr>
              <a:xfrm>
                <a:off x="3823450" y="1052675"/>
                <a:ext cx="122225" cy="61900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2476" extrusionOk="0">
                    <a:moveTo>
                      <a:pt x="488" y="195"/>
                    </a:moveTo>
                    <a:cubicBezTo>
                      <a:pt x="555" y="195"/>
                      <a:pt x="625" y="201"/>
                      <a:pt x="669" y="201"/>
                    </a:cubicBezTo>
                    <a:cubicBezTo>
                      <a:pt x="684" y="201"/>
                      <a:pt x="699" y="201"/>
                      <a:pt x="714" y="201"/>
                    </a:cubicBezTo>
                    <a:cubicBezTo>
                      <a:pt x="1510" y="201"/>
                      <a:pt x="2281" y="438"/>
                      <a:pt x="3078" y="456"/>
                    </a:cubicBezTo>
                    <a:cubicBezTo>
                      <a:pt x="3102" y="457"/>
                      <a:pt x="3125" y="457"/>
                      <a:pt x="3149" y="457"/>
                    </a:cubicBezTo>
                    <a:cubicBezTo>
                      <a:pt x="3474" y="457"/>
                      <a:pt x="3801" y="426"/>
                      <a:pt x="4104" y="322"/>
                    </a:cubicBezTo>
                    <a:cubicBezTo>
                      <a:pt x="4178" y="298"/>
                      <a:pt x="4248" y="271"/>
                      <a:pt x="4317" y="243"/>
                    </a:cubicBezTo>
                    <a:cubicBezTo>
                      <a:pt x="4349" y="230"/>
                      <a:pt x="4376" y="225"/>
                      <a:pt x="4398" y="225"/>
                    </a:cubicBezTo>
                    <a:cubicBezTo>
                      <a:pt x="4500" y="225"/>
                      <a:pt x="4506" y="344"/>
                      <a:pt x="4522" y="447"/>
                    </a:cubicBezTo>
                    <a:cubicBezTo>
                      <a:pt x="4554" y="661"/>
                      <a:pt x="4587" y="874"/>
                      <a:pt x="4610" y="1097"/>
                    </a:cubicBezTo>
                    <a:cubicBezTo>
                      <a:pt x="4628" y="1287"/>
                      <a:pt x="4642" y="1482"/>
                      <a:pt x="4656" y="1682"/>
                    </a:cubicBezTo>
                    <a:cubicBezTo>
                      <a:pt x="4656" y="1793"/>
                      <a:pt x="4703" y="1826"/>
                      <a:pt x="4596" y="1840"/>
                    </a:cubicBezTo>
                    <a:cubicBezTo>
                      <a:pt x="4489" y="1853"/>
                      <a:pt x="4382" y="1877"/>
                      <a:pt x="4271" y="1895"/>
                    </a:cubicBezTo>
                    <a:cubicBezTo>
                      <a:pt x="3849" y="1970"/>
                      <a:pt x="3421" y="2034"/>
                      <a:pt x="2990" y="2086"/>
                    </a:cubicBezTo>
                    <a:cubicBezTo>
                      <a:pt x="2118" y="2188"/>
                      <a:pt x="1246" y="2239"/>
                      <a:pt x="366" y="2239"/>
                    </a:cubicBezTo>
                    <a:cubicBezTo>
                      <a:pt x="328" y="2239"/>
                      <a:pt x="289" y="2239"/>
                      <a:pt x="251" y="2239"/>
                    </a:cubicBezTo>
                    <a:cubicBezTo>
                      <a:pt x="288" y="1891"/>
                      <a:pt x="270" y="1529"/>
                      <a:pt x="274" y="1180"/>
                    </a:cubicBezTo>
                    <a:cubicBezTo>
                      <a:pt x="274" y="981"/>
                      <a:pt x="274" y="777"/>
                      <a:pt x="279" y="572"/>
                    </a:cubicBezTo>
                    <a:cubicBezTo>
                      <a:pt x="279" y="498"/>
                      <a:pt x="251" y="275"/>
                      <a:pt x="321" y="224"/>
                    </a:cubicBezTo>
                    <a:cubicBezTo>
                      <a:pt x="356" y="201"/>
                      <a:pt x="421" y="195"/>
                      <a:pt x="488" y="195"/>
                    </a:cubicBezTo>
                    <a:close/>
                    <a:moveTo>
                      <a:pt x="4440" y="1"/>
                    </a:moveTo>
                    <a:cubicBezTo>
                      <a:pt x="4362" y="1"/>
                      <a:pt x="4283" y="32"/>
                      <a:pt x="4215" y="62"/>
                    </a:cubicBezTo>
                    <a:cubicBezTo>
                      <a:pt x="3983" y="159"/>
                      <a:pt x="3732" y="224"/>
                      <a:pt x="3482" y="247"/>
                    </a:cubicBezTo>
                    <a:cubicBezTo>
                      <a:pt x="3364" y="259"/>
                      <a:pt x="3247" y="264"/>
                      <a:pt x="3130" y="264"/>
                    </a:cubicBezTo>
                    <a:cubicBezTo>
                      <a:pt x="2333" y="264"/>
                      <a:pt x="1554" y="25"/>
                      <a:pt x="754" y="25"/>
                    </a:cubicBezTo>
                    <a:cubicBezTo>
                      <a:pt x="747" y="25"/>
                      <a:pt x="741" y="25"/>
                      <a:pt x="734" y="25"/>
                    </a:cubicBezTo>
                    <a:cubicBezTo>
                      <a:pt x="688" y="25"/>
                      <a:pt x="626" y="22"/>
                      <a:pt x="559" y="22"/>
                    </a:cubicBezTo>
                    <a:cubicBezTo>
                      <a:pt x="414" y="22"/>
                      <a:pt x="245" y="35"/>
                      <a:pt x="172" y="117"/>
                    </a:cubicBezTo>
                    <a:cubicBezTo>
                      <a:pt x="107" y="182"/>
                      <a:pt x="117" y="280"/>
                      <a:pt x="117" y="368"/>
                    </a:cubicBezTo>
                    <a:cubicBezTo>
                      <a:pt x="117" y="503"/>
                      <a:pt x="117" y="637"/>
                      <a:pt x="126" y="777"/>
                    </a:cubicBezTo>
                    <a:cubicBezTo>
                      <a:pt x="130" y="1255"/>
                      <a:pt x="93" y="1756"/>
                      <a:pt x="154" y="2239"/>
                    </a:cubicBezTo>
                    <a:cubicBezTo>
                      <a:pt x="0" y="2239"/>
                      <a:pt x="0" y="2475"/>
                      <a:pt x="154" y="2475"/>
                    </a:cubicBezTo>
                    <a:cubicBezTo>
                      <a:pt x="1133" y="2475"/>
                      <a:pt x="2122" y="2415"/>
                      <a:pt x="3097" y="2294"/>
                    </a:cubicBezTo>
                    <a:cubicBezTo>
                      <a:pt x="3575" y="2229"/>
                      <a:pt x="4053" y="2155"/>
                      <a:pt x="4526" y="2067"/>
                    </a:cubicBezTo>
                    <a:cubicBezTo>
                      <a:pt x="4656" y="2048"/>
                      <a:pt x="4828" y="2048"/>
                      <a:pt x="4870" y="1895"/>
                    </a:cubicBezTo>
                    <a:cubicBezTo>
                      <a:pt x="4888" y="1816"/>
                      <a:pt x="4865" y="1700"/>
                      <a:pt x="4860" y="1612"/>
                    </a:cubicBezTo>
                    <a:cubicBezTo>
                      <a:pt x="4851" y="1473"/>
                      <a:pt x="4842" y="1334"/>
                      <a:pt x="4823" y="1190"/>
                    </a:cubicBezTo>
                    <a:cubicBezTo>
                      <a:pt x="4800" y="985"/>
                      <a:pt x="4777" y="781"/>
                      <a:pt x="4749" y="577"/>
                    </a:cubicBezTo>
                    <a:cubicBezTo>
                      <a:pt x="4726" y="415"/>
                      <a:pt x="4726" y="145"/>
                      <a:pt x="4573" y="39"/>
                    </a:cubicBezTo>
                    <a:cubicBezTo>
                      <a:pt x="4530" y="11"/>
                      <a:pt x="4485" y="1"/>
                      <a:pt x="44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4"/>
              <p:cNvSpPr/>
              <p:nvPr/>
            </p:nvSpPr>
            <p:spPr>
              <a:xfrm>
                <a:off x="3883050" y="1144225"/>
                <a:ext cx="36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318" extrusionOk="0">
                    <a:moveTo>
                      <a:pt x="1391" y="0"/>
                    </a:moveTo>
                    <a:cubicBezTo>
                      <a:pt x="1379" y="0"/>
                      <a:pt x="1365" y="5"/>
                      <a:pt x="1353" y="16"/>
                    </a:cubicBezTo>
                    <a:cubicBezTo>
                      <a:pt x="1242" y="118"/>
                      <a:pt x="1154" y="248"/>
                      <a:pt x="1047" y="364"/>
                    </a:cubicBezTo>
                    <a:cubicBezTo>
                      <a:pt x="940" y="475"/>
                      <a:pt x="838" y="582"/>
                      <a:pt x="731" y="689"/>
                    </a:cubicBezTo>
                    <a:cubicBezTo>
                      <a:pt x="513" y="902"/>
                      <a:pt x="262" y="1088"/>
                      <a:pt x="21" y="1274"/>
                    </a:cubicBezTo>
                    <a:cubicBezTo>
                      <a:pt x="1" y="1290"/>
                      <a:pt x="9" y="1317"/>
                      <a:pt x="33" y="1317"/>
                    </a:cubicBezTo>
                    <a:cubicBezTo>
                      <a:pt x="37" y="1317"/>
                      <a:pt x="40" y="1317"/>
                      <a:pt x="44" y="1315"/>
                    </a:cubicBezTo>
                    <a:cubicBezTo>
                      <a:pt x="323" y="1176"/>
                      <a:pt x="569" y="977"/>
                      <a:pt x="810" y="777"/>
                    </a:cubicBezTo>
                    <a:cubicBezTo>
                      <a:pt x="926" y="675"/>
                      <a:pt x="1033" y="568"/>
                      <a:pt x="1140" y="452"/>
                    </a:cubicBezTo>
                    <a:cubicBezTo>
                      <a:pt x="1242" y="336"/>
                      <a:pt x="1358" y="211"/>
                      <a:pt x="1437" y="71"/>
                    </a:cubicBezTo>
                    <a:cubicBezTo>
                      <a:pt x="1457" y="37"/>
                      <a:pt x="1427" y="0"/>
                      <a:pt x="13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3906300" y="1150125"/>
                <a:ext cx="23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049" extrusionOk="0">
                    <a:moveTo>
                      <a:pt x="855" y="1"/>
                    </a:moveTo>
                    <a:cubicBezTo>
                      <a:pt x="844" y="1"/>
                      <a:pt x="831" y="4"/>
                      <a:pt x="818" y="12"/>
                    </a:cubicBezTo>
                    <a:cubicBezTo>
                      <a:pt x="771" y="35"/>
                      <a:pt x="739" y="77"/>
                      <a:pt x="697" y="114"/>
                    </a:cubicBezTo>
                    <a:cubicBezTo>
                      <a:pt x="664" y="151"/>
                      <a:pt x="627" y="184"/>
                      <a:pt x="595" y="225"/>
                    </a:cubicBezTo>
                    <a:cubicBezTo>
                      <a:pt x="525" y="309"/>
                      <a:pt x="456" y="392"/>
                      <a:pt x="386" y="476"/>
                    </a:cubicBezTo>
                    <a:cubicBezTo>
                      <a:pt x="321" y="555"/>
                      <a:pt x="251" y="638"/>
                      <a:pt x="186" y="727"/>
                    </a:cubicBezTo>
                    <a:cubicBezTo>
                      <a:pt x="121" y="806"/>
                      <a:pt x="52" y="898"/>
                      <a:pt x="15" y="991"/>
                    </a:cubicBezTo>
                    <a:cubicBezTo>
                      <a:pt x="1" y="1022"/>
                      <a:pt x="20" y="1048"/>
                      <a:pt x="44" y="1048"/>
                    </a:cubicBezTo>
                    <a:cubicBezTo>
                      <a:pt x="53" y="1048"/>
                      <a:pt x="62" y="1045"/>
                      <a:pt x="70" y="1038"/>
                    </a:cubicBezTo>
                    <a:cubicBezTo>
                      <a:pt x="154" y="973"/>
                      <a:pt x="224" y="889"/>
                      <a:pt x="284" y="810"/>
                    </a:cubicBezTo>
                    <a:cubicBezTo>
                      <a:pt x="353" y="731"/>
                      <a:pt x="423" y="657"/>
                      <a:pt x="493" y="573"/>
                    </a:cubicBezTo>
                    <a:lnTo>
                      <a:pt x="702" y="346"/>
                    </a:lnTo>
                    <a:lnTo>
                      <a:pt x="808" y="225"/>
                    </a:lnTo>
                    <a:cubicBezTo>
                      <a:pt x="841" y="184"/>
                      <a:pt x="883" y="146"/>
                      <a:pt x="906" y="100"/>
                    </a:cubicBezTo>
                    <a:cubicBezTo>
                      <a:pt x="928" y="52"/>
                      <a:pt x="900" y="1"/>
                      <a:pt x="8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3918850" y="1165950"/>
                <a:ext cx="133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99" extrusionOk="0">
                    <a:moveTo>
                      <a:pt x="439" y="1"/>
                    </a:moveTo>
                    <a:cubicBezTo>
                      <a:pt x="426" y="1"/>
                      <a:pt x="412" y="3"/>
                      <a:pt x="399" y="10"/>
                    </a:cubicBezTo>
                    <a:cubicBezTo>
                      <a:pt x="385" y="15"/>
                      <a:pt x="381" y="24"/>
                      <a:pt x="371" y="24"/>
                    </a:cubicBezTo>
                    <a:cubicBezTo>
                      <a:pt x="348" y="33"/>
                      <a:pt x="334" y="52"/>
                      <a:pt x="325" y="70"/>
                    </a:cubicBezTo>
                    <a:lnTo>
                      <a:pt x="311" y="80"/>
                    </a:lnTo>
                    <a:cubicBezTo>
                      <a:pt x="306" y="84"/>
                      <a:pt x="302" y="98"/>
                      <a:pt x="288" y="103"/>
                    </a:cubicBezTo>
                    <a:cubicBezTo>
                      <a:pt x="260" y="140"/>
                      <a:pt x="232" y="173"/>
                      <a:pt x="200" y="200"/>
                    </a:cubicBezTo>
                    <a:cubicBezTo>
                      <a:pt x="172" y="228"/>
                      <a:pt x="139" y="261"/>
                      <a:pt x="107" y="293"/>
                    </a:cubicBezTo>
                    <a:cubicBezTo>
                      <a:pt x="79" y="330"/>
                      <a:pt x="46" y="372"/>
                      <a:pt x="37" y="419"/>
                    </a:cubicBezTo>
                    <a:cubicBezTo>
                      <a:pt x="28" y="432"/>
                      <a:pt x="23" y="446"/>
                      <a:pt x="9" y="465"/>
                    </a:cubicBezTo>
                    <a:cubicBezTo>
                      <a:pt x="1" y="478"/>
                      <a:pt x="12" y="498"/>
                      <a:pt x="31" y="498"/>
                    </a:cubicBezTo>
                    <a:cubicBezTo>
                      <a:pt x="33" y="498"/>
                      <a:pt x="35" y="498"/>
                      <a:pt x="37" y="497"/>
                    </a:cubicBezTo>
                    <a:lnTo>
                      <a:pt x="93" y="479"/>
                    </a:lnTo>
                    <a:cubicBezTo>
                      <a:pt x="98" y="480"/>
                      <a:pt x="104" y="481"/>
                      <a:pt x="110" y="481"/>
                    </a:cubicBezTo>
                    <a:cubicBezTo>
                      <a:pt x="150" y="481"/>
                      <a:pt x="190" y="453"/>
                      <a:pt x="218" y="432"/>
                    </a:cubicBezTo>
                    <a:cubicBezTo>
                      <a:pt x="260" y="409"/>
                      <a:pt x="302" y="372"/>
                      <a:pt x="334" y="335"/>
                    </a:cubicBezTo>
                    <a:cubicBezTo>
                      <a:pt x="371" y="307"/>
                      <a:pt x="399" y="270"/>
                      <a:pt x="427" y="242"/>
                    </a:cubicBezTo>
                    <a:lnTo>
                      <a:pt x="473" y="196"/>
                    </a:lnTo>
                    <a:cubicBezTo>
                      <a:pt x="492" y="177"/>
                      <a:pt x="501" y="159"/>
                      <a:pt x="515" y="131"/>
                    </a:cubicBezTo>
                    <a:cubicBezTo>
                      <a:pt x="520" y="121"/>
                      <a:pt x="520" y="108"/>
                      <a:pt x="520" y="98"/>
                    </a:cubicBezTo>
                    <a:cubicBezTo>
                      <a:pt x="535" y="46"/>
                      <a:pt x="490" y="1"/>
                      <a:pt x="4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3792575" y="1013925"/>
                <a:ext cx="185000" cy="200800"/>
              </a:xfrm>
              <a:custGeom>
                <a:avLst/>
                <a:gdLst/>
                <a:ahLst/>
                <a:cxnLst/>
                <a:rect l="l" t="t" r="r" b="b"/>
                <a:pathLst>
                  <a:path w="7400" h="8032" extrusionOk="0">
                    <a:moveTo>
                      <a:pt x="377" y="1222"/>
                    </a:moveTo>
                    <a:cubicBezTo>
                      <a:pt x="381" y="1403"/>
                      <a:pt x="391" y="1579"/>
                      <a:pt x="391" y="1756"/>
                    </a:cubicBezTo>
                    <a:cubicBezTo>
                      <a:pt x="377" y="1746"/>
                      <a:pt x="372" y="1746"/>
                      <a:pt x="367" y="1742"/>
                    </a:cubicBezTo>
                    <a:cubicBezTo>
                      <a:pt x="363" y="1732"/>
                      <a:pt x="354" y="1732"/>
                      <a:pt x="344" y="1728"/>
                    </a:cubicBezTo>
                    <a:cubicBezTo>
                      <a:pt x="330" y="1723"/>
                      <a:pt x="326" y="1718"/>
                      <a:pt x="312" y="1709"/>
                    </a:cubicBezTo>
                    <a:lnTo>
                      <a:pt x="307" y="1705"/>
                    </a:lnTo>
                    <a:lnTo>
                      <a:pt x="302" y="1700"/>
                    </a:lnTo>
                    <a:cubicBezTo>
                      <a:pt x="284" y="1681"/>
                      <a:pt x="270" y="1663"/>
                      <a:pt x="256" y="1644"/>
                    </a:cubicBezTo>
                    <a:cubicBezTo>
                      <a:pt x="256" y="1640"/>
                      <a:pt x="251" y="1640"/>
                      <a:pt x="251" y="1635"/>
                    </a:cubicBezTo>
                    <a:cubicBezTo>
                      <a:pt x="247" y="1626"/>
                      <a:pt x="237" y="1616"/>
                      <a:pt x="233" y="1607"/>
                    </a:cubicBezTo>
                    <a:cubicBezTo>
                      <a:pt x="228" y="1593"/>
                      <a:pt x="219" y="1589"/>
                      <a:pt x="214" y="1579"/>
                    </a:cubicBezTo>
                    <a:cubicBezTo>
                      <a:pt x="214" y="1570"/>
                      <a:pt x="210" y="1565"/>
                      <a:pt x="210" y="1556"/>
                    </a:cubicBezTo>
                    <a:cubicBezTo>
                      <a:pt x="205" y="1537"/>
                      <a:pt x="196" y="1514"/>
                      <a:pt x="191" y="1496"/>
                    </a:cubicBezTo>
                    <a:lnTo>
                      <a:pt x="191" y="1468"/>
                    </a:lnTo>
                    <a:lnTo>
                      <a:pt x="191" y="1431"/>
                    </a:lnTo>
                    <a:lnTo>
                      <a:pt x="191" y="1421"/>
                    </a:lnTo>
                    <a:lnTo>
                      <a:pt x="191" y="1412"/>
                    </a:lnTo>
                    <a:cubicBezTo>
                      <a:pt x="191" y="1403"/>
                      <a:pt x="196" y="1394"/>
                      <a:pt x="196" y="1380"/>
                    </a:cubicBezTo>
                    <a:cubicBezTo>
                      <a:pt x="196" y="1375"/>
                      <a:pt x="196" y="1366"/>
                      <a:pt x="205" y="1366"/>
                    </a:cubicBezTo>
                    <a:cubicBezTo>
                      <a:pt x="205" y="1366"/>
                      <a:pt x="205" y="1361"/>
                      <a:pt x="210" y="1356"/>
                    </a:cubicBezTo>
                    <a:cubicBezTo>
                      <a:pt x="210" y="1352"/>
                      <a:pt x="214" y="1347"/>
                      <a:pt x="214" y="1347"/>
                    </a:cubicBezTo>
                    <a:cubicBezTo>
                      <a:pt x="219" y="1338"/>
                      <a:pt x="219" y="1333"/>
                      <a:pt x="228" y="1329"/>
                    </a:cubicBezTo>
                    <a:cubicBezTo>
                      <a:pt x="233" y="1319"/>
                      <a:pt x="237" y="1310"/>
                      <a:pt x="242" y="1305"/>
                    </a:cubicBezTo>
                    <a:lnTo>
                      <a:pt x="256" y="1291"/>
                    </a:lnTo>
                    <a:lnTo>
                      <a:pt x="279" y="1268"/>
                    </a:lnTo>
                    <a:lnTo>
                      <a:pt x="289" y="1259"/>
                    </a:lnTo>
                    <a:lnTo>
                      <a:pt x="298" y="1259"/>
                    </a:lnTo>
                    <a:cubicBezTo>
                      <a:pt x="312" y="1245"/>
                      <a:pt x="330" y="1236"/>
                      <a:pt x="354" y="1231"/>
                    </a:cubicBezTo>
                    <a:lnTo>
                      <a:pt x="358" y="1231"/>
                    </a:lnTo>
                    <a:cubicBezTo>
                      <a:pt x="367" y="1231"/>
                      <a:pt x="372" y="1222"/>
                      <a:pt x="377" y="1222"/>
                    </a:cubicBezTo>
                    <a:close/>
                    <a:moveTo>
                      <a:pt x="400" y="2452"/>
                    </a:moveTo>
                    <a:lnTo>
                      <a:pt x="418" y="2907"/>
                    </a:lnTo>
                    <a:cubicBezTo>
                      <a:pt x="363" y="2902"/>
                      <a:pt x="316" y="2879"/>
                      <a:pt x="270" y="2837"/>
                    </a:cubicBezTo>
                    <a:cubicBezTo>
                      <a:pt x="214" y="2786"/>
                      <a:pt x="191" y="2707"/>
                      <a:pt x="214" y="2638"/>
                    </a:cubicBezTo>
                    <a:cubicBezTo>
                      <a:pt x="237" y="2563"/>
                      <a:pt x="298" y="2498"/>
                      <a:pt x="367" y="2466"/>
                    </a:cubicBezTo>
                    <a:cubicBezTo>
                      <a:pt x="377" y="2461"/>
                      <a:pt x="391" y="2461"/>
                      <a:pt x="400" y="2452"/>
                    </a:cubicBezTo>
                    <a:close/>
                    <a:moveTo>
                      <a:pt x="465" y="3761"/>
                    </a:moveTo>
                    <a:cubicBezTo>
                      <a:pt x="470" y="3858"/>
                      <a:pt x="479" y="3951"/>
                      <a:pt x="483" y="4049"/>
                    </a:cubicBezTo>
                    <a:lnTo>
                      <a:pt x="502" y="4295"/>
                    </a:lnTo>
                    <a:cubicBezTo>
                      <a:pt x="446" y="4271"/>
                      <a:pt x="409" y="4234"/>
                      <a:pt x="377" y="4193"/>
                    </a:cubicBezTo>
                    <a:cubicBezTo>
                      <a:pt x="326" y="4123"/>
                      <a:pt x="293" y="4039"/>
                      <a:pt x="298" y="3951"/>
                    </a:cubicBezTo>
                    <a:cubicBezTo>
                      <a:pt x="302" y="3858"/>
                      <a:pt x="354" y="3784"/>
                      <a:pt x="446" y="3761"/>
                    </a:cubicBezTo>
                    <a:close/>
                    <a:moveTo>
                      <a:pt x="553" y="5204"/>
                    </a:moveTo>
                    <a:cubicBezTo>
                      <a:pt x="562" y="5330"/>
                      <a:pt x="572" y="5460"/>
                      <a:pt x="581" y="5585"/>
                    </a:cubicBezTo>
                    <a:cubicBezTo>
                      <a:pt x="567" y="5580"/>
                      <a:pt x="558" y="5576"/>
                      <a:pt x="548" y="5576"/>
                    </a:cubicBezTo>
                    <a:cubicBezTo>
                      <a:pt x="530" y="5571"/>
                      <a:pt x="511" y="5562"/>
                      <a:pt x="502" y="5557"/>
                    </a:cubicBezTo>
                    <a:cubicBezTo>
                      <a:pt x="465" y="5534"/>
                      <a:pt x="442" y="5492"/>
                      <a:pt x="423" y="5460"/>
                    </a:cubicBezTo>
                    <a:cubicBezTo>
                      <a:pt x="391" y="5353"/>
                      <a:pt x="446" y="5269"/>
                      <a:pt x="530" y="5214"/>
                    </a:cubicBezTo>
                    <a:cubicBezTo>
                      <a:pt x="535" y="5209"/>
                      <a:pt x="539" y="5209"/>
                      <a:pt x="553" y="5204"/>
                    </a:cubicBezTo>
                    <a:close/>
                    <a:moveTo>
                      <a:pt x="651" y="6490"/>
                    </a:moveTo>
                    <a:cubicBezTo>
                      <a:pt x="660" y="6625"/>
                      <a:pt x="674" y="6759"/>
                      <a:pt x="692" y="6894"/>
                    </a:cubicBezTo>
                    <a:cubicBezTo>
                      <a:pt x="604" y="6871"/>
                      <a:pt x="488" y="6848"/>
                      <a:pt x="470" y="6746"/>
                    </a:cubicBezTo>
                    <a:cubicBezTo>
                      <a:pt x="460" y="6676"/>
                      <a:pt x="507" y="6597"/>
                      <a:pt x="558" y="6546"/>
                    </a:cubicBezTo>
                    <a:cubicBezTo>
                      <a:pt x="586" y="6523"/>
                      <a:pt x="618" y="6504"/>
                      <a:pt x="651" y="6490"/>
                    </a:cubicBezTo>
                    <a:close/>
                    <a:moveTo>
                      <a:pt x="6657" y="215"/>
                    </a:moveTo>
                    <a:cubicBezTo>
                      <a:pt x="6778" y="2610"/>
                      <a:pt x="6959" y="5005"/>
                      <a:pt x="7186" y="7395"/>
                    </a:cubicBezTo>
                    <a:cubicBezTo>
                      <a:pt x="5088" y="7665"/>
                      <a:pt x="2971" y="7767"/>
                      <a:pt x="859" y="7767"/>
                    </a:cubicBezTo>
                    <a:cubicBezTo>
                      <a:pt x="841" y="7340"/>
                      <a:pt x="818" y="6903"/>
                      <a:pt x="790" y="6476"/>
                    </a:cubicBezTo>
                    <a:cubicBezTo>
                      <a:pt x="808" y="6476"/>
                      <a:pt x="832" y="6481"/>
                      <a:pt x="850" y="6481"/>
                    </a:cubicBezTo>
                    <a:cubicBezTo>
                      <a:pt x="906" y="6490"/>
                      <a:pt x="966" y="6513"/>
                      <a:pt x="1022" y="6537"/>
                    </a:cubicBezTo>
                    <a:cubicBezTo>
                      <a:pt x="1017" y="6555"/>
                      <a:pt x="1013" y="6578"/>
                      <a:pt x="1013" y="6597"/>
                    </a:cubicBezTo>
                    <a:cubicBezTo>
                      <a:pt x="1013" y="6616"/>
                      <a:pt x="1017" y="6639"/>
                      <a:pt x="1017" y="6653"/>
                    </a:cubicBezTo>
                    <a:cubicBezTo>
                      <a:pt x="1027" y="6695"/>
                      <a:pt x="1045" y="6722"/>
                      <a:pt x="1073" y="6755"/>
                    </a:cubicBezTo>
                    <a:cubicBezTo>
                      <a:pt x="1092" y="6764"/>
                      <a:pt x="1105" y="6778"/>
                      <a:pt x="1119" y="6787"/>
                    </a:cubicBezTo>
                    <a:cubicBezTo>
                      <a:pt x="1157" y="6806"/>
                      <a:pt x="1198" y="6815"/>
                      <a:pt x="1231" y="6815"/>
                    </a:cubicBezTo>
                    <a:cubicBezTo>
                      <a:pt x="1259" y="6815"/>
                      <a:pt x="1291" y="6811"/>
                      <a:pt x="1319" y="6801"/>
                    </a:cubicBezTo>
                    <a:cubicBezTo>
                      <a:pt x="1347" y="6787"/>
                      <a:pt x="1370" y="6778"/>
                      <a:pt x="1389" y="6755"/>
                    </a:cubicBezTo>
                    <a:cubicBezTo>
                      <a:pt x="1412" y="6736"/>
                      <a:pt x="1421" y="6708"/>
                      <a:pt x="1435" y="6685"/>
                    </a:cubicBezTo>
                    <a:cubicBezTo>
                      <a:pt x="1444" y="6653"/>
                      <a:pt x="1458" y="6625"/>
                      <a:pt x="1454" y="6597"/>
                    </a:cubicBezTo>
                    <a:cubicBezTo>
                      <a:pt x="1454" y="6578"/>
                      <a:pt x="1444" y="6555"/>
                      <a:pt x="1444" y="6537"/>
                    </a:cubicBezTo>
                    <a:cubicBezTo>
                      <a:pt x="1435" y="6500"/>
                      <a:pt x="1416" y="6467"/>
                      <a:pt x="1389" y="6439"/>
                    </a:cubicBezTo>
                    <a:cubicBezTo>
                      <a:pt x="1370" y="6430"/>
                      <a:pt x="1361" y="6416"/>
                      <a:pt x="1342" y="6407"/>
                    </a:cubicBezTo>
                    <a:cubicBezTo>
                      <a:pt x="1305" y="6388"/>
                      <a:pt x="1268" y="6374"/>
                      <a:pt x="1231" y="6374"/>
                    </a:cubicBezTo>
                    <a:cubicBezTo>
                      <a:pt x="1203" y="6374"/>
                      <a:pt x="1175" y="6384"/>
                      <a:pt x="1143" y="6393"/>
                    </a:cubicBezTo>
                    <a:cubicBezTo>
                      <a:pt x="1115" y="6407"/>
                      <a:pt x="1092" y="6416"/>
                      <a:pt x="1073" y="6439"/>
                    </a:cubicBezTo>
                    <a:cubicBezTo>
                      <a:pt x="1068" y="6439"/>
                      <a:pt x="1068" y="6444"/>
                      <a:pt x="1068" y="6453"/>
                    </a:cubicBezTo>
                    <a:cubicBezTo>
                      <a:pt x="1022" y="6430"/>
                      <a:pt x="971" y="6407"/>
                      <a:pt x="924" y="6388"/>
                    </a:cubicBezTo>
                    <a:cubicBezTo>
                      <a:pt x="878" y="6374"/>
                      <a:pt x="832" y="6365"/>
                      <a:pt x="785" y="6360"/>
                    </a:cubicBezTo>
                    <a:cubicBezTo>
                      <a:pt x="762" y="5952"/>
                      <a:pt x="739" y="5553"/>
                      <a:pt x="720" y="5144"/>
                    </a:cubicBezTo>
                    <a:cubicBezTo>
                      <a:pt x="737" y="5143"/>
                      <a:pt x="753" y="5142"/>
                      <a:pt x="770" y="5142"/>
                    </a:cubicBezTo>
                    <a:cubicBezTo>
                      <a:pt x="848" y="5142"/>
                      <a:pt x="929" y="5158"/>
                      <a:pt x="1013" y="5181"/>
                    </a:cubicBezTo>
                    <a:cubicBezTo>
                      <a:pt x="924" y="5316"/>
                      <a:pt x="980" y="5548"/>
                      <a:pt x="1189" y="5548"/>
                    </a:cubicBezTo>
                    <a:cubicBezTo>
                      <a:pt x="1486" y="5548"/>
                      <a:pt x="1486" y="5088"/>
                      <a:pt x="1189" y="5088"/>
                    </a:cubicBezTo>
                    <a:cubicBezTo>
                      <a:pt x="1143" y="5088"/>
                      <a:pt x="1110" y="5098"/>
                      <a:pt x="1082" y="5116"/>
                    </a:cubicBezTo>
                    <a:cubicBezTo>
                      <a:pt x="977" y="5064"/>
                      <a:pt x="856" y="5028"/>
                      <a:pt x="737" y="5028"/>
                    </a:cubicBezTo>
                    <a:cubicBezTo>
                      <a:pt x="730" y="5028"/>
                      <a:pt x="723" y="5028"/>
                      <a:pt x="716" y="5028"/>
                    </a:cubicBezTo>
                    <a:cubicBezTo>
                      <a:pt x="697" y="4703"/>
                      <a:pt x="688" y="4374"/>
                      <a:pt x="669" y="4049"/>
                    </a:cubicBezTo>
                    <a:cubicBezTo>
                      <a:pt x="665" y="3960"/>
                      <a:pt x="665" y="3877"/>
                      <a:pt x="655" y="3784"/>
                    </a:cubicBezTo>
                    <a:lnTo>
                      <a:pt x="655" y="3784"/>
                    </a:lnTo>
                    <a:cubicBezTo>
                      <a:pt x="674" y="3789"/>
                      <a:pt x="688" y="3793"/>
                      <a:pt x="702" y="3807"/>
                    </a:cubicBezTo>
                    <a:cubicBezTo>
                      <a:pt x="757" y="3835"/>
                      <a:pt x="804" y="3882"/>
                      <a:pt x="850" y="3914"/>
                    </a:cubicBezTo>
                    <a:lnTo>
                      <a:pt x="841" y="3923"/>
                    </a:lnTo>
                    <a:cubicBezTo>
                      <a:pt x="832" y="3947"/>
                      <a:pt x="827" y="3960"/>
                      <a:pt x="827" y="3993"/>
                    </a:cubicBezTo>
                    <a:cubicBezTo>
                      <a:pt x="827" y="4007"/>
                      <a:pt x="832" y="4021"/>
                      <a:pt x="832" y="4039"/>
                    </a:cubicBezTo>
                    <a:cubicBezTo>
                      <a:pt x="836" y="4067"/>
                      <a:pt x="855" y="4090"/>
                      <a:pt x="878" y="4114"/>
                    </a:cubicBezTo>
                    <a:cubicBezTo>
                      <a:pt x="887" y="4123"/>
                      <a:pt x="901" y="4132"/>
                      <a:pt x="911" y="4142"/>
                    </a:cubicBezTo>
                    <a:cubicBezTo>
                      <a:pt x="943" y="4160"/>
                      <a:pt x="971" y="4165"/>
                      <a:pt x="999" y="4165"/>
                    </a:cubicBezTo>
                    <a:cubicBezTo>
                      <a:pt x="1022" y="4165"/>
                      <a:pt x="1045" y="4160"/>
                      <a:pt x="1064" y="4146"/>
                    </a:cubicBezTo>
                    <a:cubicBezTo>
                      <a:pt x="1087" y="4142"/>
                      <a:pt x="1105" y="4132"/>
                      <a:pt x="1119" y="4114"/>
                    </a:cubicBezTo>
                    <a:cubicBezTo>
                      <a:pt x="1138" y="4095"/>
                      <a:pt x="1152" y="4077"/>
                      <a:pt x="1157" y="4053"/>
                    </a:cubicBezTo>
                    <a:cubicBezTo>
                      <a:pt x="1166" y="4030"/>
                      <a:pt x="1175" y="4016"/>
                      <a:pt x="1175" y="3984"/>
                    </a:cubicBezTo>
                    <a:cubicBezTo>
                      <a:pt x="1175" y="3970"/>
                      <a:pt x="1166" y="3956"/>
                      <a:pt x="1166" y="3937"/>
                    </a:cubicBezTo>
                    <a:cubicBezTo>
                      <a:pt x="1161" y="3909"/>
                      <a:pt x="1143" y="3886"/>
                      <a:pt x="1119" y="3863"/>
                    </a:cubicBezTo>
                    <a:lnTo>
                      <a:pt x="1087" y="3835"/>
                    </a:lnTo>
                    <a:cubicBezTo>
                      <a:pt x="1059" y="3817"/>
                      <a:pt x="1027" y="3812"/>
                      <a:pt x="999" y="3812"/>
                    </a:cubicBezTo>
                    <a:cubicBezTo>
                      <a:pt x="976" y="3812"/>
                      <a:pt x="952" y="3817"/>
                      <a:pt x="929" y="3831"/>
                    </a:cubicBezTo>
                    <a:cubicBezTo>
                      <a:pt x="883" y="3775"/>
                      <a:pt x="832" y="3738"/>
                      <a:pt x="771" y="3696"/>
                    </a:cubicBezTo>
                    <a:cubicBezTo>
                      <a:pt x="734" y="3673"/>
                      <a:pt x="692" y="3654"/>
                      <a:pt x="651" y="3636"/>
                    </a:cubicBezTo>
                    <a:cubicBezTo>
                      <a:pt x="641" y="3241"/>
                      <a:pt x="623" y="2842"/>
                      <a:pt x="609" y="2447"/>
                    </a:cubicBezTo>
                    <a:lnTo>
                      <a:pt x="609" y="2447"/>
                    </a:lnTo>
                    <a:cubicBezTo>
                      <a:pt x="655" y="2466"/>
                      <a:pt x="697" y="2494"/>
                      <a:pt x="739" y="2522"/>
                    </a:cubicBezTo>
                    <a:lnTo>
                      <a:pt x="748" y="2535"/>
                    </a:lnTo>
                    <a:lnTo>
                      <a:pt x="748" y="2540"/>
                    </a:lnTo>
                    <a:cubicBezTo>
                      <a:pt x="739" y="2563"/>
                      <a:pt x="734" y="2587"/>
                      <a:pt x="734" y="2610"/>
                    </a:cubicBezTo>
                    <a:cubicBezTo>
                      <a:pt x="734" y="2628"/>
                      <a:pt x="739" y="2647"/>
                      <a:pt x="739" y="2661"/>
                    </a:cubicBezTo>
                    <a:cubicBezTo>
                      <a:pt x="748" y="2693"/>
                      <a:pt x="762" y="2721"/>
                      <a:pt x="785" y="2744"/>
                    </a:cubicBezTo>
                    <a:cubicBezTo>
                      <a:pt x="794" y="2754"/>
                      <a:pt x="808" y="2763"/>
                      <a:pt x="827" y="2772"/>
                    </a:cubicBezTo>
                    <a:cubicBezTo>
                      <a:pt x="855" y="2791"/>
                      <a:pt x="883" y="2795"/>
                      <a:pt x="920" y="2795"/>
                    </a:cubicBezTo>
                    <a:cubicBezTo>
                      <a:pt x="943" y="2795"/>
                      <a:pt x="971" y="2791"/>
                      <a:pt x="989" y="2777"/>
                    </a:cubicBezTo>
                    <a:cubicBezTo>
                      <a:pt x="1013" y="2772"/>
                      <a:pt x="1027" y="2754"/>
                      <a:pt x="1045" y="2740"/>
                    </a:cubicBezTo>
                    <a:cubicBezTo>
                      <a:pt x="1064" y="2721"/>
                      <a:pt x="1073" y="2703"/>
                      <a:pt x="1087" y="2679"/>
                    </a:cubicBezTo>
                    <a:cubicBezTo>
                      <a:pt x="1096" y="2656"/>
                      <a:pt x="1105" y="2633"/>
                      <a:pt x="1105" y="2610"/>
                    </a:cubicBezTo>
                    <a:lnTo>
                      <a:pt x="1096" y="2559"/>
                    </a:lnTo>
                    <a:cubicBezTo>
                      <a:pt x="1087" y="2531"/>
                      <a:pt x="1073" y="2498"/>
                      <a:pt x="1050" y="2475"/>
                    </a:cubicBezTo>
                    <a:cubicBezTo>
                      <a:pt x="1041" y="2466"/>
                      <a:pt x="1027" y="2461"/>
                      <a:pt x="1013" y="2447"/>
                    </a:cubicBezTo>
                    <a:cubicBezTo>
                      <a:pt x="980" y="2429"/>
                      <a:pt x="952" y="2424"/>
                      <a:pt x="920" y="2424"/>
                    </a:cubicBezTo>
                    <a:cubicBezTo>
                      <a:pt x="897" y="2424"/>
                      <a:pt x="864" y="2429"/>
                      <a:pt x="850" y="2443"/>
                    </a:cubicBezTo>
                    <a:cubicBezTo>
                      <a:pt x="836" y="2447"/>
                      <a:pt x="827" y="2447"/>
                      <a:pt x="818" y="2452"/>
                    </a:cubicBezTo>
                    <a:cubicBezTo>
                      <a:pt x="785" y="2415"/>
                      <a:pt x="739" y="2378"/>
                      <a:pt x="692" y="2350"/>
                    </a:cubicBezTo>
                    <a:cubicBezTo>
                      <a:pt x="669" y="2336"/>
                      <a:pt x="641" y="2327"/>
                      <a:pt x="609" y="2313"/>
                    </a:cubicBezTo>
                    <a:cubicBezTo>
                      <a:pt x="600" y="1941"/>
                      <a:pt x="586" y="1570"/>
                      <a:pt x="581" y="1199"/>
                    </a:cubicBezTo>
                    <a:lnTo>
                      <a:pt x="586" y="1199"/>
                    </a:lnTo>
                    <a:cubicBezTo>
                      <a:pt x="609" y="1208"/>
                      <a:pt x="627" y="1213"/>
                      <a:pt x="646" y="1231"/>
                    </a:cubicBezTo>
                    <a:cubicBezTo>
                      <a:pt x="665" y="1240"/>
                      <a:pt x="678" y="1254"/>
                      <a:pt x="692" y="1264"/>
                    </a:cubicBezTo>
                    <a:lnTo>
                      <a:pt x="692" y="1287"/>
                    </a:lnTo>
                    <a:cubicBezTo>
                      <a:pt x="692" y="1305"/>
                      <a:pt x="697" y="1329"/>
                      <a:pt x="697" y="1347"/>
                    </a:cubicBezTo>
                    <a:cubicBezTo>
                      <a:pt x="711" y="1380"/>
                      <a:pt x="725" y="1417"/>
                      <a:pt x="757" y="1440"/>
                    </a:cubicBezTo>
                    <a:cubicBezTo>
                      <a:pt x="771" y="1449"/>
                      <a:pt x="785" y="1463"/>
                      <a:pt x="804" y="1472"/>
                    </a:cubicBezTo>
                    <a:cubicBezTo>
                      <a:pt x="836" y="1491"/>
                      <a:pt x="873" y="1500"/>
                      <a:pt x="911" y="1500"/>
                    </a:cubicBezTo>
                    <a:cubicBezTo>
                      <a:pt x="943" y="1500"/>
                      <a:pt x="971" y="1496"/>
                      <a:pt x="994" y="1486"/>
                    </a:cubicBezTo>
                    <a:cubicBezTo>
                      <a:pt x="1022" y="1477"/>
                      <a:pt x="1045" y="1463"/>
                      <a:pt x="1064" y="1440"/>
                    </a:cubicBezTo>
                    <a:cubicBezTo>
                      <a:pt x="1087" y="1421"/>
                      <a:pt x="1096" y="1398"/>
                      <a:pt x="1110" y="1370"/>
                    </a:cubicBezTo>
                    <a:cubicBezTo>
                      <a:pt x="1119" y="1347"/>
                      <a:pt x="1129" y="1315"/>
                      <a:pt x="1129" y="1287"/>
                    </a:cubicBezTo>
                    <a:lnTo>
                      <a:pt x="1119" y="1231"/>
                    </a:lnTo>
                    <a:cubicBezTo>
                      <a:pt x="1110" y="1194"/>
                      <a:pt x="1092" y="1161"/>
                      <a:pt x="1064" y="1138"/>
                    </a:cubicBezTo>
                    <a:cubicBezTo>
                      <a:pt x="1045" y="1124"/>
                      <a:pt x="1036" y="1115"/>
                      <a:pt x="1017" y="1101"/>
                    </a:cubicBezTo>
                    <a:cubicBezTo>
                      <a:pt x="980" y="1083"/>
                      <a:pt x="948" y="1073"/>
                      <a:pt x="906" y="1073"/>
                    </a:cubicBezTo>
                    <a:cubicBezTo>
                      <a:pt x="878" y="1073"/>
                      <a:pt x="850" y="1078"/>
                      <a:pt x="827" y="1092"/>
                    </a:cubicBezTo>
                    <a:cubicBezTo>
                      <a:pt x="794" y="1096"/>
                      <a:pt x="771" y="1115"/>
                      <a:pt x="757" y="1138"/>
                    </a:cubicBezTo>
                    <a:lnTo>
                      <a:pt x="739" y="1152"/>
                    </a:lnTo>
                    <a:cubicBezTo>
                      <a:pt x="692" y="1115"/>
                      <a:pt x="632" y="1083"/>
                      <a:pt x="576" y="1069"/>
                    </a:cubicBezTo>
                    <a:cubicBezTo>
                      <a:pt x="572" y="837"/>
                      <a:pt x="562" y="604"/>
                      <a:pt x="562" y="372"/>
                    </a:cubicBezTo>
                    <a:lnTo>
                      <a:pt x="562" y="372"/>
                    </a:lnTo>
                    <a:cubicBezTo>
                      <a:pt x="1133" y="392"/>
                      <a:pt x="1704" y="402"/>
                      <a:pt x="2275" y="402"/>
                    </a:cubicBezTo>
                    <a:cubicBezTo>
                      <a:pt x="3738" y="402"/>
                      <a:pt x="5201" y="338"/>
                      <a:pt x="6657" y="215"/>
                    </a:cubicBezTo>
                    <a:close/>
                    <a:moveTo>
                      <a:pt x="6772" y="0"/>
                    </a:moveTo>
                    <a:cubicBezTo>
                      <a:pt x="6768" y="0"/>
                      <a:pt x="6764" y="0"/>
                      <a:pt x="6759" y="1"/>
                    </a:cubicBezTo>
                    <a:cubicBezTo>
                      <a:pt x="5260" y="134"/>
                      <a:pt x="3753" y="198"/>
                      <a:pt x="2248" y="198"/>
                    </a:cubicBezTo>
                    <a:cubicBezTo>
                      <a:pt x="1652" y="198"/>
                      <a:pt x="1056" y="188"/>
                      <a:pt x="460" y="168"/>
                    </a:cubicBezTo>
                    <a:cubicBezTo>
                      <a:pt x="400" y="168"/>
                      <a:pt x="349" y="219"/>
                      <a:pt x="354" y="270"/>
                    </a:cubicBezTo>
                    <a:cubicBezTo>
                      <a:pt x="363" y="539"/>
                      <a:pt x="363" y="799"/>
                      <a:pt x="367" y="1069"/>
                    </a:cubicBezTo>
                    <a:cubicBezTo>
                      <a:pt x="326" y="1073"/>
                      <a:pt x="279" y="1083"/>
                      <a:pt x="247" y="1101"/>
                    </a:cubicBezTo>
                    <a:cubicBezTo>
                      <a:pt x="135" y="1148"/>
                      <a:pt x="47" y="1245"/>
                      <a:pt x="24" y="1370"/>
                    </a:cubicBezTo>
                    <a:cubicBezTo>
                      <a:pt x="1" y="1491"/>
                      <a:pt x="24" y="1626"/>
                      <a:pt x="94" y="1728"/>
                    </a:cubicBezTo>
                    <a:cubicBezTo>
                      <a:pt x="135" y="1788"/>
                      <a:pt x="182" y="1839"/>
                      <a:pt x="237" y="1881"/>
                    </a:cubicBezTo>
                    <a:cubicBezTo>
                      <a:pt x="265" y="1895"/>
                      <a:pt x="302" y="1913"/>
                      <a:pt x="330" y="1927"/>
                    </a:cubicBezTo>
                    <a:cubicBezTo>
                      <a:pt x="349" y="1932"/>
                      <a:pt x="367" y="1937"/>
                      <a:pt x="391" y="1937"/>
                    </a:cubicBezTo>
                    <a:cubicBezTo>
                      <a:pt x="395" y="2067"/>
                      <a:pt x="400" y="2187"/>
                      <a:pt x="400" y="2313"/>
                    </a:cubicBezTo>
                    <a:cubicBezTo>
                      <a:pt x="377" y="2322"/>
                      <a:pt x="358" y="2322"/>
                      <a:pt x="335" y="2327"/>
                    </a:cubicBezTo>
                    <a:cubicBezTo>
                      <a:pt x="219" y="2368"/>
                      <a:pt x="126" y="2452"/>
                      <a:pt x="80" y="2563"/>
                    </a:cubicBezTo>
                    <a:cubicBezTo>
                      <a:pt x="33" y="2679"/>
                      <a:pt x="47" y="2814"/>
                      <a:pt x="126" y="2911"/>
                    </a:cubicBezTo>
                    <a:cubicBezTo>
                      <a:pt x="192" y="2999"/>
                      <a:pt x="298" y="3065"/>
                      <a:pt x="407" y="3065"/>
                    </a:cubicBezTo>
                    <a:cubicBezTo>
                      <a:pt x="414" y="3065"/>
                      <a:pt x="421" y="3065"/>
                      <a:pt x="428" y="3065"/>
                    </a:cubicBezTo>
                    <a:cubicBezTo>
                      <a:pt x="437" y="3250"/>
                      <a:pt x="446" y="3441"/>
                      <a:pt x="460" y="3626"/>
                    </a:cubicBezTo>
                    <a:cubicBezTo>
                      <a:pt x="446" y="3626"/>
                      <a:pt x="437" y="3626"/>
                      <a:pt x="418" y="3631"/>
                    </a:cubicBezTo>
                    <a:cubicBezTo>
                      <a:pt x="135" y="3696"/>
                      <a:pt x="94" y="4044"/>
                      <a:pt x="233" y="4258"/>
                    </a:cubicBezTo>
                    <a:cubicBezTo>
                      <a:pt x="275" y="4323"/>
                      <a:pt x="321" y="4369"/>
                      <a:pt x="377" y="4415"/>
                    </a:cubicBezTo>
                    <a:cubicBezTo>
                      <a:pt x="418" y="4443"/>
                      <a:pt x="460" y="4466"/>
                      <a:pt x="507" y="4480"/>
                    </a:cubicBezTo>
                    <a:cubicBezTo>
                      <a:pt x="516" y="4675"/>
                      <a:pt x="530" y="4875"/>
                      <a:pt x="544" y="5065"/>
                    </a:cubicBezTo>
                    <a:cubicBezTo>
                      <a:pt x="446" y="5098"/>
                      <a:pt x="354" y="5163"/>
                      <a:pt x="302" y="5260"/>
                    </a:cubicBezTo>
                    <a:cubicBezTo>
                      <a:pt x="251" y="5367"/>
                      <a:pt x="265" y="5492"/>
                      <a:pt x="330" y="5585"/>
                    </a:cubicBezTo>
                    <a:cubicBezTo>
                      <a:pt x="372" y="5654"/>
                      <a:pt x="465" y="5720"/>
                      <a:pt x="543" y="5720"/>
                    </a:cubicBezTo>
                    <a:cubicBezTo>
                      <a:pt x="560" y="5720"/>
                      <a:pt x="576" y="5717"/>
                      <a:pt x="590" y="5710"/>
                    </a:cubicBezTo>
                    <a:cubicBezTo>
                      <a:pt x="609" y="5929"/>
                      <a:pt x="627" y="6142"/>
                      <a:pt x="646" y="6365"/>
                    </a:cubicBezTo>
                    <a:lnTo>
                      <a:pt x="576" y="6384"/>
                    </a:lnTo>
                    <a:cubicBezTo>
                      <a:pt x="400" y="6453"/>
                      <a:pt x="265" y="6667"/>
                      <a:pt x="354" y="6848"/>
                    </a:cubicBezTo>
                    <a:cubicBezTo>
                      <a:pt x="414" y="6968"/>
                      <a:pt x="553" y="7019"/>
                      <a:pt x="678" y="7033"/>
                    </a:cubicBezTo>
                    <a:cubicBezTo>
                      <a:pt x="692" y="7033"/>
                      <a:pt x="702" y="7033"/>
                      <a:pt x="706" y="7024"/>
                    </a:cubicBezTo>
                    <a:cubicBezTo>
                      <a:pt x="739" y="7279"/>
                      <a:pt x="762" y="7535"/>
                      <a:pt x="794" y="7790"/>
                    </a:cubicBezTo>
                    <a:cubicBezTo>
                      <a:pt x="702" y="7855"/>
                      <a:pt x="725" y="8031"/>
                      <a:pt x="864" y="8031"/>
                    </a:cubicBezTo>
                    <a:cubicBezTo>
                      <a:pt x="3018" y="8008"/>
                      <a:pt x="5158" y="7850"/>
                      <a:pt x="7293" y="7595"/>
                    </a:cubicBezTo>
                    <a:cubicBezTo>
                      <a:pt x="7339" y="7590"/>
                      <a:pt x="7400" y="7553"/>
                      <a:pt x="7391" y="7498"/>
                    </a:cubicBezTo>
                    <a:cubicBezTo>
                      <a:pt x="7168" y="5037"/>
                      <a:pt x="7001" y="2577"/>
                      <a:pt x="6871" y="108"/>
                    </a:cubicBezTo>
                    <a:cubicBezTo>
                      <a:pt x="6871" y="56"/>
                      <a:pt x="6830" y="0"/>
                      <a:pt x="67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" name="Google Shape;1298;p44"/>
            <p:cNvSpPr/>
            <p:nvPr/>
          </p:nvSpPr>
          <p:spPr>
            <a:xfrm>
              <a:off x="5192400" y="4294550"/>
              <a:ext cx="510351" cy="396400"/>
            </a:xfrm>
            <a:custGeom>
              <a:avLst/>
              <a:gdLst/>
              <a:ahLst/>
              <a:cxnLst/>
              <a:rect l="l" t="t" r="r" b="b"/>
              <a:pathLst>
                <a:path w="22043" h="16073" extrusionOk="0">
                  <a:moveTo>
                    <a:pt x="65" y="8222"/>
                  </a:moveTo>
                  <a:cubicBezTo>
                    <a:pt x="232" y="9856"/>
                    <a:pt x="-201" y="16394"/>
                    <a:pt x="3268" y="16027"/>
                  </a:cubicBezTo>
                  <a:cubicBezTo>
                    <a:pt x="6737" y="15660"/>
                    <a:pt x="18078" y="8323"/>
                    <a:pt x="20880" y="6021"/>
                  </a:cubicBezTo>
                  <a:cubicBezTo>
                    <a:pt x="23682" y="3720"/>
                    <a:pt x="20513" y="3219"/>
                    <a:pt x="20079" y="2218"/>
                  </a:cubicBezTo>
                  <a:cubicBezTo>
                    <a:pt x="19645" y="1217"/>
                    <a:pt x="19379" y="-50"/>
                    <a:pt x="18278" y="17"/>
                  </a:cubicBezTo>
                  <a:cubicBezTo>
                    <a:pt x="17177" y="84"/>
                    <a:pt x="16144" y="1584"/>
                    <a:pt x="13475" y="2618"/>
                  </a:cubicBezTo>
                  <a:cubicBezTo>
                    <a:pt x="10807" y="3652"/>
                    <a:pt x="4502" y="5287"/>
                    <a:pt x="2267" y="6221"/>
                  </a:cubicBezTo>
                  <a:cubicBezTo>
                    <a:pt x="32" y="7155"/>
                    <a:pt x="-102" y="6588"/>
                    <a:pt x="65" y="82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/>
          <p:nvPr/>
        </p:nvSpPr>
        <p:spPr>
          <a:xfrm rot="10800000">
            <a:off x="182150" y="3181308"/>
            <a:ext cx="9007200" cy="342250"/>
          </a:xfrm>
          <a:custGeom>
            <a:avLst/>
            <a:gdLst/>
            <a:ahLst/>
            <a:cxnLst/>
            <a:rect l="l" t="t" r="r" b="b"/>
            <a:pathLst>
              <a:path w="360288" h="13690" extrusionOk="0">
                <a:moveTo>
                  <a:pt x="0" y="1802"/>
                </a:moveTo>
                <a:cubicBezTo>
                  <a:pt x="16178" y="1802"/>
                  <a:pt x="32509" y="-1460"/>
                  <a:pt x="48524" y="831"/>
                </a:cubicBezTo>
                <a:cubicBezTo>
                  <a:pt x="61055" y="2624"/>
                  <a:pt x="73291" y="6363"/>
                  <a:pt x="85887" y="7625"/>
                </a:cubicBezTo>
                <a:cubicBezTo>
                  <a:pt x="104738" y="9513"/>
                  <a:pt x="123715" y="4956"/>
                  <a:pt x="142660" y="4956"/>
                </a:cubicBezTo>
                <a:cubicBezTo>
                  <a:pt x="169801" y="4956"/>
                  <a:pt x="196806" y="9077"/>
                  <a:pt x="223937" y="9808"/>
                </a:cubicBezTo>
                <a:cubicBezTo>
                  <a:pt x="254843" y="10641"/>
                  <a:pt x="285743" y="4542"/>
                  <a:pt x="316617" y="6169"/>
                </a:cubicBezTo>
                <a:cubicBezTo>
                  <a:pt x="331368" y="6947"/>
                  <a:pt x="345517" y="13690"/>
                  <a:pt x="360288" y="1369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907" name="Google Shape;907;p35"/>
          <p:cNvSpPr/>
          <p:nvPr/>
        </p:nvSpPr>
        <p:spPr>
          <a:xfrm>
            <a:off x="-206225" y="540850"/>
            <a:ext cx="9007200" cy="342250"/>
          </a:xfrm>
          <a:custGeom>
            <a:avLst/>
            <a:gdLst/>
            <a:ahLst/>
            <a:cxnLst/>
            <a:rect l="l" t="t" r="r" b="b"/>
            <a:pathLst>
              <a:path w="360288" h="13690" extrusionOk="0">
                <a:moveTo>
                  <a:pt x="0" y="1802"/>
                </a:moveTo>
                <a:cubicBezTo>
                  <a:pt x="16178" y="1802"/>
                  <a:pt x="32509" y="-1460"/>
                  <a:pt x="48524" y="831"/>
                </a:cubicBezTo>
                <a:cubicBezTo>
                  <a:pt x="61055" y="2624"/>
                  <a:pt x="73291" y="6363"/>
                  <a:pt x="85887" y="7625"/>
                </a:cubicBezTo>
                <a:cubicBezTo>
                  <a:pt x="104738" y="9513"/>
                  <a:pt x="123715" y="4956"/>
                  <a:pt x="142660" y="4956"/>
                </a:cubicBezTo>
                <a:cubicBezTo>
                  <a:pt x="169801" y="4956"/>
                  <a:pt x="196806" y="9077"/>
                  <a:pt x="223937" y="9808"/>
                </a:cubicBezTo>
                <a:cubicBezTo>
                  <a:pt x="254843" y="10641"/>
                  <a:pt x="285743" y="4542"/>
                  <a:pt x="316617" y="6169"/>
                </a:cubicBezTo>
                <a:cubicBezTo>
                  <a:pt x="331368" y="6947"/>
                  <a:pt x="345517" y="13690"/>
                  <a:pt x="360288" y="1369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909" name="Google Shape;909;p35"/>
          <p:cNvSpPr txBox="1">
            <a:spLocks noGrp="1"/>
          </p:cNvSpPr>
          <p:nvPr>
            <p:ph type="subTitle" idx="3"/>
          </p:nvPr>
        </p:nvSpPr>
        <p:spPr>
          <a:xfrm>
            <a:off x="719980" y="405567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Training set 70% Test set 30% </a:t>
            </a:r>
            <a:endParaRPr sz="1600" dirty="0">
              <a:solidFill>
                <a:srgbClr val="666666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910" name="Google Shape;910;p35"/>
          <p:cNvSpPr txBox="1">
            <a:spLocks noGrp="1"/>
          </p:cNvSpPr>
          <p:nvPr>
            <p:ph type="subTitle" idx="1"/>
          </p:nvPr>
        </p:nvSpPr>
        <p:spPr>
          <a:xfrm>
            <a:off x="758300" y="1470791"/>
            <a:ext cx="2305500" cy="65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ข้อมูลจากเว็บ </a:t>
            </a:r>
            <a:r>
              <a:rPr lang="en-US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Kaggle.com </a:t>
            </a:r>
            <a:r>
              <a:rPr lang="th-TH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จำนวน 8,067 </a:t>
            </a:r>
            <a:r>
              <a:rPr lang="en-US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Record 9 Attribute</a:t>
            </a:r>
            <a:endParaRPr sz="1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911" name="Google Shape;911;p35"/>
          <p:cNvSpPr txBox="1">
            <a:spLocks noGrp="1"/>
          </p:cNvSpPr>
          <p:nvPr>
            <p:ph type="subTitle" idx="2"/>
          </p:nvPr>
        </p:nvSpPr>
        <p:spPr>
          <a:xfrm>
            <a:off x="3355286" y="1455873"/>
            <a:ext cx="2660927" cy="89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thaiDi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เป็นกระบวนการตรวจสอบและการแก้ไข (หรือลบ) รายการข้อมูลที่ไม่ถูกต้องออกไปจากชุดข้อมูล ตารางหรือฐานข้อมูล</a:t>
            </a:r>
            <a:endParaRPr lang="es-ES" sz="1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"/>
          </p:nvPr>
        </p:nvSpPr>
        <p:spPr>
          <a:xfrm>
            <a:off x="3543996" y="4050673"/>
            <a:ext cx="2305500" cy="689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สร้างตัวแบบโดยใช้ </a:t>
            </a:r>
            <a:endParaRPr lang="en-US" sz="1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google </a:t>
            </a:r>
            <a:r>
              <a:rPr lang="en-US" sz="16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colab</a:t>
            </a:r>
            <a:endParaRPr sz="1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6156844" y="1491708"/>
            <a:ext cx="2305500" cy="89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การเปลี่ยนสภาพของข้อมูลที่ศึกษาให้มีการแจกแจงแบบปกติหรือทำให้ความแปรปรวนมีค่าเท่ากัน </a:t>
            </a:r>
            <a:endParaRPr sz="1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914" name="Google Shape;914;p35"/>
          <p:cNvSpPr txBox="1">
            <a:spLocks noGrp="1"/>
          </p:cNvSpPr>
          <p:nvPr>
            <p:ph type="subTitle" idx="6"/>
          </p:nvPr>
        </p:nvSpPr>
        <p:spPr>
          <a:xfrm>
            <a:off x="6130820" y="4061865"/>
            <a:ext cx="2305500" cy="616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นำข้อมูลและตัวแบบเข้า </a:t>
            </a:r>
            <a:r>
              <a:rPr lang="en-US" sz="16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github</a:t>
            </a:r>
            <a:r>
              <a:rPr lang="en-US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br>
              <a:rPr lang="en-US" sz="1600" dirty="0"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และรันตัวแบบผ่าน </a:t>
            </a:r>
            <a:r>
              <a:rPr lang="en-US" sz="1600" dirty="0">
                <a:latin typeface="FreesiaUPC" panose="020B0604020202020204" pitchFamily="34" charset="-34"/>
                <a:cs typeface="FreesiaUPC" panose="020B0604020202020204" pitchFamily="34" charset="-34"/>
              </a:rPr>
              <a:t>Heroku</a:t>
            </a:r>
            <a:endParaRPr sz="1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1543700" y="49546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1555975" y="310093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917" name="Google Shape;917;p35"/>
          <p:cNvSpPr txBox="1">
            <a:spLocks noGrp="1"/>
          </p:cNvSpPr>
          <p:nvPr>
            <p:ph type="title" idx="9"/>
          </p:nvPr>
        </p:nvSpPr>
        <p:spPr>
          <a:xfrm>
            <a:off x="4242969" y="49546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4255244" y="310093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6942245" y="49546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920" name="Google Shape;920;p35"/>
          <p:cNvSpPr txBox="1">
            <a:spLocks noGrp="1"/>
          </p:cNvSpPr>
          <p:nvPr>
            <p:ph type="title" idx="15"/>
          </p:nvPr>
        </p:nvSpPr>
        <p:spPr>
          <a:xfrm>
            <a:off x="6916220" y="310093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921" name="Google Shape;921;p35"/>
          <p:cNvSpPr txBox="1">
            <a:spLocks noGrp="1"/>
          </p:cNvSpPr>
          <p:nvPr>
            <p:ph type="subTitle" idx="16"/>
          </p:nvPr>
        </p:nvSpPr>
        <p:spPr>
          <a:xfrm>
            <a:off x="573703" y="1105195"/>
            <a:ext cx="269924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/>
              <a:t>กระบวนการคัดเลือกข้อมูล</a:t>
            </a:r>
            <a:endParaRPr sz="1800" dirty="0"/>
          </a:p>
        </p:txBody>
      </p:sp>
      <p:sp>
        <p:nvSpPr>
          <p:cNvPr id="922" name="Google Shape;922;p35"/>
          <p:cNvSpPr txBox="1">
            <a:spLocks noGrp="1"/>
          </p:cNvSpPr>
          <p:nvPr>
            <p:ph type="subTitle" idx="17"/>
          </p:nvPr>
        </p:nvSpPr>
        <p:spPr>
          <a:xfrm>
            <a:off x="3380952" y="1105195"/>
            <a:ext cx="269924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dirty="0" err="1"/>
              <a:t>การทำ</a:t>
            </a:r>
            <a:r>
              <a:rPr lang="th-TH" sz="1800" dirty="0"/>
              <a:t>ความสะอาดข้อมูล</a:t>
            </a:r>
          </a:p>
        </p:txBody>
      </p:sp>
      <p:sp>
        <p:nvSpPr>
          <p:cNvPr id="923" name="Google Shape;923;p35"/>
          <p:cNvSpPr txBox="1">
            <a:spLocks noGrp="1"/>
          </p:cNvSpPr>
          <p:nvPr>
            <p:ph type="subTitle" idx="18"/>
          </p:nvPr>
        </p:nvSpPr>
        <p:spPr>
          <a:xfrm>
            <a:off x="516007" y="3700318"/>
            <a:ext cx="2785696" cy="447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/>
              <a:t>การแบ่งชุดข้อมูล</a:t>
            </a:r>
            <a:r>
              <a:rPr lang="en-US" sz="1800" dirty="0"/>
              <a:t> train/test</a:t>
            </a:r>
            <a:endParaRPr sz="1800" dirty="0"/>
          </a:p>
        </p:txBody>
      </p:sp>
      <p:sp>
        <p:nvSpPr>
          <p:cNvPr id="924" name="Google Shape;924;p35"/>
          <p:cNvSpPr txBox="1">
            <a:spLocks noGrp="1"/>
          </p:cNvSpPr>
          <p:nvPr>
            <p:ph type="subTitle" idx="19"/>
          </p:nvPr>
        </p:nvSpPr>
        <p:spPr>
          <a:xfrm>
            <a:off x="3861144" y="3664995"/>
            <a:ext cx="173886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/>
              <a:t>การสร้างตัวแบบ</a:t>
            </a:r>
            <a:endParaRPr sz="1800" dirty="0"/>
          </a:p>
        </p:txBody>
      </p:sp>
      <p:sp>
        <p:nvSpPr>
          <p:cNvPr id="925" name="Google Shape;925;p35"/>
          <p:cNvSpPr txBox="1">
            <a:spLocks noGrp="1"/>
          </p:cNvSpPr>
          <p:nvPr>
            <p:ph type="subTitle" idx="20"/>
          </p:nvPr>
        </p:nvSpPr>
        <p:spPr>
          <a:xfrm>
            <a:off x="6460182" y="1100743"/>
            <a:ext cx="169882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dirty="0"/>
              <a:t>การแปลงข้อมูล</a:t>
            </a:r>
          </a:p>
        </p:txBody>
      </p:sp>
      <p:sp>
        <p:nvSpPr>
          <p:cNvPr id="926" name="Google Shape;926;p35"/>
          <p:cNvSpPr txBox="1">
            <a:spLocks noGrp="1"/>
          </p:cNvSpPr>
          <p:nvPr>
            <p:ph type="subTitle" idx="21"/>
          </p:nvPr>
        </p:nvSpPr>
        <p:spPr>
          <a:xfrm>
            <a:off x="6289350" y="3664995"/>
            <a:ext cx="204048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dirty="0"/>
              <a:t>การนำโมเดลไปใช้</a:t>
            </a:r>
          </a:p>
        </p:txBody>
      </p:sp>
      <p:sp>
        <p:nvSpPr>
          <p:cNvPr id="927" name="Google Shape;927;p35"/>
          <p:cNvSpPr/>
          <p:nvPr/>
        </p:nvSpPr>
        <p:spPr>
          <a:xfrm>
            <a:off x="8017717" y="282800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245892" y="240750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182150" y="4188813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4"/>
          <p:cNvSpPr txBox="1">
            <a:spLocks noGrp="1"/>
          </p:cNvSpPr>
          <p:nvPr>
            <p:ph type="title"/>
          </p:nvPr>
        </p:nvSpPr>
        <p:spPr>
          <a:xfrm>
            <a:off x="821228" y="-3550"/>
            <a:ext cx="15734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1" dirty="0">
                <a:latin typeface="Patrick Hand SC"/>
                <a:ea typeface="Patrick Hand SC"/>
                <a:cs typeface="Patrick Hand SC"/>
                <a:sym typeface="Patrick Hand SC"/>
              </a:rPr>
              <a:t>ข้อมูล</a:t>
            </a:r>
            <a:endParaRPr b="1" dirty="0"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graphicFrame>
        <p:nvGraphicFramePr>
          <p:cNvPr id="868" name="Google Shape;868;p34"/>
          <p:cNvGraphicFramePr/>
          <p:nvPr>
            <p:extLst>
              <p:ext uri="{D42A27DB-BD31-4B8C-83A1-F6EECF244321}">
                <p14:modId xmlns:p14="http://schemas.microsoft.com/office/powerpoint/2010/main" val="1016094783"/>
              </p:ext>
            </p:extLst>
          </p:nvPr>
        </p:nvGraphicFramePr>
        <p:xfrm>
          <a:off x="780179" y="677446"/>
          <a:ext cx="7704000" cy="4373860"/>
        </p:xfrm>
        <a:graphic>
          <a:graphicData uri="http://schemas.openxmlformats.org/drawingml/2006/table">
            <a:tbl>
              <a:tblPr>
                <a:noFill/>
                <a:tableStyleId>{19B11C89-B23D-413A-86B9-2E49495D606E}</a:tableStyleId>
              </a:tblPr>
              <a:tblGrid>
                <a:gridCol w="157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500">
                  <a:extLst>
                    <a:ext uri="{9D8B030D-6E8A-4147-A177-3AD203B41FA5}">
                      <a16:colId xmlns:a16="http://schemas.microsoft.com/office/drawing/2014/main" val="22083708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Attribute</a:t>
                      </a:r>
                    </a:p>
                  </a:txBody>
                  <a:tcPr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meaning</a:t>
                      </a:r>
                    </a:p>
                  </a:txBody>
                  <a:tcPr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class</a:t>
                      </a:r>
                    </a:p>
                  </a:txBody>
                  <a:tcPr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Gender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Gender of the customer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0 Male, 1 Female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Ever_Married</a:t>
                      </a:r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Marital status of the customer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0 No, 1 Yes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Age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Age of the customer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19-70 years old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Graduated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Is the customer a graduate?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0 No, 1 Yes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Profession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Profession of the customer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0 Healthcare, 1 Engineer, 2 Lawyer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3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Entertainment, 4 Artist, 5 Executive,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6 Doctor, 7 Homemaker, 8 Marketing</a:t>
                      </a:r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Work_Experience</a:t>
                      </a:r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Work Experience in years</a:t>
                      </a:r>
                    </a:p>
                  </a:txBody>
                  <a:tcPr marL="182880" marR="182880" marT="68580" marB="533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11692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Spending_Score</a:t>
                      </a:r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Spending score of the customer</a:t>
                      </a:r>
                    </a:p>
                  </a:txBody>
                  <a:tcPr marL="182880" marR="182880" marT="68580" marB="533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0</a:t>
                      </a: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Low,</a:t>
                      </a:r>
                      <a:r>
                        <a:rPr lang="th-TH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1 </a:t>
                      </a: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Average</a:t>
                      </a:r>
                      <a:r>
                        <a:rPr lang="th-TH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, 2 </a:t>
                      </a: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High</a:t>
                      </a:r>
                    </a:p>
                  </a:txBody>
                  <a:tcPr marL="182880" marR="182880" marT="68580" marB="533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42809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Family_Size</a:t>
                      </a:r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Number of family members for the customer (including the customer)</a:t>
                      </a:r>
                    </a:p>
                  </a:txBody>
                  <a:tcPr marL="182880" marR="182880" marT="68580" marB="533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33087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Segmentation</a:t>
                      </a:r>
                    </a:p>
                  </a:txBody>
                  <a:tcPr marL="182880" marR="182880" marT="68580" marB="5334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(target) Customer Segment of the customer</a:t>
                      </a:r>
                    </a:p>
                  </a:txBody>
                  <a:tcPr marL="182880" marR="182880" marT="68580" marB="533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A, B, C ,D</a:t>
                      </a:r>
                    </a:p>
                  </a:txBody>
                  <a:tcPr marL="182880" marR="182880" marT="68580" marB="533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215148"/>
                  </a:ext>
                </a:extLst>
              </a:tr>
            </a:tbl>
          </a:graphicData>
        </a:graphic>
      </p:graphicFrame>
      <p:sp>
        <p:nvSpPr>
          <p:cNvPr id="871" name="Google Shape;871;p34"/>
          <p:cNvSpPr/>
          <p:nvPr/>
        </p:nvSpPr>
        <p:spPr>
          <a:xfrm>
            <a:off x="349592" y="282800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8254005" y="398725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-295126" y="4394799"/>
            <a:ext cx="803911" cy="824190"/>
          </a:xfrm>
          <a:custGeom>
            <a:avLst/>
            <a:gdLst/>
            <a:ahLst/>
            <a:cxnLst/>
            <a:rect l="l" t="t" r="r" b="b"/>
            <a:pathLst>
              <a:path w="8444" h="8657" extrusionOk="0">
                <a:moveTo>
                  <a:pt x="2972" y="1165"/>
                </a:moveTo>
                <a:cubicBezTo>
                  <a:pt x="3059" y="1165"/>
                  <a:pt x="3147" y="1185"/>
                  <a:pt x="3226" y="1223"/>
                </a:cubicBezTo>
                <a:cubicBezTo>
                  <a:pt x="3454" y="1325"/>
                  <a:pt x="3598" y="1557"/>
                  <a:pt x="3695" y="1785"/>
                </a:cubicBezTo>
                <a:cubicBezTo>
                  <a:pt x="3570" y="1734"/>
                  <a:pt x="3444" y="1692"/>
                  <a:pt x="3319" y="1669"/>
                </a:cubicBezTo>
                <a:cubicBezTo>
                  <a:pt x="3106" y="1622"/>
                  <a:pt x="2771" y="1590"/>
                  <a:pt x="2641" y="1381"/>
                </a:cubicBezTo>
                <a:cubicBezTo>
                  <a:pt x="2595" y="1297"/>
                  <a:pt x="2655" y="1256"/>
                  <a:pt x="2720" y="1223"/>
                </a:cubicBezTo>
                <a:cubicBezTo>
                  <a:pt x="2767" y="1195"/>
                  <a:pt x="2827" y="1177"/>
                  <a:pt x="2883" y="1172"/>
                </a:cubicBezTo>
                <a:cubicBezTo>
                  <a:pt x="2912" y="1167"/>
                  <a:pt x="2942" y="1165"/>
                  <a:pt x="2972" y="1165"/>
                </a:cubicBezTo>
                <a:close/>
                <a:moveTo>
                  <a:pt x="4217" y="424"/>
                </a:moveTo>
                <a:cubicBezTo>
                  <a:pt x="4230" y="424"/>
                  <a:pt x="4243" y="425"/>
                  <a:pt x="4257" y="429"/>
                </a:cubicBezTo>
                <a:cubicBezTo>
                  <a:pt x="4410" y="466"/>
                  <a:pt x="4452" y="652"/>
                  <a:pt x="4438" y="787"/>
                </a:cubicBezTo>
                <a:cubicBezTo>
                  <a:pt x="4429" y="945"/>
                  <a:pt x="4364" y="1093"/>
                  <a:pt x="4303" y="1242"/>
                </a:cubicBezTo>
                <a:cubicBezTo>
                  <a:pt x="4220" y="1455"/>
                  <a:pt x="4150" y="1669"/>
                  <a:pt x="4104" y="1896"/>
                </a:cubicBezTo>
                <a:cubicBezTo>
                  <a:pt x="3988" y="1645"/>
                  <a:pt x="3927" y="1372"/>
                  <a:pt x="3932" y="1093"/>
                </a:cubicBezTo>
                <a:cubicBezTo>
                  <a:pt x="3932" y="949"/>
                  <a:pt x="3950" y="791"/>
                  <a:pt x="4002" y="648"/>
                </a:cubicBezTo>
                <a:cubicBezTo>
                  <a:pt x="4035" y="556"/>
                  <a:pt x="4109" y="424"/>
                  <a:pt x="4217" y="424"/>
                </a:cubicBezTo>
                <a:close/>
                <a:moveTo>
                  <a:pt x="6736" y="253"/>
                </a:moveTo>
                <a:cubicBezTo>
                  <a:pt x="6824" y="555"/>
                  <a:pt x="6587" y="856"/>
                  <a:pt x="6364" y="1042"/>
                </a:cubicBezTo>
                <a:cubicBezTo>
                  <a:pt x="6109" y="1256"/>
                  <a:pt x="5830" y="1441"/>
                  <a:pt x="5594" y="1678"/>
                </a:cubicBezTo>
                <a:cubicBezTo>
                  <a:pt x="5315" y="1956"/>
                  <a:pt x="5051" y="2295"/>
                  <a:pt x="4860" y="2653"/>
                </a:cubicBezTo>
                <a:cubicBezTo>
                  <a:pt x="5139" y="1650"/>
                  <a:pt x="5826" y="777"/>
                  <a:pt x="6736" y="253"/>
                </a:cubicBezTo>
                <a:close/>
                <a:moveTo>
                  <a:pt x="3202" y="2596"/>
                </a:moveTo>
                <a:cubicBezTo>
                  <a:pt x="3227" y="2596"/>
                  <a:pt x="3252" y="2596"/>
                  <a:pt x="3277" y="2597"/>
                </a:cubicBezTo>
                <a:cubicBezTo>
                  <a:pt x="3639" y="2606"/>
                  <a:pt x="4034" y="2718"/>
                  <a:pt x="4303" y="2954"/>
                </a:cubicBezTo>
                <a:cubicBezTo>
                  <a:pt x="4129" y="2878"/>
                  <a:pt x="3930" y="2845"/>
                  <a:pt x="3729" y="2845"/>
                </a:cubicBezTo>
                <a:cubicBezTo>
                  <a:pt x="3673" y="2845"/>
                  <a:pt x="3616" y="2847"/>
                  <a:pt x="3561" y="2852"/>
                </a:cubicBezTo>
                <a:cubicBezTo>
                  <a:pt x="3027" y="2894"/>
                  <a:pt x="2558" y="3149"/>
                  <a:pt x="2043" y="3265"/>
                </a:cubicBezTo>
                <a:cubicBezTo>
                  <a:pt x="1907" y="3294"/>
                  <a:pt x="1743" y="3326"/>
                  <a:pt x="1584" y="3326"/>
                </a:cubicBezTo>
                <a:cubicBezTo>
                  <a:pt x="1438" y="3326"/>
                  <a:pt x="1295" y="3299"/>
                  <a:pt x="1184" y="3219"/>
                </a:cubicBezTo>
                <a:cubicBezTo>
                  <a:pt x="1091" y="3149"/>
                  <a:pt x="1017" y="3019"/>
                  <a:pt x="1156" y="2945"/>
                </a:cubicBezTo>
                <a:cubicBezTo>
                  <a:pt x="1263" y="2885"/>
                  <a:pt x="1421" y="2894"/>
                  <a:pt x="1541" y="2876"/>
                </a:cubicBezTo>
                <a:cubicBezTo>
                  <a:pt x="2093" y="2791"/>
                  <a:pt x="2635" y="2596"/>
                  <a:pt x="3202" y="2596"/>
                </a:cubicBezTo>
                <a:close/>
                <a:moveTo>
                  <a:pt x="7243" y="1846"/>
                </a:moveTo>
                <a:cubicBezTo>
                  <a:pt x="7325" y="1846"/>
                  <a:pt x="7398" y="1885"/>
                  <a:pt x="7446" y="1989"/>
                </a:cubicBezTo>
                <a:cubicBezTo>
                  <a:pt x="7566" y="2267"/>
                  <a:pt x="7311" y="2597"/>
                  <a:pt x="7149" y="2801"/>
                </a:cubicBezTo>
                <a:cubicBezTo>
                  <a:pt x="6777" y="3265"/>
                  <a:pt x="6290" y="3609"/>
                  <a:pt x="5835" y="3985"/>
                </a:cubicBezTo>
                <a:cubicBezTo>
                  <a:pt x="5645" y="4143"/>
                  <a:pt x="5454" y="4315"/>
                  <a:pt x="5278" y="4505"/>
                </a:cubicBezTo>
                <a:cubicBezTo>
                  <a:pt x="5436" y="4212"/>
                  <a:pt x="5598" y="3911"/>
                  <a:pt x="5756" y="3614"/>
                </a:cubicBezTo>
                <a:cubicBezTo>
                  <a:pt x="6035" y="3098"/>
                  <a:pt x="6295" y="2541"/>
                  <a:pt x="6731" y="2133"/>
                </a:cubicBezTo>
                <a:cubicBezTo>
                  <a:pt x="6842" y="2031"/>
                  <a:pt x="7065" y="1846"/>
                  <a:pt x="7243" y="1846"/>
                </a:cubicBezTo>
                <a:close/>
                <a:moveTo>
                  <a:pt x="1240" y="4166"/>
                </a:moveTo>
                <a:cubicBezTo>
                  <a:pt x="1908" y="4189"/>
                  <a:pt x="2576" y="4240"/>
                  <a:pt x="3240" y="4273"/>
                </a:cubicBezTo>
                <a:cubicBezTo>
                  <a:pt x="3579" y="4291"/>
                  <a:pt x="3946" y="4287"/>
                  <a:pt x="4238" y="4468"/>
                </a:cubicBezTo>
                <a:cubicBezTo>
                  <a:pt x="4387" y="4551"/>
                  <a:pt x="4503" y="4686"/>
                  <a:pt x="4577" y="4830"/>
                </a:cubicBezTo>
                <a:cubicBezTo>
                  <a:pt x="4410" y="4681"/>
                  <a:pt x="4210" y="4570"/>
                  <a:pt x="3997" y="4519"/>
                </a:cubicBezTo>
                <a:cubicBezTo>
                  <a:pt x="3850" y="4481"/>
                  <a:pt x="3698" y="4465"/>
                  <a:pt x="3545" y="4465"/>
                </a:cubicBezTo>
                <a:cubicBezTo>
                  <a:pt x="3397" y="4465"/>
                  <a:pt x="3249" y="4480"/>
                  <a:pt x="3106" y="4505"/>
                </a:cubicBezTo>
                <a:cubicBezTo>
                  <a:pt x="2790" y="4561"/>
                  <a:pt x="2488" y="4677"/>
                  <a:pt x="2182" y="4737"/>
                </a:cubicBezTo>
                <a:cubicBezTo>
                  <a:pt x="2060" y="4763"/>
                  <a:pt x="1933" y="4781"/>
                  <a:pt x="1808" y="4781"/>
                </a:cubicBezTo>
                <a:cubicBezTo>
                  <a:pt x="1648" y="4781"/>
                  <a:pt x="1490" y="4752"/>
                  <a:pt x="1346" y="4677"/>
                </a:cubicBezTo>
                <a:cubicBezTo>
                  <a:pt x="1235" y="4616"/>
                  <a:pt x="1124" y="4523"/>
                  <a:pt x="1077" y="4407"/>
                </a:cubicBezTo>
                <a:cubicBezTo>
                  <a:pt x="1059" y="4361"/>
                  <a:pt x="1049" y="4310"/>
                  <a:pt x="1059" y="4263"/>
                </a:cubicBezTo>
                <a:cubicBezTo>
                  <a:pt x="1077" y="4166"/>
                  <a:pt x="1161" y="4166"/>
                  <a:pt x="1240" y="4166"/>
                </a:cubicBezTo>
                <a:close/>
                <a:moveTo>
                  <a:pt x="408" y="4984"/>
                </a:moveTo>
                <a:cubicBezTo>
                  <a:pt x="440" y="4984"/>
                  <a:pt x="477" y="4992"/>
                  <a:pt x="520" y="5011"/>
                </a:cubicBezTo>
                <a:cubicBezTo>
                  <a:pt x="683" y="5085"/>
                  <a:pt x="822" y="5210"/>
                  <a:pt x="956" y="5331"/>
                </a:cubicBezTo>
                <a:cubicBezTo>
                  <a:pt x="1207" y="5549"/>
                  <a:pt x="1444" y="5800"/>
                  <a:pt x="1750" y="5939"/>
                </a:cubicBezTo>
                <a:cubicBezTo>
                  <a:pt x="2080" y="6088"/>
                  <a:pt x="2442" y="6116"/>
                  <a:pt x="2795" y="6176"/>
                </a:cubicBezTo>
                <a:cubicBezTo>
                  <a:pt x="3175" y="6246"/>
                  <a:pt x="3523" y="6375"/>
                  <a:pt x="3765" y="6686"/>
                </a:cubicBezTo>
                <a:cubicBezTo>
                  <a:pt x="3858" y="6803"/>
                  <a:pt x="3927" y="6937"/>
                  <a:pt x="3974" y="7081"/>
                </a:cubicBezTo>
                <a:cubicBezTo>
                  <a:pt x="3825" y="6974"/>
                  <a:pt x="3630" y="6933"/>
                  <a:pt x="3458" y="6928"/>
                </a:cubicBezTo>
                <a:cubicBezTo>
                  <a:pt x="3120" y="6919"/>
                  <a:pt x="2799" y="6919"/>
                  <a:pt x="2470" y="6858"/>
                </a:cubicBezTo>
                <a:cubicBezTo>
                  <a:pt x="1843" y="6733"/>
                  <a:pt x="1240" y="6450"/>
                  <a:pt x="785" y="6004"/>
                </a:cubicBezTo>
                <a:cubicBezTo>
                  <a:pt x="673" y="5893"/>
                  <a:pt x="567" y="5777"/>
                  <a:pt x="474" y="5651"/>
                </a:cubicBezTo>
                <a:cubicBezTo>
                  <a:pt x="390" y="5535"/>
                  <a:pt x="297" y="5405"/>
                  <a:pt x="265" y="5261"/>
                </a:cubicBezTo>
                <a:cubicBezTo>
                  <a:pt x="235" y="5117"/>
                  <a:pt x="280" y="4984"/>
                  <a:pt x="408" y="4984"/>
                </a:cubicBezTo>
                <a:close/>
                <a:moveTo>
                  <a:pt x="8003" y="4204"/>
                </a:moveTo>
                <a:cubicBezTo>
                  <a:pt x="8049" y="4204"/>
                  <a:pt x="8092" y="4222"/>
                  <a:pt x="8128" y="4268"/>
                </a:cubicBezTo>
                <a:cubicBezTo>
                  <a:pt x="8351" y="4579"/>
                  <a:pt x="8012" y="5002"/>
                  <a:pt x="7803" y="5210"/>
                </a:cubicBezTo>
                <a:cubicBezTo>
                  <a:pt x="7260" y="5749"/>
                  <a:pt x="6615" y="6176"/>
                  <a:pt x="5919" y="6487"/>
                </a:cubicBezTo>
                <a:cubicBezTo>
                  <a:pt x="5427" y="6705"/>
                  <a:pt x="4874" y="6895"/>
                  <a:pt x="4452" y="7239"/>
                </a:cubicBezTo>
                <a:cubicBezTo>
                  <a:pt x="4461" y="7220"/>
                  <a:pt x="4466" y="7197"/>
                  <a:pt x="4480" y="7183"/>
                </a:cubicBezTo>
                <a:cubicBezTo>
                  <a:pt x="4554" y="7058"/>
                  <a:pt x="4633" y="6937"/>
                  <a:pt x="4730" y="6821"/>
                </a:cubicBezTo>
                <a:cubicBezTo>
                  <a:pt x="4962" y="6533"/>
                  <a:pt x="5232" y="6306"/>
                  <a:pt x="5566" y="6129"/>
                </a:cubicBezTo>
                <a:cubicBezTo>
                  <a:pt x="5895" y="5958"/>
                  <a:pt x="6230" y="5814"/>
                  <a:pt x="6522" y="5572"/>
                </a:cubicBezTo>
                <a:cubicBezTo>
                  <a:pt x="6796" y="5354"/>
                  <a:pt x="7019" y="5080"/>
                  <a:pt x="7251" y="4820"/>
                </a:cubicBezTo>
                <a:cubicBezTo>
                  <a:pt x="7367" y="4691"/>
                  <a:pt x="7492" y="4561"/>
                  <a:pt x="7622" y="4444"/>
                </a:cubicBezTo>
                <a:cubicBezTo>
                  <a:pt x="7705" y="4365"/>
                  <a:pt x="7867" y="4204"/>
                  <a:pt x="8003" y="4204"/>
                </a:cubicBezTo>
                <a:close/>
                <a:moveTo>
                  <a:pt x="6786" y="1"/>
                </a:moveTo>
                <a:cubicBezTo>
                  <a:pt x="6767" y="1"/>
                  <a:pt x="6748" y="6"/>
                  <a:pt x="6731" y="16"/>
                </a:cubicBezTo>
                <a:cubicBezTo>
                  <a:pt x="5784" y="527"/>
                  <a:pt x="5069" y="1409"/>
                  <a:pt x="4735" y="2430"/>
                </a:cubicBezTo>
                <a:cubicBezTo>
                  <a:pt x="4675" y="2611"/>
                  <a:pt x="4628" y="2797"/>
                  <a:pt x="4596" y="2982"/>
                </a:cubicBezTo>
                <a:cubicBezTo>
                  <a:pt x="4489" y="2727"/>
                  <a:pt x="4364" y="2476"/>
                  <a:pt x="4210" y="2240"/>
                </a:cubicBezTo>
                <a:cubicBezTo>
                  <a:pt x="4210" y="2230"/>
                  <a:pt x="4215" y="2230"/>
                  <a:pt x="4215" y="2226"/>
                </a:cubicBezTo>
                <a:cubicBezTo>
                  <a:pt x="4271" y="1901"/>
                  <a:pt x="4354" y="1594"/>
                  <a:pt x="4480" y="1293"/>
                </a:cubicBezTo>
                <a:cubicBezTo>
                  <a:pt x="4586" y="1033"/>
                  <a:pt x="4712" y="708"/>
                  <a:pt x="4549" y="439"/>
                </a:cubicBezTo>
                <a:cubicBezTo>
                  <a:pt x="4470" y="310"/>
                  <a:pt x="4338" y="234"/>
                  <a:pt x="4206" y="234"/>
                </a:cubicBezTo>
                <a:cubicBezTo>
                  <a:pt x="4114" y="234"/>
                  <a:pt x="4022" y="271"/>
                  <a:pt x="3946" y="350"/>
                </a:cubicBezTo>
                <a:cubicBezTo>
                  <a:pt x="3760" y="550"/>
                  <a:pt x="3728" y="861"/>
                  <a:pt x="3728" y="1116"/>
                </a:cubicBezTo>
                <a:cubicBezTo>
                  <a:pt x="3728" y="1251"/>
                  <a:pt x="3742" y="1381"/>
                  <a:pt x="3765" y="1511"/>
                </a:cubicBezTo>
                <a:cubicBezTo>
                  <a:pt x="3591" y="1215"/>
                  <a:pt x="3326" y="962"/>
                  <a:pt x="2985" y="962"/>
                </a:cubicBezTo>
                <a:cubicBezTo>
                  <a:pt x="2926" y="962"/>
                  <a:pt x="2864" y="970"/>
                  <a:pt x="2799" y="986"/>
                </a:cubicBezTo>
                <a:cubicBezTo>
                  <a:pt x="2581" y="1042"/>
                  <a:pt x="2326" y="1246"/>
                  <a:pt x="2498" y="1483"/>
                </a:cubicBezTo>
                <a:cubicBezTo>
                  <a:pt x="2646" y="1673"/>
                  <a:pt x="2883" y="1743"/>
                  <a:pt x="3101" y="1803"/>
                </a:cubicBezTo>
                <a:cubicBezTo>
                  <a:pt x="3421" y="1878"/>
                  <a:pt x="3718" y="1966"/>
                  <a:pt x="3997" y="2147"/>
                </a:cubicBezTo>
                <a:cubicBezTo>
                  <a:pt x="4015" y="2170"/>
                  <a:pt x="4029" y="2193"/>
                  <a:pt x="4043" y="2221"/>
                </a:cubicBezTo>
                <a:cubicBezTo>
                  <a:pt x="4043" y="2254"/>
                  <a:pt x="4062" y="2277"/>
                  <a:pt x="4085" y="2291"/>
                </a:cubicBezTo>
                <a:cubicBezTo>
                  <a:pt x="4206" y="2486"/>
                  <a:pt x="4308" y="2690"/>
                  <a:pt x="4401" y="2899"/>
                </a:cubicBezTo>
                <a:cubicBezTo>
                  <a:pt x="4187" y="2685"/>
                  <a:pt x="3890" y="2551"/>
                  <a:pt x="3588" y="2486"/>
                </a:cubicBezTo>
                <a:cubicBezTo>
                  <a:pt x="3450" y="2457"/>
                  <a:pt x="3312" y="2445"/>
                  <a:pt x="3174" y="2445"/>
                </a:cubicBezTo>
                <a:cubicBezTo>
                  <a:pt x="2703" y="2445"/>
                  <a:pt x="2233" y="2584"/>
                  <a:pt x="1773" y="2681"/>
                </a:cubicBezTo>
                <a:cubicBezTo>
                  <a:pt x="1616" y="2708"/>
                  <a:pt x="1453" y="2732"/>
                  <a:pt x="1291" y="2755"/>
                </a:cubicBezTo>
                <a:cubicBezTo>
                  <a:pt x="1175" y="2764"/>
                  <a:pt x="1054" y="2797"/>
                  <a:pt x="975" y="2880"/>
                </a:cubicBezTo>
                <a:cubicBezTo>
                  <a:pt x="789" y="3080"/>
                  <a:pt x="975" y="3321"/>
                  <a:pt x="1170" y="3414"/>
                </a:cubicBezTo>
                <a:cubicBezTo>
                  <a:pt x="1294" y="3474"/>
                  <a:pt x="1435" y="3495"/>
                  <a:pt x="1578" y="3495"/>
                </a:cubicBezTo>
                <a:cubicBezTo>
                  <a:pt x="1735" y="3495"/>
                  <a:pt x="1895" y="3469"/>
                  <a:pt x="2033" y="3437"/>
                </a:cubicBezTo>
                <a:cubicBezTo>
                  <a:pt x="2354" y="3368"/>
                  <a:pt x="2655" y="3247"/>
                  <a:pt x="2962" y="3145"/>
                </a:cubicBezTo>
                <a:cubicBezTo>
                  <a:pt x="3186" y="3073"/>
                  <a:pt x="3452" y="3015"/>
                  <a:pt x="3711" y="3015"/>
                </a:cubicBezTo>
                <a:cubicBezTo>
                  <a:pt x="4037" y="3015"/>
                  <a:pt x="4350" y="3107"/>
                  <a:pt x="4549" y="3382"/>
                </a:cubicBezTo>
                <a:cubicBezTo>
                  <a:pt x="4540" y="3428"/>
                  <a:pt x="4572" y="3460"/>
                  <a:pt x="4610" y="3474"/>
                </a:cubicBezTo>
                <a:cubicBezTo>
                  <a:pt x="4735" y="3874"/>
                  <a:pt x="4809" y="4291"/>
                  <a:pt x="4828" y="4709"/>
                </a:cubicBezTo>
                <a:cubicBezTo>
                  <a:pt x="4832" y="4816"/>
                  <a:pt x="4832" y="4918"/>
                  <a:pt x="4832" y="5025"/>
                </a:cubicBezTo>
                <a:lnTo>
                  <a:pt x="4832" y="5029"/>
                </a:lnTo>
                <a:cubicBezTo>
                  <a:pt x="4818" y="5053"/>
                  <a:pt x="4814" y="5071"/>
                  <a:pt x="4805" y="5094"/>
                </a:cubicBezTo>
                <a:cubicBezTo>
                  <a:pt x="4767" y="4876"/>
                  <a:pt x="4675" y="4681"/>
                  <a:pt x="4526" y="4519"/>
                </a:cubicBezTo>
                <a:cubicBezTo>
                  <a:pt x="4322" y="4296"/>
                  <a:pt x="4043" y="4198"/>
                  <a:pt x="3751" y="4157"/>
                </a:cubicBezTo>
                <a:cubicBezTo>
                  <a:pt x="3403" y="4110"/>
                  <a:pt x="3050" y="4110"/>
                  <a:pt x="2702" y="4101"/>
                </a:cubicBezTo>
                <a:cubicBezTo>
                  <a:pt x="2335" y="4082"/>
                  <a:pt x="1964" y="4073"/>
                  <a:pt x="1602" y="4055"/>
                </a:cubicBezTo>
                <a:cubicBezTo>
                  <a:pt x="1509" y="4050"/>
                  <a:pt x="1421" y="4050"/>
                  <a:pt x="1328" y="4041"/>
                </a:cubicBezTo>
                <a:cubicBezTo>
                  <a:pt x="1283" y="4038"/>
                  <a:pt x="1234" y="4033"/>
                  <a:pt x="1186" y="4033"/>
                </a:cubicBezTo>
                <a:cubicBezTo>
                  <a:pt x="1155" y="4033"/>
                  <a:pt x="1125" y="4035"/>
                  <a:pt x="1096" y="4041"/>
                </a:cubicBezTo>
                <a:cubicBezTo>
                  <a:pt x="998" y="4064"/>
                  <a:pt x="929" y="4143"/>
                  <a:pt x="910" y="4245"/>
                </a:cubicBezTo>
                <a:cubicBezTo>
                  <a:pt x="868" y="4482"/>
                  <a:pt x="1068" y="4700"/>
                  <a:pt x="1263" y="4802"/>
                </a:cubicBezTo>
                <a:cubicBezTo>
                  <a:pt x="1435" y="4895"/>
                  <a:pt x="1613" y="4929"/>
                  <a:pt x="1793" y="4929"/>
                </a:cubicBezTo>
                <a:cubicBezTo>
                  <a:pt x="2225" y="4929"/>
                  <a:pt x="2671" y="4730"/>
                  <a:pt x="3087" y="4658"/>
                </a:cubicBezTo>
                <a:cubicBezTo>
                  <a:pt x="3228" y="4632"/>
                  <a:pt x="3375" y="4615"/>
                  <a:pt x="3521" y="4615"/>
                </a:cubicBezTo>
                <a:cubicBezTo>
                  <a:pt x="3759" y="4615"/>
                  <a:pt x="3997" y="4659"/>
                  <a:pt x="4210" y="4774"/>
                </a:cubicBezTo>
                <a:cubicBezTo>
                  <a:pt x="4391" y="4872"/>
                  <a:pt x="4554" y="5015"/>
                  <a:pt x="4651" y="5196"/>
                </a:cubicBezTo>
                <a:cubicBezTo>
                  <a:pt x="4651" y="5210"/>
                  <a:pt x="4656" y="5224"/>
                  <a:pt x="4656" y="5238"/>
                </a:cubicBezTo>
                <a:cubicBezTo>
                  <a:pt x="4656" y="5271"/>
                  <a:pt x="4679" y="5294"/>
                  <a:pt x="4702" y="5308"/>
                </a:cubicBezTo>
                <a:cubicBezTo>
                  <a:pt x="4716" y="5336"/>
                  <a:pt x="4726" y="5364"/>
                  <a:pt x="4735" y="5396"/>
                </a:cubicBezTo>
                <a:cubicBezTo>
                  <a:pt x="4721" y="5433"/>
                  <a:pt x="4712" y="5475"/>
                  <a:pt x="4702" y="5517"/>
                </a:cubicBezTo>
                <a:cubicBezTo>
                  <a:pt x="4694" y="5569"/>
                  <a:pt x="4734" y="5605"/>
                  <a:pt x="4778" y="5605"/>
                </a:cubicBezTo>
                <a:cubicBezTo>
                  <a:pt x="4781" y="5605"/>
                  <a:pt x="4783" y="5605"/>
                  <a:pt x="4786" y="5605"/>
                </a:cubicBezTo>
                <a:lnTo>
                  <a:pt x="4786" y="5605"/>
                </a:lnTo>
                <a:cubicBezTo>
                  <a:pt x="4712" y="6167"/>
                  <a:pt x="4531" y="6710"/>
                  <a:pt x="4271" y="7216"/>
                </a:cubicBezTo>
                <a:lnTo>
                  <a:pt x="4164" y="7392"/>
                </a:lnTo>
                <a:cubicBezTo>
                  <a:pt x="4131" y="6863"/>
                  <a:pt x="3797" y="6375"/>
                  <a:pt x="3301" y="6171"/>
                </a:cubicBezTo>
                <a:cubicBezTo>
                  <a:pt x="2934" y="6023"/>
                  <a:pt x="2530" y="6023"/>
                  <a:pt x="2145" y="5939"/>
                </a:cubicBezTo>
                <a:cubicBezTo>
                  <a:pt x="1954" y="5897"/>
                  <a:pt x="1769" y="5837"/>
                  <a:pt x="1602" y="5730"/>
                </a:cubicBezTo>
                <a:cubicBezTo>
                  <a:pt x="1439" y="5633"/>
                  <a:pt x="1300" y="5503"/>
                  <a:pt x="1161" y="5377"/>
                </a:cubicBezTo>
                <a:cubicBezTo>
                  <a:pt x="1026" y="5257"/>
                  <a:pt x="887" y="5127"/>
                  <a:pt x="734" y="5025"/>
                </a:cubicBezTo>
                <a:cubicBezTo>
                  <a:pt x="635" y="4952"/>
                  <a:pt x="511" y="4870"/>
                  <a:pt x="379" y="4870"/>
                </a:cubicBezTo>
                <a:cubicBezTo>
                  <a:pt x="343" y="4870"/>
                  <a:pt x="306" y="4876"/>
                  <a:pt x="269" y="4890"/>
                </a:cubicBezTo>
                <a:cubicBezTo>
                  <a:pt x="0" y="4988"/>
                  <a:pt x="93" y="5364"/>
                  <a:pt x="200" y="5549"/>
                </a:cubicBezTo>
                <a:cubicBezTo>
                  <a:pt x="534" y="6139"/>
                  <a:pt x="1100" y="6561"/>
                  <a:pt x="1708" y="6816"/>
                </a:cubicBezTo>
                <a:cubicBezTo>
                  <a:pt x="2066" y="6960"/>
                  <a:pt x="2437" y="7053"/>
                  <a:pt x="2813" y="7090"/>
                </a:cubicBezTo>
                <a:cubicBezTo>
                  <a:pt x="2908" y="7101"/>
                  <a:pt x="3002" y="7104"/>
                  <a:pt x="3096" y="7104"/>
                </a:cubicBezTo>
                <a:cubicBezTo>
                  <a:pt x="3209" y="7104"/>
                  <a:pt x="3321" y="7100"/>
                  <a:pt x="3435" y="7100"/>
                </a:cubicBezTo>
                <a:cubicBezTo>
                  <a:pt x="3635" y="7100"/>
                  <a:pt x="3937" y="7160"/>
                  <a:pt x="3950" y="7415"/>
                </a:cubicBezTo>
                <a:cubicBezTo>
                  <a:pt x="3950" y="7448"/>
                  <a:pt x="3974" y="7471"/>
                  <a:pt x="3997" y="7476"/>
                </a:cubicBezTo>
                <a:cubicBezTo>
                  <a:pt x="3997" y="7545"/>
                  <a:pt x="3992" y="7610"/>
                  <a:pt x="3978" y="7680"/>
                </a:cubicBezTo>
                <a:cubicBezTo>
                  <a:pt x="3769" y="7986"/>
                  <a:pt x="3533" y="8265"/>
                  <a:pt x="3282" y="8543"/>
                </a:cubicBezTo>
                <a:cubicBezTo>
                  <a:pt x="3239" y="8593"/>
                  <a:pt x="3278" y="8656"/>
                  <a:pt x="3328" y="8656"/>
                </a:cubicBezTo>
                <a:cubicBezTo>
                  <a:pt x="3343" y="8656"/>
                  <a:pt x="3360" y="8650"/>
                  <a:pt x="3375" y="8636"/>
                </a:cubicBezTo>
                <a:cubicBezTo>
                  <a:pt x="3672" y="8395"/>
                  <a:pt x="3913" y="8093"/>
                  <a:pt x="4122" y="7768"/>
                </a:cubicBezTo>
                <a:cubicBezTo>
                  <a:pt x="4131" y="7763"/>
                  <a:pt x="4141" y="7754"/>
                  <a:pt x="4145" y="7749"/>
                </a:cubicBezTo>
                <a:cubicBezTo>
                  <a:pt x="4619" y="7183"/>
                  <a:pt x="5320" y="6933"/>
                  <a:pt x="5970" y="6635"/>
                </a:cubicBezTo>
                <a:cubicBezTo>
                  <a:pt x="6694" y="6306"/>
                  <a:pt x="7409" y="5846"/>
                  <a:pt x="7961" y="5261"/>
                </a:cubicBezTo>
                <a:cubicBezTo>
                  <a:pt x="8212" y="5011"/>
                  <a:pt x="8444" y="4663"/>
                  <a:pt x="8318" y="4328"/>
                </a:cubicBezTo>
                <a:cubicBezTo>
                  <a:pt x="8270" y="4183"/>
                  <a:pt x="8162" y="4054"/>
                  <a:pt x="8004" y="4054"/>
                </a:cubicBezTo>
                <a:cubicBezTo>
                  <a:pt x="7996" y="4054"/>
                  <a:pt x="7988" y="4054"/>
                  <a:pt x="7980" y="4055"/>
                </a:cubicBezTo>
                <a:cubicBezTo>
                  <a:pt x="7799" y="4064"/>
                  <a:pt x="7641" y="4217"/>
                  <a:pt x="7515" y="4328"/>
                </a:cubicBezTo>
                <a:cubicBezTo>
                  <a:pt x="7228" y="4584"/>
                  <a:pt x="6995" y="4885"/>
                  <a:pt x="6736" y="5164"/>
                </a:cubicBezTo>
                <a:cubicBezTo>
                  <a:pt x="6457" y="5456"/>
                  <a:pt x="6151" y="5675"/>
                  <a:pt x="5784" y="5851"/>
                </a:cubicBezTo>
                <a:cubicBezTo>
                  <a:pt x="5389" y="6051"/>
                  <a:pt x="5018" y="6255"/>
                  <a:pt x="4721" y="6589"/>
                </a:cubicBezTo>
                <a:cubicBezTo>
                  <a:pt x="4758" y="6487"/>
                  <a:pt x="4791" y="6375"/>
                  <a:pt x="4818" y="6264"/>
                </a:cubicBezTo>
                <a:cubicBezTo>
                  <a:pt x="4907" y="5935"/>
                  <a:pt x="4958" y="5605"/>
                  <a:pt x="4981" y="5261"/>
                </a:cubicBezTo>
                <a:cubicBezTo>
                  <a:pt x="5232" y="4779"/>
                  <a:pt x="5612" y="4398"/>
                  <a:pt x="6035" y="4041"/>
                </a:cubicBezTo>
                <a:cubicBezTo>
                  <a:pt x="6531" y="3632"/>
                  <a:pt x="7079" y="3242"/>
                  <a:pt x="7441" y="2704"/>
                </a:cubicBezTo>
                <a:cubicBezTo>
                  <a:pt x="7613" y="2458"/>
                  <a:pt x="7766" y="2147"/>
                  <a:pt x="7608" y="1854"/>
                </a:cubicBezTo>
                <a:cubicBezTo>
                  <a:pt x="7521" y="1701"/>
                  <a:pt x="7387" y="1641"/>
                  <a:pt x="7244" y="1641"/>
                </a:cubicBezTo>
                <a:cubicBezTo>
                  <a:pt x="7105" y="1641"/>
                  <a:pt x="6956" y="1698"/>
                  <a:pt x="6833" y="1780"/>
                </a:cubicBezTo>
                <a:cubicBezTo>
                  <a:pt x="6308" y="2138"/>
                  <a:pt x="5993" y="2718"/>
                  <a:pt x="5700" y="3270"/>
                </a:cubicBezTo>
                <a:cubicBezTo>
                  <a:pt x="5505" y="3646"/>
                  <a:pt x="5301" y="4031"/>
                  <a:pt x="5116" y="4412"/>
                </a:cubicBezTo>
                <a:cubicBezTo>
                  <a:pt x="5069" y="4505"/>
                  <a:pt x="5023" y="4598"/>
                  <a:pt x="4981" y="4700"/>
                </a:cubicBezTo>
                <a:cubicBezTo>
                  <a:pt x="4958" y="4273"/>
                  <a:pt x="4888" y="3855"/>
                  <a:pt x="4767" y="3451"/>
                </a:cubicBezTo>
                <a:cubicBezTo>
                  <a:pt x="4758" y="3414"/>
                  <a:pt x="4744" y="3386"/>
                  <a:pt x="4735" y="3354"/>
                </a:cubicBezTo>
                <a:cubicBezTo>
                  <a:pt x="4870" y="3057"/>
                  <a:pt x="5004" y="2764"/>
                  <a:pt x="5194" y="2495"/>
                </a:cubicBezTo>
                <a:cubicBezTo>
                  <a:pt x="5389" y="2198"/>
                  <a:pt x="5635" y="1924"/>
                  <a:pt x="5895" y="1683"/>
                </a:cubicBezTo>
                <a:cubicBezTo>
                  <a:pt x="6160" y="1437"/>
                  <a:pt x="6485" y="1256"/>
                  <a:pt x="6717" y="977"/>
                </a:cubicBezTo>
                <a:cubicBezTo>
                  <a:pt x="6926" y="717"/>
                  <a:pt x="7037" y="364"/>
                  <a:pt x="6870" y="49"/>
                </a:cubicBezTo>
                <a:cubicBezTo>
                  <a:pt x="6850" y="16"/>
                  <a:pt x="6818" y="1"/>
                  <a:pt x="67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4"/>
          <p:cNvGrpSpPr/>
          <p:nvPr/>
        </p:nvGrpSpPr>
        <p:grpSpPr>
          <a:xfrm>
            <a:off x="-634555" y="1412345"/>
            <a:ext cx="984160" cy="681151"/>
            <a:chOff x="3445725" y="1281250"/>
            <a:chExt cx="288500" cy="199675"/>
          </a:xfrm>
        </p:grpSpPr>
        <p:sp>
          <p:nvSpPr>
            <p:cNvPr id="876" name="Google Shape;876;p34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34"/>
          <p:cNvGrpSpPr/>
          <p:nvPr/>
        </p:nvGrpSpPr>
        <p:grpSpPr>
          <a:xfrm>
            <a:off x="8669345" y="3255370"/>
            <a:ext cx="984160" cy="681151"/>
            <a:chOff x="3445725" y="1281250"/>
            <a:chExt cx="288500" cy="199675"/>
          </a:xfrm>
        </p:grpSpPr>
        <p:sp>
          <p:nvSpPr>
            <p:cNvPr id="886" name="Google Shape;886;p34"/>
            <p:cNvSpPr/>
            <p:nvPr/>
          </p:nvSpPr>
          <p:spPr>
            <a:xfrm>
              <a:off x="3445725" y="1281250"/>
              <a:ext cx="288500" cy="199675"/>
            </a:xfrm>
            <a:custGeom>
              <a:avLst/>
              <a:gdLst/>
              <a:ahLst/>
              <a:cxnLst/>
              <a:rect l="l" t="t" r="r" b="b"/>
              <a:pathLst>
                <a:path w="11540" h="7987" extrusionOk="0">
                  <a:moveTo>
                    <a:pt x="6559" y="259"/>
                  </a:moveTo>
                  <a:cubicBezTo>
                    <a:pt x="6646" y="259"/>
                    <a:pt x="6732" y="278"/>
                    <a:pt x="6810" y="323"/>
                  </a:cubicBezTo>
                  <a:cubicBezTo>
                    <a:pt x="7093" y="495"/>
                    <a:pt x="7158" y="959"/>
                    <a:pt x="7191" y="1251"/>
                  </a:cubicBezTo>
                  <a:cubicBezTo>
                    <a:pt x="7232" y="1641"/>
                    <a:pt x="7186" y="2027"/>
                    <a:pt x="7065" y="2389"/>
                  </a:cubicBezTo>
                  <a:cubicBezTo>
                    <a:pt x="7035" y="2479"/>
                    <a:pt x="7121" y="2565"/>
                    <a:pt x="7203" y="2565"/>
                  </a:cubicBezTo>
                  <a:cubicBezTo>
                    <a:pt x="7234" y="2565"/>
                    <a:pt x="7265" y="2553"/>
                    <a:pt x="7288" y="2523"/>
                  </a:cubicBezTo>
                  <a:cubicBezTo>
                    <a:pt x="7692" y="2033"/>
                    <a:pt x="8219" y="1410"/>
                    <a:pt x="8897" y="1410"/>
                  </a:cubicBezTo>
                  <a:cubicBezTo>
                    <a:pt x="8989" y="1410"/>
                    <a:pt x="9084" y="1421"/>
                    <a:pt x="9182" y="1446"/>
                  </a:cubicBezTo>
                  <a:cubicBezTo>
                    <a:pt x="9535" y="1530"/>
                    <a:pt x="9795" y="1794"/>
                    <a:pt x="9795" y="2170"/>
                  </a:cubicBezTo>
                  <a:cubicBezTo>
                    <a:pt x="9795" y="2621"/>
                    <a:pt x="9530" y="3071"/>
                    <a:pt x="9205" y="3373"/>
                  </a:cubicBezTo>
                  <a:cubicBezTo>
                    <a:pt x="9125" y="3444"/>
                    <a:pt x="9190" y="3587"/>
                    <a:pt x="9291" y="3587"/>
                  </a:cubicBezTo>
                  <a:cubicBezTo>
                    <a:pt x="9302" y="3587"/>
                    <a:pt x="9314" y="3585"/>
                    <a:pt x="9326" y="3582"/>
                  </a:cubicBezTo>
                  <a:cubicBezTo>
                    <a:pt x="9631" y="3477"/>
                    <a:pt x="9965" y="3365"/>
                    <a:pt x="10293" y="3365"/>
                  </a:cubicBezTo>
                  <a:cubicBezTo>
                    <a:pt x="10443" y="3365"/>
                    <a:pt x="10592" y="3389"/>
                    <a:pt x="10737" y="3447"/>
                  </a:cubicBezTo>
                  <a:cubicBezTo>
                    <a:pt x="11178" y="3637"/>
                    <a:pt x="11294" y="4092"/>
                    <a:pt x="11173" y="4524"/>
                  </a:cubicBezTo>
                  <a:cubicBezTo>
                    <a:pt x="11057" y="4932"/>
                    <a:pt x="10769" y="5332"/>
                    <a:pt x="10407" y="5559"/>
                  </a:cubicBezTo>
                  <a:cubicBezTo>
                    <a:pt x="10241" y="5659"/>
                    <a:pt x="10047" y="5718"/>
                    <a:pt x="9860" y="5718"/>
                  </a:cubicBezTo>
                  <a:cubicBezTo>
                    <a:pt x="9640" y="5718"/>
                    <a:pt x="9428" y="5638"/>
                    <a:pt x="9275" y="5452"/>
                  </a:cubicBezTo>
                  <a:cubicBezTo>
                    <a:pt x="9254" y="5427"/>
                    <a:pt x="9230" y="5416"/>
                    <a:pt x="9207" y="5416"/>
                  </a:cubicBezTo>
                  <a:cubicBezTo>
                    <a:pt x="9143" y="5416"/>
                    <a:pt x="9080" y="5491"/>
                    <a:pt x="9094" y="5559"/>
                  </a:cubicBezTo>
                  <a:cubicBezTo>
                    <a:pt x="9251" y="6413"/>
                    <a:pt x="8671" y="7332"/>
                    <a:pt x="7822" y="7541"/>
                  </a:cubicBezTo>
                  <a:cubicBezTo>
                    <a:pt x="7701" y="7571"/>
                    <a:pt x="7578" y="7585"/>
                    <a:pt x="7456" y="7585"/>
                  </a:cubicBezTo>
                  <a:cubicBezTo>
                    <a:pt x="6724" y="7585"/>
                    <a:pt x="6007" y="7075"/>
                    <a:pt x="5789" y="6367"/>
                  </a:cubicBezTo>
                  <a:cubicBezTo>
                    <a:pt x="5772" y="6313"/>
                    <a:pt x="5716" y="6281"/>
                    <a:pt x="5664" y="6281"/>
                  </a:cubicBezTo>
                  <a:cubicBezTo>
                    <a:pt x="5617" y="6281"/>
                    <a:pt x="5572" y="6307"/>
                    <a:pt x="5561" y="6367"/>
                  </a:cubicBezTo>
                  <a:cubicBezTo>
                    <a:pt x="5492" y="6775"/>
                    <a:pt x="5315" y="7179"/>
                    <a:pt x="4990" y="7448"/>
                  </a:cubicBezTo>
                  <a:cubicBezTo>
                    <a:pt x="4776" y="7634"/>
                    <a:pt x="4487" y="7745"/>
                    <a:pt x="4200" y="7745"/>
                  </a:cubicBezTo>
                  <a:cubicBezTo>
                    <a:pt x="4064" y="7745"/>
                    <a:pt x="3929" y="7720"/>
                    <a:pt x="3802" y="7666"/>
                  </a:cubicBezTo>
                  <a:cubicBezTo>
                    <a:pt x="3134" y="7379"/>
                    <a:pt x="2985" y="6511"/>
                    <a:pt x="2888" y="5870"/>
                  </a:cubicBezTo>
                  <a:cubicBezTo>
                    <a:pt x="2877" y="5815"/>
                    <a:pt x="2823" y="5785"/>
                    <a:pt x="2770" y="5785"/>
                  </a:cubicBezTo>
                  <a:cubicBezTo>
                    <a:pt x="2728" y="5785"/>
                    <a:pt x="2688" y="5803"/>
                    <a:pt x="2669" y="5842"/>
                  </a:cubicBezTo>
                  <a:cubicBezTo>
                    <a:pt x="2444" y="6309"/>
                    <a:pt x="1974" y="6573"/>
                    <a:pt x="1509" y="6573"/>
                  </a:cubicBezTo>
                  <a:cubicBezTo>
                    <a:pt x="1152" y="6573"/>
                    <a:pt x="797" y="6418"/>
                    <a:pt x="557" y="6079"/>
                  </a:cubicBezTo>
                  <a:cubicBezTo>
                    <a:pt x="302" y="5721"/>
                    <a:pt x="251" y="5253"/>
                    <a:pt x="478" y="4863"/>
                  </a:cubicBezTo>
                  <a:cubicBezTo>
                    <a:pt x="689" y="4507"/>
                    <a:pt x="1073" y="4278"/>
                    <a:pt x="1485" y="4278"/>
                  </a:cubicBezTo>
                  <a:cubicBezTo>
                    <a:pt x="1519" y="4278"/>
                    <a:pt x="1553" y="4279"/>
                    <a:pt x="1588" y="4282"/>
                  </a:cubicBezTo>
                  <a:cubicBezTo>
                    <a:pt x="1591" y="4283"/>
                    <a:pt x="1593" y="4283"/>
                    <a:pt x="1596" y="4283"/>
                  </a:cubicBezTo>
                  <a:cubicBezTo>
                    <a:pt x="1706" y="4283"/>
                    <a:pt x="1748" y="4105"/>
                    <a:pt x="1644" y="4060"/>
                  </a:cubicBezTo>
                  <a:cubicBezTo>
                    <a:pt x="1337" y="3920"/>
                    <a:pt x="1138" y="3628"/>
                    <a:pt x="1114" y="3289"/>
                  </a:cubicBezTo>
                  <a:cubicBezTo>
                    <a:pt x="1087" y="2941"/>
                    <a:pt x="1272" y="2630"/>
                    <a:pt x="1555" y="2435"/>
                  </a:cubicBezTo>
                  <a:cubicBezTo>
                    <a:pt x="1745" y="2307"/>
                    <a:pt x="1947" y="2250"/>
                    <a:pt x="2145" y="2250"/>
                  </a:cubicBezTo>
                  <a:cubicBezTo>
                    <a:pt x="2601" y="2250"/>
                    <a:pt x="3037" y="2551"/>
                    <a:pt x="3264" y="2978"/>
                  </a:cubicBezTo>
                  <a:cubicBezTo>
                    <a:pt x="3273" y="3006"/>
                    <a:pt x="3282" y="3038"/>
                    <a:pt x="3291" y="3071"/>
                  </a:cubicBezTo>
                  <a:cubicBezTo>
                    <a:pt x="3312" y="3136"/>
                    <a:pt x="3364" y="3163"/>
                    <a:pt x="3417" y="3163"/>
                  </a:cubicBezTo>
                  <a:cubicBezTo>
                    <a:pt x="3497" y="3163"/>
                    <a:pt x="3577" y="3099"/>
                    <a:pt x="3547" y="3001"/>
                  </a:cubicBezTo>
                  <a:cubicBezTo>
                    <a:pt x="3338" y="2314"/>
                    <a:pt x="3291" y="1474"/>
                    <a:pt x="3895" y="968"/>
                  </a:cubicBezTo>
                  <a:cubicBezTo>
                    <a:pt x="4069" y="822"/>
                    <a:pt x="4290" y="733"/>
                    <a:pt x="4513" y="733"/>
                  </a:cubicBezTo>
                  <a:cubicBezTo>
                    <a:pt x="4587" y="733"/>
                    <a:pt x="4662" y="743"/>
                    <a:pt x="4735" y="764"/>
                  </a:cubicBezTo>
                  <a:cubicBezTo>
                    <a:pt x="5023" y="852"/>
                    <a:pt x="5269" y="1084"/>
                    <a:pt x="5292" y="1386"/>
                  </a:cubicBezTo>
                  <a:cubicBezTo>
                    <a:pt x="5300" y="1472"/>
                    <a:pt x="5369" y="1521"/>
                    <a:pt x="5436" y="1521"/>
                  </a:cubicBezTo>
                  <a:cubicBezTo>
                    <a:pt x="5489" y="1521"/>
                    <a:pt x="5541" y="1491"/>
                    <a:pt x="5561" y="1423"/>
                  </a:cubicBezTo>
                  <a:cubicBezTo>
                    <a:pt x="5659" y="1107"/>
                    <a:pt x="5765" y="773"/>
                    <a:pt x="5988" y="523"/>
                  </a:cubicBezTo>
                  <a:cubicBezTo>
                    <a:pt x="6127" y="374"/>
                    <a:pt x="6346" y="259"/>
                    <a:pt x="6559" y="259"/>
                  </a:cubicBezTo>
                  <a:close/>
                  <a:moveTo>
                    <a:pt x="6542" y="1"/>
                  </a:moveTo>
                  <a:cubicBezTo>
                    <a:pt x="6294" y="1"/>
                    <a:pt x="6043" y="109"/>
                    <a:pt x="5854" y="272"/>
                  </a:cubicBezTo>
                  <a:cubicBezTo>
                    <a:pt x="5649" y="458"/>
                    <a:pt x="5515" y="713"/>
                    <a:pt x="5417" y="973"/>
                  </a:cubicBezTo>
                  <a:cubicBezTo>
                    <a:pt x="5223" y="656"/>
                    <a:pt x="4852" y="478"/>
                    <a:pt x="4473" y="478"/>
                  </a:cubicBezTo>
                  <a:cubicBezTo>
                    <a:pt x="4264" y="478"/>
                    <a:pt x="4052" y="532"/>
                    <a:pt x="3867" y="648"/>
                  </a:cubicBezTo>
                  <a:cubicBezTo>
                    <a:pt x="3180" y="1080"/>
                    <a:pt x="3050" y="1873"/>
                    <a:pt x="3171" y="2616"/>
                  </a:cubicBezTo>
                  <a:cubicBezTo>
                    <a:pt x="2913" y="2276"/>
                    <a:pt x="2507" y="2072"/>
                    <a:pt x="2092" y="2072"/>
                  </a:cubicBezTo>
                  <a:cubicBezTo>
                    <a:pt x="1848" y="2072"/>
                    <a:pt x="1602" y="2142"/>
                    <a:pt x="1379" y="2296"/>
                  </a:cubicBezTo>
                  <a:cubicBezTo>
                    <a:pt x="1040" y="2537"/>
                    <a:pt x="836" y="2932"/>
                    <a:pt x="882" y="3349"/>
                  </a:cubicBezTo>
                  <a:cubicBezTo>
                    <a:pt x="915" y="3628"/>
                    <a:pt x="1035" y="3888"/>
                    <a:pt x="1230" y="4074"/>
                  </a:cubicBezTo>
                  <a:cubicBezTo>
                    <a:pt x="548" y="4194"/>
                    <a:pt x="0" y="4863"/>
                    <a:pt x="102" y="5578"/>
                  </a:cubicBezTo>
                  <a:cubicBezTo>
                    <a:pt x="196" y="6299"/>
                    <a:pt x="826" y="6829"/>
                    <a:pt x="1525" y="6829"/>
                  </a:cubicBezTo>
                  <a:cubicBezTo>
                    <a:pt x="1627" y="6829"/>
                    <a:pt x="1730" y="6817"/>
                    <a:pt x="1834" y="6794"/>
                  </a:cubicBezTo>
                  <a:cubicBezTo>
                    <a:pt x="2177" y="6715"/>
                    <a:pt x="2493" y="6515"/>
                    <a:pt x="2707" y="6237"/>
                  </a:cubicBezTo>
                  <a:cubicBezTo>
                    <a:pt x="2841" y="6938"/>
                    <a:pt x="3106" y="7722"/>
                    <a:pt x="3844" y="7936"/>
                  </a:cubicBezTo>
                  <a:cubicBezTo>
                    <a:pt x="3959" y="7970"/>
                    <a:pt x="4079" y="7986"/>
                    <a:pt x="4198" y="7986"/>
                  </a:cubicBezTo>
                  <a:cubicBezTo>
                    <a:pt x="4529" y="7986"/>
                    <a:pt x="4860" y="7862"/>
                    <a:pt x="5116" y="7657"/>
                  </a:cubicBezTo>
                  <a:cubicBezTo>
                    <a:pt x="5399" y="7434"/>
                    <a:pt x="5589" y="7114"/>
                    <a:pt x="5701" y="6770"/>
                  </a:cubicBezTo>
                  <a:cubicBezTo>
                    <a:pt x="6007" y="7332"/>
                    <a:pt x="6587" y="7722"/>
                    <a:pt x="7232" y="7806"/>
                  </a:cubicBezTo>
                  <a:cubicBezTo>
                    <a:pt x="7304" y="7815"/>
                    <a:pt x="7375" y="7819"/>
                    <a:pt x="7445" y="7819"/>
                  </a:cubicBezTo>
                  <a:cubicBezTo>
                    <a:pt x="8139" y="7819"/>
                    <a:pt x="8774" y="7394"/>
                    <a:pt x="9098" y="6770"/>
                  </a:cubicBezTo>
                  <a:cubicBezTo>
                    <a:pt x="9256" y="6469"/>
                    <a:pt x="9335" y="6135"/>
                    <a:pt x="9326" y="5796"/>
                  </a:cubicBezTo>
                  <a:lnTo>
                    <a:pt x="9326" y="5796"/>
                  </a:lnTo>
                  <a:cubicBezTo>
                    <a:pt x="9487" y="5897"/>
                    <a:pt x="9675" y="5944"/>
                    <a:pt x="9866" y="5944"/>
                  </a:cubicBezTo>
                  <a:cubicBezTo>
                    <a:pt x="10059" y="5944"/>
                    <a:pt x="10255" y="5896"/>
                    <a:pt x="10431" y="5810"/>
                  </a:cubicBezTo>
                  <a:cubicBezTo>
                    <a:pt x="10885" y="5578"/>
                    <a:pt x="11252" y="5081"/>
                    <a:pt x="11391" y="4593"/>
                  </a:cubicBezTo>
                  <a:cubicBezTo>
                    <a:pt x="11540" y="4097"/>
                    <a:pt x="11419" y="3563"/>
                    <a:pt x="10955" y="3294"/>
                  </a:cubicBezTo>
                  <a:cubicBezTo>
                    <a:pt x="10744" y="3172"/>
                    <a:pt x="10518" y="3126"/>
                    <a:pt x="10289" y="3126"/>
                  </a:cubicBezTo>
                  <a:cubicBezTo>
                    <a:pt x="10080" y="3126"/>
                    <a:pt x="9868" y="3164"/>
                    <a:pt x="9660" y="3220"/>
                  </a:cubicBezTo>
                  <a:cubicBezTo>
                    <a:pt x="10110" y="2570"/>
                    <a:pt x="10273" y="1609"/>
                    <a:pt x="9395" y="1251"/>
                  </a:cubicBezTo>
                  <a:cubicBezTo>
                    <a:pt x="9222" y="1183"/>
                    <a:pt x="9055" y="1153"/>
                    <a:pt x="8894" y="1153"/>
                  </a:cubicBezTo>
                  <a:cubicBezTo>
                    <a:pt x="8330" y="1153"/>
                    <a:pt x="7840" y="1525"/>
                    <a:pt x="7432" y="1948"/>
                  </a:cubicBezTo>
                  <a:cubicBezTo>
                    <a:pt x="7474" y="1660"/>
                    <a:pt x="7474" y="1367"/>
                    <a:pt x="7427" y="1080"/>
                  </a:cubicBezTo>
                  <a:cubicBezTo>
                    <a:pt x="7372" y="694"/>
                    <a:pt x="7246" y="230"/>
                    <a:pt x="6852" y="63"/>
                  </a:cubicBezTo>
                  <a:cubicBezTo>
                    <a:pt x="6752" y="20"/>
                    <a:pt x="6647" y="1"/>
                    <a:pt x="6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695100" y="1391900"/>
              <a:ext cx="21500" cy="16025"/>
            </a:xfrm>
            <a:custGeom>
              <a:avLst/>
              <a:gdLst/>
              <a:ahLst/>
              <a:cxnLst/>
              <a:rect l="l" t="t" r="r" b="b"/>
              <a:pathLst>
                <a:path w="860" h="641" extrusionOk="0">
                  <a:moveTo>
                    <a:pt x="737" y="1"/>
                  </a:moveTo>
                  <a:cubicBezTo>
                    <a:pt x="701" y="1"/>
                    <a:pt x="663" y="21"/>
                    <a:pt x="646" y="47"/>
                  </a:cubicBezTo>
                  <a:cubicBezTo>
                    <a:pt x="641" y="51"/>
                    <a:pt x="632" y="65"/>
                    <a:pt x="627" y="70"/>
                  </a:cubicBezTo>
                  <a:cubicBezTo>
                    <a:pt x="623" y="84"/>
                    <a:pt x="618" y="98"/>
                    <a:pt x="618" y="112"/>
                  </a:cubicBezTo>
                  <a:lnTo>
                    <a:pt x="618" y="116"/>
                  </a:lnTo>
                  <a:cubicBezTo>
                    <a:pt x="609" y="135"/>
                    <a:pt x="609" y="158"/>
                    <a:pt x="604" y="177"/>
                  </a:cubicBezTo>
                  <a:cubicBezTo>
                    <a:pt x="604" y="181"/>
                    <a:pt x="599" y="191"/>
                    <a:pt x="599" y="200"/>
                  </a:cubicBezTo>
                  <a:lnTo>
                    <a:pt x="599" y="205"/>
                  </a:lnTo>
                  <a:lnTo>
                    <a:pt x="599" y="209"/>
                  </a:lnTo>
                  <a:cubicBezTo>
                    <a:pt x="585" y="228"/>
                    <a:pt x="581" y="251"/>
                    <a:pt x="572" y="270"/>
                  </a:cubicBezTo>
                  <a:cubicBezTo>
                    <a:pt x="558" y="284"/>
                    <a:pt x="548" y="302"/>
                    <a:pt x="539" y="321"/>
                  </a:cubicBezTo>
                  <a:lnTo>
                    <a:pt x="534" y="325"/>
                  </a:lnTo>
                  <a:cubicBezTo>
                    <a:pt x="530" y="330"/>
                    <a:pt x="525" y="344"/>
                    <a:pt x="511" y="349"/>
                  </a:cubicBezTo>
                  <a:cubicBezTo>
                    <a:pt x="502" y="367"/>
                    <a:pt x="483" y="376"/>
                    <a:pt x="465" y="395"/>
                  </a:cubicBezTo>
                  <a:cubicBezTo>
                    <a:pt x="465" y="395"/>
                    <a:pt x="456" y="400"/>
                    <a:pt x="456" y="409"/>
                  </a:cubicBezTo>
                  <a:cubicBezTo>
                    <a:pt x="446" y="409"/>
                    <a:pt x="437" y="418"/>
                    <a:pt x="437" y="418"/>
                  </a:cubicBezTo>
                  <a:cubicBezTo>
                    <a:pt x="372" y="460"/>
                    <a:pt x="316" y="483"/>
                    <a:pt x="233" y="483"/>
                  </a:cubicBezTo>
                  <a:cubicBezTo>
                    <a:pt x="191" y="483"/>
                    <a:pt x="158" y="478"/>
                    <a:pt x="121" y="469"/>
                  </a:cubicBezTo>
                  <a:cubicBezTo>
                    <a:pt x="84" y="460"/>
                    <a:pt x="42" y="455"/>
                    <a:pt x="5" y="437"/>
                  </a:cubicBezTo>
                  <a:cubicBezTo>
                    <a:pt x="1" y="437"/>
                    <a:pt x="1" y="441"/>
                    <a:pt x="1" y="441"/>
                  </a:cubicBezTo>
                  <a:cubicBezTo>
                    <a:pt x="19" y="465"/>
                    <a:pt x="28" y="488"/>
                    <a:pt x="47" y="506"/>
                  </a:cubicBezTo>
                  <a:cubicBezTo>
                    <a:pt x="61" y="525"/>
                    <a:pt x="84" y="539"/>
                    <a:pt x="98" y="553"/>
                  </a:cubicBezTo>
                  <a:cubicBezTo>
                    <a:pt x="140" y="581"/>
                    <a:pt x="182" y="599"/>
                    <a:pt x="228" y="618"/>
                  </a:cubicBezTo>
                  <a:cubicBezTo>
                    <a:pt x="279" y="632"/>
                    <a:pt x="334" y="640"/>
                    <a:pt x="389" y="640"/>
                  </a:cubicBezTo>
                  <a:cubicBezTo>
                    <a:pt x="440" y="640"/>
                    <a:pt x="490" y="633"/>
                    <a:pt x="534" y="618"/>
                  </a:cubicBezTo>
                  <a:cubicBezTo>
                    <a:pt x="646" y="576"/>
                    <a:pt x="739" y="502"/>
                    <a:pt x="794" y="395"/>
                  </a:cubicBezTo>
                  <a:cubicBezTo>
                    <a:pt x="818" y="349"/>
                    <a:pt x="836" y="297"/>
                    <a:pt x="850" y="246"/>
                  </a:cubicBezTo>
                  <a:cubicBezTo>
                    <a:pt x="855" y="214"/>
                    <a:pt x="859" y="181"/>
                    <a:pt x="859" y="144"/>
                  </a:cubicBezTo>
                  <a:cubicBezTo>
                    <a:pt x="841" y="93"/>
                    <a:pt x="827" y="65"/>
                    <a:pt x="794" y="28"/>
                  </a:cubicBezTo>
                  <a:cubicBezTo>
                    <a:pt x="780" y="9"/>
                    <a:pt x="75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629450" y="1431825"/>
              <a:ext cx="26450" cy="25550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945" y="0"/>
                  </a:moveTo>
                  <a:cubicBezTo>
                    <a:pt x="911" y="0"/>
                    <a:pt x="876" y="19"/>
                    <a:pt x="858" y="51"/>
                  </a:cubicBezTo>
                  <a:cubicBezTo>
                    <a:pt x="816" y="144"/>
                    <a:pt x="779" y="237"/>
                    <a:pt x="742" y="334"/>
                  </a:cubicBezTo>
                  <a:cubicBezTo>
                    <a:pt x="728" y="358"/>
                    <a:pt x="723" y="381"/>
                    <a:pt x="719" y="404"/>
                  </a:cubicBezTo>
                  <a:cubicBezTo>
                    <a:pt x="719" y="404"/>
                    <a:pt x="710" y="423"/>
                    <a:pt x="705" y="427"/>
                  </a:cubicBezTo>
                  <a:cubicBezTo>
                    <a:pt x="700" y="432"/>
                    <a:pt x="696" y="450"/>
                    <a:pt x="696" y="450"/>
                  </a:cubicBezTo>
                  <a:cubicBezTo>
                    <a:pt x="677" y="492"/>
                    <a:pt x="654" y="539"/>
                    <a:pt x="631" y="580"/>
                  </a:cubicBezTo>
                  <a:cubicBezTo>
                    <a:pt x="621" y="604"/>
                    <a:pt x="607" y="618"/>
                    <a:pt x="598" y="636"/>
                  </a:cubicBezTo>
                  <a:cubicBezTo>
                    <a:pt x="598" y="641"/>
                    <a:pt x="589" y="641"/>
                    <a:pt x="589" y="641"/>
                  </a:cubicBezTo>
                  <a:cubicBezTo>
                    <a:pt x="584" y="655"/>
                    <a:pt x="575" y="659"/>
                    <a:pt x="566" y="673"/>
                  </a:cubicBezTo>
                  <a:cubicBezTo>
                    <a:pt x="556" y="687"/>
                    <a:pt x="538" y="701"/>
                    <a:pt x="529" y="720"/>
                  </a:cubicBezTo>
                  <a:lnTo>
                    <a:pt x="510" y="734"/>
                  </a:lnTo>
                  <a:cubicBezTo>
                    <a:pt x="491" y="747"/>
                    <a:pt x="482" y="752"/>
                    <a:pt x="464" y="766"/>
                  </a:cubicBezTo>
                  <a:cubicBezTo>
                    <a:pt x="450" y="771"/>
                    <a:pt x="440" y="780"/>
                    <a:pt x="426" y="794"/>
                  </a:cubicBezTo>
                  <a:cubicBezTo>
                    <a:pt x="426" y="794"/>
                    <a:pt x="426" y="794"/>
                    <a:pt x="426" y="794"/>
                  </a:cubicBezTo>
                  <a:lnTo>
                    <a:pt x="426" y="794"/>
                  </a:lnTo>
                  <a:cubicBezTo>
                    <a:pt x="422" y="794"/>
                    <a:pt x="417" y="799"/>
                    <a:pt x="417" y="799"/>
                  </a:cubicBezTo>
                  <a:cubicBezTo>
                    <a:pt x="403" y="803"/>
                    <a:pt x="399" y="803"/>
                    <a:pt x="389" y="803"/>
                  </a:cubicBezTo>
                  <a:cubicBezTo>
                    <a:pt x="371" y="812"/>
                    <a:pt x="357" y="817"/>
                    <a:pt x="347" y="822"/>
                  </a:cubicBezTo>
                  <a:cubicBezTo>
                    <a:pt x="320" y="829"/>
                    <a:pt x="292" y="832"/>
                    <a:pt x="263" y="832"/>
                  </a:cubicBezTo>
                  <a:cubicBezTo>
                    <a:pt x="172" y="832"/>
                    <a:pt x="78" y="798"/>
                    <a:pt x="18" y="724"/>
                  </a:cubicBezTo>
                  <a:cubicBezTo>
                    <a:pt x="15" y="723"/>
                    <a:pt x="12" y="722"/>
                    <a:pt x="10" y="722"/>
                  </a:cubicBezTo>
                  <a:cubicBezTo>
                    <a:pt x="4" y="722"/>
                    <a:pt x="1" y="726"/>
                    <a:pt x="4" y="729"/>
                  </a:cubicBezTo>
                  <a:cubicBezTo>
                    <a:pt x="18" y="817"/>
                    <a:pt x="69" y="896"/>
                    <a:pt x="143" y="942"/>
                  </a:cubicBezTo>
                  <a:cubicBezTo>
                    <a:pt x="185" y="966"/>
                    <a:pt x="231" y="989"/>
                    <a:pt x="278" y="1003"/>
                  </a:cubicBezTo>
                  <a:cubicBezTo>
                    <a:pt x="292" y="1006"/>
                    <a:pt x="317" y="1015"/>
                    <a:pt x="336" y="1015"/>
                  </a:cubicBezTo>
                  <a:cubicBezTo>
                    <a:pt x="342" y="1015"/>
                    <a:pt x="348" y="1014"/>
                    <a:pt x="352" y="1012"/>
                  </a:cubicBezTo>
                  <a:cubicBezTo>
                    <a:pt x="366" y="1021"/>
                    <a:pt x="375" y="1021"/>
                    <a:pt x="394" y="1021"/>
                  </a:cubicBezTo>
                  <a:lnTo>
                    <a:pt x="436" y="1021"/>
                  </a:lnTo>
                  <a:cubicBezTo>
                    <a:pt x="464" y="1021"/>
                    <a:pt x="496" y="1007"/>
                    <a:pt x="529" y="1007"/>
                  </a:cubicBezTo>
                  <a:cubicBezTo>
                    <a:pt x="529" y="1007"/>
                    <a:pt x="510" y="1012"/>
                    <a:pt x="519" y="1012"/>
                  </a:cubicBezTo>
                  <a:cubicBezTo>
                    <a:pt x="533" y="1012"/>
                    <a:pt x="552" y="1012"/>
                    <a:pt x="561" y="1007"/>
                  </a:cubicBezTo>
                  <a:cubicBezTo>
                    <a:pt x="575" y="1007"/>
                    <a:pt x="584" y="1003"/>
                    <a:pt x="598" y="998"/>
                  </a:cubicBezTo>
                  <a:cubicBezTo>
                    <a:pt x="658" y="975"/>
                    <a:pt x="714" y="942"/>
                    <a:pt x="770" y="896"/>
                  </a:cubicBezTo>
                  <a:cubicBezTo>
                    <a:pt x="881" y="812"/>
                    <a:pt x="956" y="682"/>
                    <a:pt x="1002" y="548"/>
                  </a:cubicBezTo>
                  <a:cubicBezTo>
                    <a:pt x="1039" y="413"/>
                    <a:pt x="1058" y="255"/>
                    <a:pt x="1048" y="102"/>
                  </a:cubicBezTo>
                  <a:cubicBezTo>
                    <a:pt x="1044" y="56"/>
                    <a:pt x="1021" y="14"/>
                    <a:pt x="974" y="5"/>
                  </a:cubicBezTo>
                  <a:cubicBezTo>
                    <a:pt x="965" y="2"/>
                    <a:pt x="955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640100" y="145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546750" y="1444425"/>
              <a:ext cx="22000" cy="12825"/>
            </a:xfrm>
            <a:custGeom>
              <a:avLst/>
              <a:gdLst/>
              <a:ahLst/>
              <a:cxnLst/>
              <a:rect l="l" t="t" r="r" b="b"/>
              <a:pathLst>
                <a:path w="880" h="513" extrusionOk="0">
                  <a:moveTo>
                    <a:pt x="798" y="0"/>
                  </a:moveTo>
                  <a:cubicBezTo>
                    <a:pt x="776" y="0"/>
                    <a:pt x="754" y="10"/>
                    <a:pt x="740" y="35"/>
                  </a:cubicBezTo>
                  <a:cubicBezTo>
                    <a:pt x="722" y="72"/>
                    <a:pt x="708" y="104"/>
                    <a:pt x="689" y="132"/>
                  </a:cubicBezTo>
                  <a:cubicBezTo>
                    <a:pt x="689" y="132"/>
                    <a:pt x="674" y="154"/>
                    <a:pt x="676" y="154"/>
                  </a:cubicBezTo>
                  <a:cubicBezTo>
                    <a:pt x="676" y="154"/>
                    <a:pt x="678" y="153"/>
                    <a:pt x="680" y="151"/>
                  </a:cubicBezTo>
                  <a:lnTo>
                    <a:pt x="680" y="151"/>
                  </a:lnTo>
                  <a:lnTo>
                    <a:pt x="662" y="169"/>
                  </a:lnTo>
                  <a:lnTo>
                    <a:pt x="624" y="202"/>
                  </a:lnTo>
                  <a:lnTo>
                    <a:pt x="615" y="216"/>
                  </a:lnTo>
                  <a:lnTo>
                    <a:pt x="610" y="216"/>
                  </a:lnTo>
                  <a:cubicBezTo>
                    <a:pt x="601" y="220"/>
                    <a:pt x="597" y="225"/>
                    <a:pt x="587" y="230"/>
                  </a:cubicBezTo>
                  <a:cubicBezTo>
                    <a:pt x="569" y="243"/>
                    <a:pt x="555" y="248"/>
                    <a:pt x="536" y="253"/>
                  </a:cubicBezTo>
                  <a:cubicBezTo>
                    <a:pt x="522" y="267"/>
                    <a:pt x="504" y="276"/>
                    <a:pt x="485" y="285"/>
                  </a:cubicBezTo>
                  <a:cubicBezTo>
                    <a:pt x="485" y="285"/>
                    <a:pt x="467" y="291"/>
                    <a:pt x="472" y="291"/>
                  </a:cubicBezTo>
                  <a:cubicBezTo>
                    <a:pt x="473" y="291"/>
                    <a:pt x="476" y="291"/>
                    <a:pt x="480" y="290"/>
                  </a:cubicBezTo>
                  <a:lnTo>
                    <a:pt x="480" y="290"/>
                  </a:lnTo>
                  <a:cubicBezTo>
                    <a:pt x="471" y="295"/>
                    <a:pt x="462" y="295"/>
                    <a:pt x="453" y="304"/>
                  </a:cubicBezTo>
                  <a:cubicBezTo>
                    <a:pt x="415" y="313"/>
                    <a:pt x="383" y="322"/>
                    <a:pt x="341" y="332"/>
                  </a:cubicBezTo>
                  <a:lnTo>
                    <a:pt x="299" y="332"/>
                  </a:lnTo>
                  <a:cubicBezTo>
                    <a:pt x="281" y="332"/>
                    <a:pt x="267" y="336"/>
                    <a:pt x="244" y="336"/>
                  </a:cubicBezTo>
                  <a:cubicBezTo>
                    <a:pt x="219" y="336"/>
                    <a:pt x="196" y="338"/>
                    <a:pt x="172" y="338"/>
                  </a:cubicBezTo>
                  <a:cubicBezTo>
                    <a:pt x="159" y="338"/>
                    <a:pt x="146" y="338"/>
                    <a:pt x="132" y="336"/>
                  </a:cubicBezTo>
                  <a:cubicBezTo>
                    <a:pt x="91" y="336"/>
                    <a:pt x="63" y="318"/>
                    <a:pt x="26" y="304"/>
                  </a:cubicBezTo>
                  <a:cubicBezTo>
                    <a:pt x="23" y="302"/>
                    <a:pt x="21" y="301"/>
                    <a:pt x="18" y="301"/>
                  </a:cubicBezTo>
                  <a:cubicBezTo>
                    <a:pt x="9" y="301"/>
                    <a:pt x="1" y="311"/>
                    <a:pt x="12" y="318"/>
                  </a:cubicBezTo>
                  <a:cubicBezTo>
                    <a:pt x="63" y="387"/>
                    <a:pt x="128" y="457"/>
                    <a:pt x="207" y="485"/>
                  </a:cubicBezTo>
                  <a:cubicBezTo>
                    <a:pt x="255" y="504"/>
                    <a:pt x="308" y="512"/>
                    <a:pt x="361" y="512"/>
                  </a:cubicBezTo>
                  <a:cubicBezTo>
                    <a:pt x="410" y="512"/>
                    <a:pt x="459" y="505"/>
                    <a:pt x="504" y="494"/>
                  </a:cubicBezTo>
                  <a:cubicBezTo>
                    <a:pt x="685" y="448"/>
                    <a:pt x="880" y="267"/>
                    <a:pt x="870" y="62"/>
                  </a:cubicBezTo>
                  <a:cubicBezTo>
                    <a:pt x="870" y="28"/>
                    <a:pt x="834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539825" y="1313100"/>
              <a:ext cx="15000" cy="24300"/>
            </a:xfrm>
            <a:custGeom>
              <a:avLst/>
              <a:gdLst/>
              <a:ahLst/>
              <a:cxnLst/>
              <a:rect l="l" t="t" r="r" b="b"/>
              <a:pathLst>
                <a:path w="600" h="972" extrusionOk="0">
                  <a:moveTo>
                    <a:pt x="484" y="0"/>
                  </a:moveTo>
                  <a:cubicBezTo>
                    <a:pt x="393" y="0"/>
                    <a:pt x="273" y="72"/>
                    <a:pt x="210" y="135"/>
                  </a:cubicBezTo>
                  <a:cubicBezTo>
                    <a:pt x="135" y="205"/>
                    <a:pt x="84" y="302"/>
                    <a:pt x="47" y="404"/>
                  </a:cubicBezTo>
                  <a:cubicBezTo>
                    <a:pt x="19" y="488"/>
                    <a:pt x="1" y="595"/>
                    <a:pt x="10" y="688"/>
                  </a:cubicBezTo>
                  <a:cubicBezTo>
                    <a:pt x="15" y="739"/>
                    <a:pt x="19" y="785"/>
                    <a:pt x="38" y="831"/>
                  </a:cubicBezTo>
                  <a:cubicBezTo>
                    <a:pt x="61" y="883"/>
                    <a:pt x="84" y="920"/>
                    <a:pt x="126" y="961"/>
                  </a:cubicBezTo>
                  <a:cubicBezTo>
                    <a:pt x="135" y="968"/>
                    <a:pt x="145" y="972"/>
                    <a:pt x="155" y="972"/>
                  </a:cubicBezTo>
                  <a:cubicBezTo>
                    <a:pt x="178" y="972"/>
                    <a:pt x="200" y="955"/>
                    <a:pt x="200" y="929"/>
                  </a:cubicBezTo>
                  <a:cubicBezTo>
                    <a:pt x="205" y="892"/>
                    <a:pt x="205" y="855"/>
                    <a:pt x="210" y="813"/>
                  </a:cubicBezTo>
                  <a:cubicBezTo>
                    <a:pt x="210" y="776"/>
                    <a:pt x="210" y="734"/>
                    <a:pt x="219" y="692"/>
                  </a:cubicBezTo>
                  <a:lnTo>
                    <a:pt x="219" y="683"/>
                  </a:lnTo>
                  <a:cubicBezTo>
                    <a:pt x="219" y="669"/>
                    <a:pt x="224" y="664"/>
                    <a:pt x="224" y="650"/>
                  </a:cubicBezTo>
                  <a:cubicBezTo>
                    <a:pt x="228" y="637"/>
                    <a:pt x="228" y="609"/>
                    <a:pt x="233" y="595"/>
                  </a:cubicBezTo>
                  <a:cubicBezTo>
                    <a:pt x="242" y="576"/>
                    <a:pt x="247" y="553"/>
                    <a:pt x="252" y="534"/>
                  </a:cubicBezTo>
                  <a:cubicBezTo>
                    <a:pt x="256" y="525"/>
                    <a:pt x="256" y="520"/>
                    <a:pt x="265" y="507"/>
                  </a:cubicBezTo>
                  <a:cubicBezTo>
                    <a:pt x="265" y="502"/>
                    <a:pt x="270" y="502"/>
                    <a:pt x="270" y="493"/>
                  </a:cubicBezTo>
                  <a:cubicBezTo>
                    <a:pt x="289" y="460"/>
                    <a:pt x="303" y="423"/>
                    <a:pt x="326" y="391"/>
                  </a:cubicBezTo>
                  <a:lnTo>
                    <a:pt x="363" y="339"/>
                  </a:lnTo>
                  <a:lnTo>
                    <a:pt x="368" y="335"/>
                  </a:lnTo>
                  <a:cubicBezTo>
                    <a:pt x="372" y="326"/>
                    <a:pt x="381" y="316"/>
                    <a:pt x="391" y="312"/>
                  </a:cubicBezTo>
                  <a:cubicBezTo>
                    <a:pt x="395" y="302"/>
                    <a:pt x="405" y="293"/>
                    <a:pt x="409" y="288"/>
                  </a:cubicBezTo>
                  <a:cubicBezTo>
                    <a:pt x="409" y="279"/>
                    <a:pt x="414" y="279"/>
                    <a:pt x="414" y="279"/>
                  </a:cubicBezTo>
                  <a:lnTo>
                    <a:pt x="428" y="270"/>
                  </a:lnTo>
                  <a:cubicBezTo>
                    <a:pt x="437" y="251"/>
                    <a:pt x="456" y="233"/>
                    <a:pt x="474" y="223"/>
                  </a:cubicBezTo>
                  <a:cubicBezTo>
                    <a:pt x="507" y="196"/>
                    <a:pt x="535" y="177"/>
                    <a:pt x="567" y="131"/>
                  </a:cubicBezTo>
                  <a:cubicBezTo>
                    <a:pt x="600" y="70"/>
                    <a:pt x="549" y="5"/>
                    <a:pt x="493" y="1"/>
                  </a:cubicBezTo>
                  <a:cubicBezTo>
                    <a:pt x="490" y="0"/>
                    <a:pt x="487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597275" y="1298725"/>
              <a:ext cx="13150" cy="11850"/>
            </a:xfrm>
            <a:custGeom>
              <a:avLst/>
              <a:gdLst/>
              <a:ahLst/>
              <a:cxnLst/>
              <a:rect l="l" t="t" r="r" b="b"/>
              <a:pathLst>
                <a:path w="526" h="474" extrusionOk="0">
                  <a:moveTo>
                    <a:pt x="344" y="0"/>
                  </a:moveTo>
                  <a:cubicBezTo>
                    <a:pt x="316" y="0"/>
                    <a:pt x="293" y="9"/>
                    <a:pt x="265" y="9"/>
                  </a:cubicBezTo>
                  <a:cubicBezTo>
                    <a:pt x="233" y="14"/>
                    <a:pt x="209" y="23"/>
                    <a:pt x="186" y="42"/>
                  </a:cubicBezTo>
                  <a:cubicBezTo>
                    <a:pt x="103" y="97"/>
                    <a:pt x="38" y="190"/>
                    <a:pt x="10" y="283"/>
                  </a:cubicBezTo>
                  <a:cubicBezTo>
                    <a:pt x="1" y="311"/>
                    <a:pt x="1" y="339"/>
                    <a:pt x="1" y="367"/>
                  </a:cubicBezTo>
                  <a:cubicBezTo>
                    <a:pt x="1" y="381"/>
                    <a:pt x="10" y="390"/>
                    <a:pt x="10" y="404"/>
                  </a:cubicBezTo>
                  <a:cubicBezTo>
                    <a:pt x="14" y="413"/>
                    <a:pt x="19" y="427"/>
                    <a:pt x="24" y="432"/>
                  </a:cubicBezTo>
                  <a:cubicBezTo>
                    <a:pt x="33" y="446"/>
                    <a:pt x="38" y="455"/>
                    <a:pt x="52" y="469"/>
                  </a:cubicBezTo>
                  <a:cubicBezTo>
                    <a:pt x="55" y="472"/>
                    <a:pt x="59" y="474"/>
                    <a:pt x="64" y="474"/>
                  </a:cubicBezTo>
                  <a:cubicBezTo>
                    <a:pt x="72" y="474"/>
                    <a:pt x="79" y="469"/>
                    <a:pt x="79" y="460"/>
                  </a:cubicBezTo>
                  <a:cubicBezTo>
                    <a:pt x="79" y="450"/>
                    <a:pt x="84" y="436"/>
                    <a:pt x="84" y="427"/>
                  </a:cubicBezTo>
                  <a:cubicBezTo>
                    <a:pt x="89" y="413"/>
                    <a:pt x="93" y="408"/>
                    <a:pt x="103" y="390"/>
                  </a:cubicBezTo>
                  <a:lnTo>
                    <a:pt x="107" y="381"/>
                  </a:lnTo>
                  <a:cubicBezTo>
                    <a:pt x="107" y="371"/>
                    <a:pt x="112" y="371"/>
                    <a:pt x="112" y="367"/>
                  </a:cubicBezTo>
                  <a:cubicBezTo>
                    <a:pt x="126" y="344"/>
                    <a:pt x="135" y="325"/>
                    <a:pt x="149" y="302"/>
                  </a:cubicBezTo>
                  <a:cubicBezTo>
                    <a:pt x="154" y="297"/>
                    <a:pt x="158" y="279"/>
                    <a:pt x="168" y="274"/>
                  </a:cubicBezTo>
                  <a:lnTo>
                    <a:pt x="168" y="274"/>
                  </a:lnTo>
                  <a:cubicBezTo>
                    <a:pt x="161" y="277"/>
                    <a:pt x="159" y="282"/>
                    <a:pt x="159" y="282"/>
                  </a:cubicBezTo>
                  <a:cubicBezTo>
                    <a:pt x="158" y="282"/>
                    <a:pt x="158" y="281"/>
                    <a:pt x="158" y="279"/>
                  </a:cubicBezTo>
                  <a:lnTo>
                    <a:pt x="168" y="274"/>
                  </a:lnTo>
                  <a:lnTo>
                    <a:pt x="168" y="274"/>
                  </a:lnTo>
                  <a:cubicBezTo>
                    <a:pt x="168" y="274"/>
                    <a:pt x="168" y="274"/>
                    <a:pt x="168" y="274"/>
                  </a:cubicBezTo>
                  <a:cubicBezTo>
                    <a:pt x="172" y="269"/>
                    <a:pt x="177" y="265"/>
                    <a:pt x="177" y="255"/>
                  </a:cubicBezTo>
                  <a:lnTo>
                    <a:pt x="200" y="232"/>
                  </a:lnTo>
                  <a:lnTo>
                    <a:pt x="205" y="227"/>
                  </a:lnTo>
                  <a:lnTo>
                    <a:pt x="209" y="223"/>
                  </a:lnTo>
                  <a:cubicBezTo>
                    <a:pt x="228" y="209"/>
                    <a:pt x="251" y="195"/>
                    <a:pt x="274" y="186"/>
                  </a:cubicBezTo>
                  <a:cubicBezTo>
                    <a:pt x="274" y="186"/>
                    <a:pt x="279" y="186"/>
                    <a:pt x="279" y="181"/>
                  </a:cubicBezTo>
                  <a:lnTo>
                    <a:pt x="288" y="176"/>
                  </a:lnTo>
                  <a:cubicBezTo>
                    <a:pt x="302" y="172"/>
                    <a:pt x="316" y="162"/>
                    <a:pt x="335" y="153"/>
                  </a:cubicBezTo>
                  <a:lnTo>
                    <a:pt x="339" y="153"/>
                  </a:lnTo>
                  <a:cubicBezTo>
                    <a:pt x="344" y="153"/>
                    <a:pt x="349" y="149"/>
                    <a:pt x="349" y="149"/>
                  </a:cubicBezTo>
                  <a:cubicBezTo>
                    <a:pt x="363" y="139"/>
                    <a:pt x="372" y="139"/>
                    <a:pt x="386" y="139"/>
                  </a:cubicBezTo>
                  <a:lnTo>
                    <a:pt x="442" y="139"/>
                  </a:lnTo>
                  <a:cubicBezTo>
                    <a:pt x="448" y="139"/>
                    <a:pt x="456" y="137"/>
                    <a:pt x="457" y="137"/>
                  </a:cubicBezTo>
                  <a:lnTo>
                    <a:pt x="457" y="137"/>
                  </a:lnTo>
                  <a:cubicBezTo>
                    <a:pt x="457" y="137"/>
                    <a:pt x="455" y="138"/>
                    <a:pt x="451" y="139"/>
                  </a:cubicBezTo>
                  <a:cubicBezTo>
                    <a:pt x="474" y="135"/>
                    <a:pt x="497" y="130"/>
                    <a:pt x="502" y="107"/>
                  </a:cubicBezTo>
                  <a:cubicBezTo>
                    <a:pt x="525" y="97"/>
                    <a:pt x="520" y="74"/>
                    <a:pt x="502" y="56"/>
                  </a:cubicBezTo>
                  <a:cubicBezTo>
                    <a:pt x="479" y="37"/>
                    <a:pt x="455" y="19"/>
                    <a:pt x="428" y="14"/>
                  </a:cubicBezTo>
                  <a:cubicBezTo>
                    <a:pt x="404" y="9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604575" y="1303575"/>
              <a:ext cx="375" cy="15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"/>
                    <a:pt x="6" y="6"/>
                    <a:pt x="1" y="6"/>
                  </a:cubicBezTo>
                  <a:cubicBezTo>
                    <a:pt x="6" y="6"/>
                    <a:pt x="6" y="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463700" y="1406275"/>
              <a:ext cx="22550" cy="24825"/>
            </a:xfrm>
            <a:custGeom>
              <a:avLst/>
              <a:gdLst/>
              <a:ahLst/>
              <a:cxnLst/>
              <a:rect l="l" t="t" r="r" b="b"/>
              <a:pathLst>
                <a:path w="902" h="993" extrusionOk="0">
                  <a:moveTo>
                    <a:pt x="196" y="1"/>
                  </a:moveTo>
                  <a:cubicBezTo>
                    <a:pt x="163" y="10"/>
                    <a:pt x="149" y="24"/>
                    <a:pt x="126" y="47"/>
                  </a:cubicBezTo>
                  <a:lnTo>
                    <a:pt x="70" y="136"/>
                  </a:lnTo>
                  <a:cubicBezTo>
                    <a:pt x="43" y="196"/>
                    <a:pt x="24" y="261"/>
                    <a:pt x="19" y="326"/>
                  </a:cubicBezTo>
                  <a:cubicBezTo>
                    <a:pt x="1" y="451"/>
                    <a:pt x="47" y="600"/>
                    <a:pt x="117" y="707"/>
                  </a:cubicBezTo>
                  <a:cubicBezTo>
                    <a:pt x="196" y="818"/>
                    <a:pt x="303" y="906"/>
                    <a:pt x="428" y="953"/>
                  </a:cubicBezTo>
                  <a:cubicBezTo>
                    <a:pt x="487" y="976"/>
                    <a:pt x="562" y="993"/>
                    <a:pt x="635" y="993"/>
                  </a:cubicBezTo>
                  <a:cubicBezTo>
                    <a:pt x="706" y="993"/>
                    <a:pt x="775" y="977"/>
                    <a:pt x="827" y="939"/>
                  </a:cubicBezTo>
                  <a:cubicBezTo>
                    <a:pt x="901" y="901"/>
                    <a:pt x="873" y="799"/>
                    <a:pt x="790" y="795"/>
                  </a:cubicBezTo>
                  <a:cubicBezTo>
                    <a:pt x="779" y="794"/>
                    <a:pt x="769" y="793"/>
                    <a:pt x="758" y="793"/>
                  </a:cubicBezTo>
                  <a:cubicBezTo>
                    <a:pt x="729" y="793"/>
                    <a:pt x="701" y="796"/>
                    <a:pt x="671" y="796"/>
                  </a:cubicBezTo>
                  <a:cubicBezTo>
                    <a:pt x="660" y="796"/>
                    <a:pt x="649" y="796"/>
                    <a:pt x="637" y="795"/>
                  </a:cubicBezTo>
                  <a:cubicBezTo>
                    <a:pt x="590" y="795"/>
                    <a:pt x="544" y="785"/>
                    <a:pt x="498" y="767"/>
                  </a:cubicBezTo>
                  <a:cubicBezTo>
                    <a:pt x="409" y="744"/>
                    <a:pt x="326" y="693"/>
                    <a:pt x="265" y="614"/>
                  </a:cubicBezTo>
                  <a:cubicBezTo>
                    <a:pt x="200" y="535"/>
                    <a:pt x="177" y="437"/>
                    <a:pt x="163" y="331"/>
                  </a:cubicBezTo>
                  <a:cubicBezTo>
                    <a:pt x="159" y="279"/>
                    <a:pt x="163" y="219"/>
                    <a:pt x="177" y="168"/>
                  </a:cubicBezTo>
                  <a:cubicBezTo>
                    <a:pt x="182" y="145"/>
                    <a:pt x="187" y="122"/>
                    <a:pt x="200" y="94"/>
                  </a:cubicBezTo>
                  <a:cubicBezTo>
                    <a:pt x="210" y="66"/>
                    <a:pt x="210" y="47"/>
                    <a:pt x="219" y="20"/>
                  </a:cubicBezTo>
                  <a:cubicBezTo>
                    <a:pt x="219" y="6"/>
                    <a:pt x="20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4"/>
          <p:cNvSpPr/>
          <p:nvPr/>
        </p:nvSpPr>
        <p:spPr>
          <a:xfrm>
            <a:off x="146617" y="2975325"/>
            <a:ext cx="328030" cy="416997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34"/>
          <p:cNvGrpSpPr/>
          <p:nvPr/>
        </p:nvGrpSpPr>
        <p:grpSpPr>
          <a:xfrm>
            <a:off x="6054157" y="398726"/>
            <a:ext cx="933792" cy="416996"/>
            <a:chOff x="6474432" y="70301"/>
            <a:chExt cx="933792" cy="416996"/>
          </a:xfrm>
        </p:grpSpPr>
        <p:sp>
          <p:nvSpPr>
            <p:cNvPr id="897" name="Google Shape;897;p34"/>
            <p:cNvSpPr/>
            <p:nvPr/>
          </p:nvSpPr>
          <p:spPr>
            <a:xfrm rot="-747000">
              <a:off x="7069208" y="99629"/>
              <a:ext cx="307532" cy="32536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8" name="Google Shape;898;p34"/>
            <p:cNvGrpSpPr/>
            <p:nvPr/>
          </p:nvGrpSpPr>
          <p:grpSpPr>
            <a:xfrm>
              <a:off x="6474432" y="70301"/>
              <a:ext cx="933790" cy="416996"/>
              <a:chOff x="2842875" y="1357500"/>
              <a:chExt cx="179475" cy="80150"/>
            </a:xfrm>
          </p:grpSpPr>
          <p:sp>
            <p:nvSpPr>
              <p:cNvPr id="899" name="Google Shape;899;p34"/>
              <p:cNvSpPr/>
              <p:nvPr/>
            </p:nvSpPr>
            <p:spPr>
              <a:xfrm>
                <a:off x="2943600" y="1357500"/>
                <a:ext cx="787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206" extrusionOk="0">
                    <a:moveTo>
                      <a:pt x="1565" y="244"/>
                    </a:moveTo>
                    <a:cubicBezTo>
                      <a:pt x="1625" y="392"/>
                      <a:pt x="1676" y="541"/>
                      <a:pt x="1732" y="685"/>
                    </a:cubicBezTo>
                    <a:cubicBezTo>
                      <a:pt x="1778" y="810"/>
                      <a:pt x="1820" y="1024"/>
                      <a:pt x="1954" y="1093"/>
                    </a:cubicBezTo>
                    <a:cubicBezTo>
                      <a:pt x="1993" y="1113"/>
                      <a:pt x="2037" y="1120"/>
                      <a:pt x="2084" y="1120"/>
                    </a:cubicBezTo>
                    <a:cubicBezTo>
                      <a:pt x="2204" y="1120"/>
                      <a:pt x="2341" y="1073"/>
                      <a:pt x="2437" y="1056"/>
                    </a:cubicBezTo>
                    <a:cubicBezTo>
                      <a:pt x="2576" y="1033"/>
                      <a:pt x="2720" y="1010"/>
                      <a:pt x="2860" y="986"/>
                    </a:cubicBezTo>
                    <a:lnTo>
                      <a:pt x="2860" y="986"/>
                    </a:lnTo>
                    <a:cubicBezTo>
                      <a:pt x="2771" y="1079"/>
                      <a:pt x="2651" y="1149"/>
                      <a:pt x="2553" y="1237"/>
                    </a:cubicBezTo>
                    <a:cubicBezTo>
                      <a:pt x="2433" y="1358"/>
                      <a:pt x="2368" y="1516"/>
                      <a:pt x="2381" y="1683"/>
                    </a:cubicBezTo>
                    <a:cubicBezTo>
                      <a:pt x="2419" y="1994"/>
                      <a:pt x="2660" y="2249"/>
                      <a:pt x="2725" y="2541"/>
                    </a:cubicBezTo>
                    <a:cubicBezTo>
                      <a:pt x="2581" y="2425"/>
                      <a:pt x="2437" y="2309"/>
                      <a:pt x="2293" y="2189"/>
                    </a:cubicBezTo>
                    <a:cubicBezTo>
                      <a:pt x="2200" y="2114"/>
                      <a:pt x="2108" y="2031"/>
                      <a:pt x="2005" y="1961"/>
                    </a:cubicBezTo>
                    <a:cubicBezTo>
                      <a:pt x="1964" y="1926"/>
                      <a:pt x="1922" y="1902"/>
                      <a:pt x="1872" y="1902"/>
                    </a:cubicBezTo>
                    <a:cubicBezTo>
                      <a:pt x="1855" y="1902"/>
                      <a:pt x="1838" y="1904"/>
                      <a:pt x="1820" y="1910"/>
                    </a:cubicBezTo>
                    <a:cubicBezTo>
                      <a:pt x="1741" y="1933"/>
                      <a:pt x="1704" y="2008"/>
                      <a:pt x="1662" y="2073"/>
                    </a:cubicBezTo>
                    <a:cubicBezTo>
                      <a:pt x="1606" y="2175"/>
                      <a:pt x="1546" y="2282"/>
                      <a:pt x="1486" y="2379"/>
                    </a:cubicBezTo>
                    <a:cubicBezTo>
                      <a:pt x="1393" y="2541"/>
                      <a:pt x="1295" y="2713"/>
                      <a:pt x="1198" y="2871"/>
                    </a:cubicBezTo>
                    <a:cubicBezTo>
                      <a:pt x="1189" y="2699"/>
                      <a:pt x="1291" y="2486"/>
                      <a:pt x="1305" y="2333"/>
                    </a:cubicBezTo>
                    <a:cubicBezTo>
                      <a:pt x="1314" y="2147"/>
                      <a:pt x="1244" y="1980"/>
                      <a:pt x="1114" y="1859"/>
                    </a:cubicBezTo>
                    <a:cubicBezTo>
                      <a:pt x="887" y="1641"/>
                      <a:pt x="520" y="1567"/>
                      <a:pt x="307" y="1349"/>
                    </a:cubicBezTo>
                    <a:cubicBezTo>
                      <a:pt x="316" y="1349"/>
                      <a:pt x="1254" y="1242"/>
                      <a:pt x="1258" y="1219"/>
                    </a:cubicBezTo>
                    <a:cubicBezTo>
                      <a:pt x="1346" y="889"/>
                      <a:pt x="1444" y="564"/>
                      <a:pt x="1565" y="244"/>
                    </a:cubicBezTo>
                    <a:close/>
                    <a:moveTo>
                      <a:pt x="1589" y="0"/>
                    </a:moveTo>
                    <a:cubicBezTo>
                      <a:pt x="1562" y="0"/>
                      <a:pt x="1534" y="16"/>
                      <a:pt x="1518" y="49"/>
                    </a:cubicBezTo>
                    <a:cubicBezTo>
                      <a:pt x="1388" y="378"/>
                      <a:pt x="1286" y="717"/>
                      <a:pt x="1230" y="1065"/>
                    </a:cubicBezTo>
                    <a:cubicBezTo>
                      <a:pt x="1216" y="1051"/>
                      <a:pt x="1202" y="1047"/>
                      <a:pt x="1179" y="1047"/>
                    </a:cubicBezTo>
                    <a:cubicBezTo>
                      <a:pt x="831" y="1047"/>
                      <a:pt x="474" y="1121"/>
                      <a:pt x="135" y="1167"/>
                    </a:cubicBezTo>
                    <a:cubicBezTo>
                      <a:pt x="56" y="1181"/>
                      <a:pt x="0" y="1251"/>
                      <a:pt x="47" y="1325"/>
                    </a:cubicBezTo>
                    <a:cubicBezTo>
                      <a:pt x="242" y="1692"/>
                      <a:pt x="673" y="1743"/>
                      <a:pt x="970" y="1994"/>
                    </a:cubicBezTo>
                    <a:cubicBezTo>
                      <a:pt x="1356" y="2319"/>
                      <a:pt x="817" y="2815"/>
                      <a:pt x="1137" y="3177"/>
                    </a:cubicBezTo>
                    <a:cubicBezTo>
                      <a:pt x="1155" y="3197"/>
                      <a:pt x="1180" y="3206"/>
                      <a:pt x="1205" y="3206"/>
                    </a:cubicBezTo>
                    <a:cubicBezTo>
                      <a:pt x="1240" y="3206"/>
                      <a:pt x="1276" y="3189"/>
                      <a:pt x="1295" y="3159"/>
                    </a:cubicBezTo>
                    <a:cubicBezTo>
                      <a:pt x="1393" y="2982"/>
                      <a:pt x="1490" y="2815"/>
                      <a:pt x="1588" y="2644"/>
                    </a:cubicBezTo>
                    <a:cubicBezTo>
                      <a:pt x="1634" y="2565"/>
                      <a:pt x="1676" y="2486"/>
                      <a:pt x="1722" y="2411"/>
                    </a:cubicBezTo>
                    <a:cubicBezTo>
                      <a:pt x="1759" y="2351"/>
                      <a:pt x="1815" y="2189"/>
                      <a:pt x="1866" y="2147"/>
                    </a:cubicBezTo>
                    <a:cubicBezTo>
                      <a:pt x="1872" y="2130"/>
                      <a:pt x="1877" y="2122"/>
                      <a:pt x="1886" y="2122"/>
                    </a:cubicBezTo>
                    <a:cubicBezTo>
                      <a:pt x="1892" y="2122"/>
                      <a:pt x="1899" y="2126"/>
                      <a:pt x="1908" y="2133"/>
                    </a:cubicBezTo>
                    <a:cubicBezTo>
                      <a:pt x="1936" y="2138"/>
                      <a:pt x="1959" y="2156"/>
                      <a:pt x="1982" y="2179"/>
                    </a:cubicBezTo>
                    <a:cubicBezTo>
                      <a:pt x="2019" y="2203"/>
                      <a:pt x="2047" y="2230"/>
                      <a:pt x="2075" y="2254"/>
                    </a:cubicBezTo>
                    <a:cubicBezTo>
                      <a:pt x="2159" y="2319"/>
                      <a:pt x="2233" y="2379"/>
                      <a:pt x="2312" y="2444"/>
                    </a:cubicBezTo>
                    <a:lnTo>
                      <a:pt x="2785" y="2820"/>
                    </a:lnTo>
                    <a:cubicBezTo>
                      <a:pt x="2808" y="2838"/>
                      <a:pt x="2832" y="2846"/>
                      <a:pt x="2854" y="2846"/>
                    </a:cubicBezTo>
                    <a:cubicBezTo>
                      <a:pt x="2901" y="2846"/>
                      <a:pt x="2942" y="2810"/>
                      <a:pt x="2948" y="2750"/>
                    </a:cubicBezTo>
                    <a:cubicBezTo>
                      <a:pt x="2980" y="2374"/>
                      <a:pt x="2697" y="2100"/>
                      <a:pt x="2590" y="1766"/>
                    </a:cubicBezTo>
                    <a:cubicBezTo>
                      <a:pt x="2446" y="1321"/>
                      <a:pt x="2980" y="1251"/>
                      <a:pt x="3133" y="917"/>
                    </a:cubicBezTo>
                    <a:cubicBezTo>
                      <a:pt x="3150" y="864"/>
                      <a:pt x="3116" y="807"/>
                      <a:pt x="3053" y="807"/>
                    </a:cubicBezTo>
                    <a:cubicBezTo>
                      <a:pt x="3045" y="807"/>
                      <a:pt x="3036" y="808"/>
                      <a:pt x="3027" y="810"/>
                    </a:cubicBezTo>
                    <a:cubicBezTo>
                      <a:pt x="2878" y="838"/>
                      <a:pt x="2725" y="861"/>
                      <a:pt x="2576" y="889"/>
                    </a:cubicBezTo>
                    <a:cubicBezTo>
                      <a:pt x="2502" y="903"/>
                      <a:pt x="2423" y="917"/>
                      <a:pt x="2349" y="931"/>
                    </a:cubicBezTo>
                    <a:cubicBezTo>
                      <a:pt x="2288" y="940"/>
                      <a:pt x="2198" y="973"/>
                      <a:pt x="2133" y="973"/>
                    </a:cubicBezTo>
                    <a:cubicBezTo>
                      <a:pt x="2129" y="973"/>
                      <a:pt x="2125" y="973"/>
                      <a:pt x="2122" y="973"/>
                    </a:cubicBezTo>
                    <a:cubicBezTo>
                      <a:pt x="1945" y="949"/>
                      <a:pt x="1885" y="634"/>
                      <a:pt x="1829" y="494"/>
                    </a:cubicBezTo>
                    <a:cubicBezTo>
                      <a:pt x="1769" y="346"/>
                      <a:pt x="1713" y="197"/>
                      <a:pt x="1653" y="49"/>
                    </a:cubicBezTo>
                    <a:cubicBezTo>
                      <a:pt x="1641" y="16"/>
                      <a:pt x="1616" y="0"/>
                      <a:pt x="15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2842875" y="1367275"/>
                <a:ext cx="8857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620" extrusionOk="0">
                    <a:moveTo>
                      <a:pt x="1904" y="0"/>
                    </a:moveTo>
                    <a:cubicBezTo>
                      <a:pt x="1606" y="0"/>
                      <a:pt x="1311" y="39"/>
                      <a:pt x="1017" y="94"/>
                    </a:cubicBezTo>
                    <a:cubicBezTo>
                      <a:pt x="706" y="150"/>
                      <a:pt x="344" y="233"/>
                      <a:pt x="65" y="401"/>
                    </a:cubicBezTo>
                    <a:cubicBezTo>
                      <a:pt x="0" y="442"/>
                      <a:pt x="33" y="540"/>
                      <a:pt x="107" y="540"/>
                    </a:cubicBezTo>
                    <a:cubicBezTo>
                      <a:pt x="114" y="540"/>
                      <a:pt x="121" y="540"/>
                      <a:pt x="129" y="540"/>
                    </a:cubicBezTo>
                    <a:cubicBezTo>
                      <a:pt x="405" y="540"/>
                      <a:pt x="699" y="455"/>
                      <a:pt x="970" y="401"/>
                    </a:cubicBezTo>
                    <a:cubicBezTo>
                      <a:pt x="1286" y="336"/>
                      <a:pt x="1597" y="275"/>
                      <a:pt x="1917" y="271"/>
                    </a:cubicBezTo>
                    <a:cubicBezTo>
                      <a:pt x="1942" y="270"/>
                      <a:pt x="1966" y="270"/>
                      <a:pt x="1990" y="270"/>
                    </a:cubicBezTo>
                    <a:cubicBezTo>
                      <a:pt x="2509" y="270"/>
                      <a:pt x="3025" y="366"/>
                      <a:pt x="3491" y="614"/>
                    </a:cubicBezTo>
                    <a:cubicBezTo>
                      <a:pt x="3496" y="618"/>
                      <a:pt x="3501" y="619"/>
                      <a:pt x="3506" y="619"/>
                    </a:cubicBezTo>
                    <a:cubicBezTo>
                      <a:pt x="3527" y="619"/>
                      <a:pt x="3542" y="590"/>
                      <a:pt x="3523" y="568"/>
                    </a:cubicBezTo>
                    <a:cubicBezTo>
                      <a:pt x="3124" y="178"/>
                      <a:pt x="2548" y="11"/>
                      <a:pt x="1996" y="1"/>
                    </a:cubicBezTo>
                    <a:cubicBezTo>
                      <a:pt x="1965" y="0"/>
                      <a:pt x="1934" y="0"/>
                      <a:pt x="19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2860200" y="1390800"/>
                <a:ext cx="693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13" extrusionOk="0">
                    <a:moveTo>
                      <a:pt x="1535" y="0"/>
                    </a:moveTo>
                    <a:cubicBezTo>
                      <a:pt x="1496" y="0"/>
                      <a:pt x="1457" y="1"/>
                      <a:pt x="1419" y="3"/>
                    </a:cubicBezTo>
                    <a:cubicBezTo>
                      <a:pt x="1182" y="12"/>
                      <a:pt x="932" y="44"/>
                      <a:pt x="709" y="109"/>
                    </a:cubicBezTo>
                    <a:cubicBezTo>
                      <a:pt x="593" y="142"/>
                      <a:pt x="477" y="179"/>
                      <a:pt x="365" y="230"/>
                    </a:cubicBezTo>
                    <a:cubicBezTo>
                      <a:pt x="254" y="281"/>
                      <a:pt x="180" y="351"/>
                      <a:pt x="87" y="434"/>
                    </a:cubicBezTo>
                    <a:cubicBezTo>
                      <a:pt x="1" y="503"/>
                      <a:pt x="83" y="613"/>
                      <a:pt x="170" y="613"/>
                    </a:cubicBezTo>
                    <a:cubicBezTo>
                      <a:pt x="176" y="613"/>
                      <a:pt x="183" y="612"/>
                      <a:pt x="189" y="611"/>
                    </a:cubicBezTo>
                    <a:cubicBezTo>
                      <a:pt x="296" y="597"/>
                      <a:pt x="398" y="592"/>
                      <a:pt x="505" y="560"/>
                    </a:cubicBezTo>
                    <a:cubicBezTo>
                      <a:pt x="607" y="536"/>
                      <a:pt x="709" y="504"/>
                      <a:pt x="806" y="476"/>
                    </a:cubicBezTo>
                    <a:cubicBezTo>
                      <a:pt x="1015" y="420"/>
                      <a:pt x="1229" y="374"/>
                      <a:pt x="1442" y="346"/>
                    </a:cubicBezTo>
                    <a:cubicBezTo>
                      <a:pt x="1651" y="323"/>
                      <a:pt x="1860" y="309"/>
                      <a:pt x="2078" y="309"/>
                    </a:cubicBezTo>
                    <a:cubicBezTo>
                      <a:pt x="2181" y="309"/>
                      <a:pt x="2286" y="306"/>
                      <a:pt x="2391" y="306"/>
                    </a:cubicBezTo>
                    <a:cubicBezTo>
                      <a:pt x="2513" y="306"/>
                      <a:pt x="2636" y="310"/>
                      <a:pt x="2756" y="328"/>
                    </a:cubicBezTo>
                    <a:cubicBezTo>
                      <a:pt x="2761" y="323"/>
                      <a:pt x="2775" y="314"/>
                      <a:pt x="2761" y="304"/>
                    </a:cubicBezTo>
                    <a:cubicBezTo>
                      <a:pt x="2552" y="211"/>
                      <a:pt x="2357" y="109"/>
                      <a:pt x="2129" y="63"/>
                    </a:cubicBezTo>
                    <a:cubicBezTo>
                      <a:pt x="1939" y="20"/>
                      <a:pt x="1733" y="0"/>
                      <a:pt x="15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59"/>
          <p:cNvGrpSpPr/>
          <p:nvPr/>
        </p:nvGrpSpPr>
        <p:grpSpPr>
          <a:xfrm>
            <a:off x="726220" y="1262221"/>
            <a:ext cx="7691747" cy="2937744"/>
            <a:chOff x="6433200" y="3201050"/>
            <a:chExt cx="406300" cy="155400"/>
          </a:xfrm>
        </p:grpSpPr>
        <p:sp>
          <p:nvSpPr>
            <p:cNvPr id="1940" name="Google Shape;1940;p59"/>
            <p:cNvSpPr/>
            <p:nvPr/>
          </p:nvSpPr>
          <p:spPr>
            <a:xfrm>
              <a:off x="6480300" y="3344475"/>
              <a:ext cx="20225" cy="10800"/>
            </a:xfrm>
            <a:custGeom>
              <a:avLst/>
              <a:gdLst/>
              <a:ahLst/>
              <a:cxnLst/>
              <a:rect l="l" t="t" r="r" b="b"/>
              <a:pathLst>
                <a:path w="809" h="432" extrusionOk="0">
                  <a:moveTo>
                    <a:pt x="1" y="0"/>
                  </a:moveTo>
                  <a:cubicBezTo>
                    <a:pt x="256" y="158"/>
                    <a:pt x="530" y="297"/>
                    <a:pt x="804" y="432"/>
                  </a:cubicBezTo>
                  <a:cubicBezTo>
                    <a:pt x="804" y="288"/>
                    <a:pt x="808" y="149"/>
                    <a:pt x="808" y="0"/>
                  </a:cubicBez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9"/>
            <p:cNvSpPr/>
            <p:nvPr/>
          </p:nvSpPr>
          <p:spPr>
            <a:xfrm>
              <a:off x="6509675" y="3308150"/>
              <a:ext cx="25650" cy="30200"/>
            </a:xfrm>
            <a:custGeom>
              <a:avLst/>
              <a:gdLst/>
              <a:ahLst/>
              <a:cxnLst/>
              <a:rect l="l" t="t" r="r" b="b"/>
              <a:pathLst>
                <a:path w="1026" h="1208" extrusionOk="0">
                  <a:moveTo>
                    <a:pt x="0" y="0"/>
                  </a:moveTo>
                  <a:cubicBezTo>
                    <a:pt x="288" y="423"/>
                    <a:pt x="645" y="822"/>
                    <a:pt x="993" y="1207"/>
                  </a:cubicBezTo>
                  <a:cubicBezTo>
                    <a:pt x="998" y="803"/>
                    <a:pt x="1007" y="400"/>
                    <a:pt x="1026" y="0"/>
                  </a:cubicBez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9"/>
            <p:cNvSpPr/>
            <p:nvPr/>
          </p:nvSpPr>
          <p:spPr>
            <a:xfrm>
              <a:off x="6743500" y="3308150"/>
              <a:ext cx="25675" cy="30200"/>
            </a:xfrm>
            <a:custGeom>
              <a:avLst/>
              <a:gdLst/>
              <a:ahLst/>
              <a:cxnLst/>
              <a:rect l="l" t="t" r="r" b="b"/>
              <a:pathLst>
                <a:path w="1027" h="1208" extrusionOk="0">
                  <a:moveTo>
                    <a:pt x="0" y="0"/>
                  </a:moveTo>
                  <a:cubicBezTo>
                    <a:pt x="19" y="400"/>
                    <a:pt x="28" y="803"/>
                    <a:pt x="33" y="1207"/>
                  </a:cubicBezTo>
                  <a:cubicBezTo>
                    <a:pt x="381" y="822"/>
                    <a:pt x="738" y="423"/>
                    <a:pt x="1026" y="0"/>
                  </a:cubicBez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9"/>
            <p:cNvSpPr/>
            <p:nvPr/>
          </p:nvSpPr>
          <p:spPr>
            <a:xfrm>
              <a:off x="6778300" y="3344475"/>
              <a:ext cx="20225" cy="10800"/>
            </a:xfrm>
            <a:custGeom>
              <a:avLst/>
              <a:gdLst/>
              <a:ahLst/>
              <a:cxnLst/>
              <a:rect l="l" t="t" r="r" b="b"/>
              <a:pathLst>
                <a:path w="809" h="432" extrusionOk="0">
                  <a:moveTo>
                    <a:pt x="1" y="0"/>
                  </a:moveTo>
                  <a:cubicBezTo>
                    <a:pt x="1" y="149"/>
                    <a:pt x="6" y="288"/>
                    <a:pt x="6" y="432"/>
                  </a:cubicBezTo>
                  <a:cubicBezTo>
                    <a:pt x="275" y="297"/>
                    <a:pt x="544" y="158"/>
                    <a:pt x="809" y="0"/>
                  </a:cubicBez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6784000" y="3261725"/>
              <a:ext cx="53400" cy="94725"/>
            </a:xfrm>
            <a:custGeom>
              <a:avLst/>
              <a:gdLst/>
              <a:ahLst/>
              <a:cxnLst/>
              <a:rect l="l" t="t" r="r" b="b"/>
              <a:pathLst>
                <a:path w="2136" h="3789" extrusionOk="0">
                  <a:moveTo>
                    <a:pt x="864" y="1"/>
                  </a:moveTo>
                  <a:lnTo>
                    <a:pt x="864" y="3241"/>
                  </a:lnTo>
                  <a:cubicBezTo>
                    <a:pt x="868" y="3273"/>
                    <a:pt x="864" y="3301"/>
                    <a:pt x="836" y="3320"/>
                  </a:cubicBezTo>
                  <a:cubicBezTo>
                    <a:pt x="571" y="3491"/>
                    <a:pt x="284" y="3649"/>
                    <a:pt x="0" y="3788"/>
                  </a:cubicBezTo>
                  <a:lnTo>
                    <a:pt x="2136" y="3788"/>
                  </a:lnTo>
                  <a:cubicBezTo>
                    <a:pt x="1815" y="3166"/>
                    <a:pt x="1490" y="2544"/>
                    <a:pt x="1170" y="1932"/>
                  </a:cubicBezTo>
                  <a:cubicBezTo>
                    <a:pt x="1175" y="1918"/>
                    <a:pt x="1175" y="1913"/>
                    <a:pt x="1170" y="1913"/>
                  </a:cubicBezTo>
                  <a:cubicBezTo>
                    <a:pt x="1170" y="1904"/>
                    <a:pt x="1165" y="1895"/>
                    <a:pt x="1165" y="1890"/>
                  </a:cubicBezTo>
                  <a:lnTo>
                    <a:pt x="1165" y="1871"/>
                  </a:lnTo>
                  <a:cubicBezTo>
                    <a:pt x="1165" y="1867"/>
                    <a:pt x="1165" y="1862"/>
                    <a:pt x="1170" y="1862"/>
                  </a:cubicBezTo>
                  <a:cubicBezTo>
                    <a:pt x="1495" y="1240"/>
                    <a:pt x="1815" y="618"/>
                    <a:pt x="2136" y="1"/>
                  </a:cubicBez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6746400" y="3246175"/>
              <a:ext cx="55850" cy="94950"/>
            </a:xfrm>
            <a:custGeom>
              <a:avLst/>
              <a:gdLst/>
              <a:ahLst/>
              <a:cxnLst/>
              <a:rect l="l" t="t" r="r" b="b"/>
              <a:pathLst>
                <a:path w="2234" h="3798" extrusionOk="0">
                  <a:moveTo>
                    <a:pt x="1152" y="1"/>
                  </a:moveTo>
                  <a:cubicBezTo>
                    <a:pt x="1147" y="799"/>
                    <a:pt x="1124" y="1607"/>
                    <a:pt x="1124" y="2410"/>
                  </a:cubicBezTo>
                  <a:cubicBezTo>
                    <a:pt x="1124" y="2424"/>
                    <a:pt x="1119" y="2442"/>
                    <a:pt x="1105" y="2456"/>
                  </a:cubicBezTo>
                  <a:cubicBezTo>
                    <a:pt x="1105" y="2456"/>
                    <a:pt x="1105" y="2461"/>
                    <a:pt x="1101" y="2461"/>
                  </a:cubicBezTo>
                  <a:cubicBezTo>
                    <a:pt x="1101" y="2461"/>
                    <a:pt x="1096" y="2461"/>
                    <a:pt x="1096" y="2466"/>
                  </a:cubicBezTo>
                  <a:cubicBezTo>
                    <a:pt x="1091" y="2470"/>
                    <a:pt x="1082" y="2470"/>
                    <a:pt x="1077" y="2475"/>
                  </a:cubicBezTo>
                  <a:cubicBezTo>
                    <a:pt x="766" y="2939"/>
                    <a:pt x="376" y="3380"/>
                    <a:pt x="0" y="3798"/>
                  </a:cubicBezTo>
                  <a:lnTo>
                    <a:pt x="2229" y="3798"/>
                  </a:lnTo>
                  <a:cubicBezTo>
                    <a:pt x="2233" y="2531"/>
                    <a:pt x="2233" y="1263"/>
                    <a:pt x="2233" y="1"/>
                  </a:cubicBez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9"/>
            <p:cNvSpPr/>
            <p:nvPr/>
          </p:nvSpPr>
          <p:spPr>
            <a:xfrm>
              <a:off x="6506875" y="3208000"/>
              <a:ext cx="264950" cy="96700"/>
            </a:xfrm>
            <a:custGeom>
              <a:avLst/>
              <a:gdLst/>
              <a:ahLst/>
              <a:cxnLst/>
              <a:rect l="l" t="t" r="r" b="b"/>
              <a:pathLst>
                <a:path w="10598" h="3868" extrusionOk="0">
                  <a:moveTo>
                    <a:pt x="29" y="1"/>
                  </a:moveTo>
                  <a:cubicBezTo>
                    <a:pt x="5" y="469"/>
                    <a:pt x="1" y="934"/>
                    <a:pt x="5" y="1407"/>
                  </a:cubicBezTo>
                  <a:cubicBezTo>
                    <a:pt x="29" y="1435"/>
                    <a:pt x="29" y="1481"/>
                    <a:pt x="5" y="1509"/>
                  </a:cubicBezTo>
                  <a:cubicBezTo>
                    <a:pt x="15" y="2298"/>
                    <a:pt x="29" y="3083"/>
                    <a:pt x="38" y="3867"/>
                  </a:cubicBezTo>
                  <a:lnTo>
                    <a:pt x="10566" y="3867"/>
                  </a:lnTo>
                  <a:cubicBezTo>
                    <a:pt x="10566" y="3083"/>
                    <a:pt x="10589" y="2294"/>
                    <a:pt x="10598" y="1509"/>
                  </a:cubicBezTo>
                  <a:cubicBezTo>
                    <a:pt x="10575" y="1481"/>
                    <a:pt x="10575" y="1440"/>
                    <a:pt x="10598" y="1412"/>
                  </a:cubicBezTo>
                  <a:cubicBezTo>
                    <a:pt x="10598" y="943"/>
                    <a:pt x="10589" y="469"/>
                    <a:pt x="10575" y="1"/>
                  </a:cubicBez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9"/>
            <p:cNvSpPr/>
            <p:nvPr/>
          </p:nvSpPr>
          <p:spPr>
            <a:xfrm>
              <a:off x="6476600" y="3246175"/>
              <a:ext cx="55725" cy="94725"/>
            </a:xfrm>
            <a:custGeom>
              <a:avLst/>
              <a:gdLst/>
              <a:ahLst/>
              <a:cxnLst/>
              <a:rect l="l" t="t" r="r" b="b"/>
              <a:pathLst>
                <a:path w="2229" h="3789" extrusionOk="0">
                  <a:moveTo>
                    <a:pt x="0" y="1"/>
                  </a:moveTo>
                  <a:lnTo>
                    <a:pt x="0" y="3788"/>
                  </a:lnTo>
                  <a:lnTo>
                    <a:pt x="2228" y="3788"/>
                  </a:lnTo>
                  <a:cubicBezTo>
                    <a:pt x="1848" y="3371"/>
                    <a:pt x="1462" y="2930"/>
                    <a:pt x="1147" y="2466"/>
                  </a:cubicBezTo>
                  <a:cubicBezTo>
                    <a:pt x="1144" y="2467"/>
                    <a:pt x="1142" y="2467"/>
                    <a:pt x="1141" y="2467"/>
                  </a:cubicBezTo>
                  <a:cubicBezTo>
                    <a:pt x="1137" y="2467"/>
                    <a:pt x="1136" y="2464"/>
                    <a:pt x="1133" y="2461"/>
                  </a:cubicBezTo>
                  <a:lnTo>
                    <a:pt x="1124" y="2456"/>
                  </a:lnTo>
                  <a:cubicBezTo>
                    <a:pt x="1114" y="2442"/>
                    <a:pt x="1105" y="2433"/>
                    <a:pt x="1105" y="2410"/>
                  </a:cubicBezTo>
                  <a:cubicBezTo>
                    <a:pt x="1105" y="1607"/>
                    <a:pt x="1082" y="808"/>
                    <a:pt x="1077" y="1"/>
                  </a:cubicBez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9"/>
            <p:cNvSpPr/>
            <p:nvPr/>
          </p:nvSpPr>
          <p:spPr>
            <a:xfrm>
              <a:off x="6441200" y="3261500"/>
              <a:ext cx="53400" cy="94475"/>
            </a:xfrm>
            <a:custGeom>
              <a:avLst/>
              <a:gdLst/>
              <a:ahLst/>
              <a:cxnLst/>
              <a:rect l="l" t="t" r="r" b="b"/>
              <a:pathLst>
                <a:path w="2136" h="3779" extrusionOk="0">
                  <a:moveTo>
                    <a:pt x="0" y="0"/>
                  </a:moveTo>
                  <a:cubicBezTo>
                    <a:pt x="321" y="622"/>
                    <a:pt x="646" y="1244"/>
                    <a:pt x="961" y="1862"/>
                  </a:cubicBezTo>
                  <a:cubicBezTo>
                    <a:pt x="961" y="1871"/>
                    <a:pt x="961" y="1876"/>
                    <a:pt x="971" y="1876"/>
                  </a:cubicBezTo>
                  <a:cubicBezTo>
                    <a:pt x="971" y="1880"/>
                    <a:pt x="975" y="1890"/>
                    <a:pt x="971" y="1894"/>
                  </a:cubicBezTo>
                  <a:lnTo>
                    <a:pt x="971" y="1908"/>
                  </a:lnTo>
                  <a:cubicBezTo>
                    <a:pt x="971" y="1918"/>
                    <a:pt x="971" y="1922"/>
                    <a:pt x="961" y="1922"/>
                  </a:cubicBezTo>
                  <a:cubicBezTo>
                    <a:pt x="646" y="2544"/>
                    <a:pt x="321" y="3157"/>
                    <a:pt x="0" y="3779"/>
                  </a:cubicBezTo>
                  <a:lnTo>
                    <a:pt x="2136" y="3779"/>
                  </a:lnTo>
                  <a:cubicBezTo>
                    <a:pt x="1853" y="3635"/>
                    <a:pt x="1560" y="3482"/>
                    <a:pt x="1300" y="3310"/>
                  </a:cubicBezTo>
                  <a:cubicBezTo>
                    <a:pt x="1272" y="3296"/>
                    <a:pt x="1263" y="3268"/>
                    <a:pt x="1272" y="3245"/>
                  </a:cubicBezTo>
                  <a:lnTo>
                    <a:pt x="1272" y="0"/>
                  </a:lnTo>
                  <a:close/>
                </a:path>
              </a:pathLst>
            </a:custGeom>
            <a:solidFill>
              <a:srgbClr val="EEC0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9"/>
            <p:cNvSpPr/>
            <p:nvPr/>
          </p:nvSpPr>
          <p:spPr>
            <a:xfrm>
              <a:off x="6433200" y="3201050"/>
              <a:ext cx="406300" cy="155175"/>
            </a:xfrm>
            <a:custGeom>
              <a:avLst/>
              <a:gdLst/>
              <a:ahLst/>
              <a:cxnLst/>
              <a:rect l="l" t="t" r="r" b="b"/>
              <a:pathLst>
                <a:path w="16252" h="6207" extrusionOk="0">
                  <a:moveTo>
                    <a:pt x="13378" y="139"/>
                  </a:moveTo>
                  <a:cubicBezTo>
                    <a:pt x="13401" y="608"/>
                    <a:pt x="13410" y="1082"/>
                    <a:pt x="13401" y="1550"/>
                  </a:cubicBezTo>
                  <a:cubicBezTo>
                    <a:pt x="13378" y="1574"/>
                    <a:pt x="13378" y="1620"/>
                    <a:pt x="13401" y="1648"/>
                  </a:cubicBezTo>
                  <a:cubicBezTo>
                    <a:pt x="13396" y="2437"/>
                    <a:pt x="13378" y="3221"/>
                    <a:pt x="13373" y="4001"/>
                  </a:cubicBezTo>
                  <a:lnTo>
                    <a:pt x="2841" y="4001"/>
                  </a:lnTo>
                  <a:cubicBezTo>
                    <a:pt x="2841" y="3221"/>
                    <a:pt x="2818" y="2432"/>
                    <a:pt x="2813" y="1648"/>
                  </a:cubicBezTo>
                  <a:cubicBezTo>
                    <a:pt x="2836" y="1620"/>
                    <a:pt x="2836" y="1578"/>
                    <a:pt x="2813" y="1550"/>
                  </a:cubicBezTo>
                  <a:cubicBezTo>
                    <a:pt x="2813" y="1082"/>
                    <a:pt x="2818" y="608"/>
                    <a:pt x="2836" y="144"/>
                  </a:cubicBezTo>
                  <a:cubicBezTo>
                    <a:pt x="6332" y="139"/>
                    <a:pt x="9822" y="139"/>
                    <a:pt x="13322" y="139"/>
                  </a:cubicBezTo>
                  <a:close/>
                  <a:moveTo>
                    <a:pt x="3946" y="4145"/>
                  </a:moveTo>
                  <a:cubicBezTo>
                    <a:pt x="3927" y="4544"/>
                    <a:pt x="3913" y="4948"/>
                    <a:pt x="3913" y="5352"/>
                  </a:cubicBezTo>
                  <a:cubicBezTo>
                    <a:pt x="3565" y="4967"/>
                    <a:pt x="3208" y="4568"/>
                    <a:pt x="2920" y="4145"/>
                  </a:cubicBezTo>
                  <a:close/>
                  <a:moveTo>
                    <a:pt x="13299" y="4145"/>
                  </a:moveTo>
                  <a:cubicBezTo>
                    <a:pt x="13002" y="4568"/>
                    <a:pt x="12649" y="4967"/>
                    <a:pt x="12306" y="5352"/>
                  </a:cubicBezTo>
                  <a:cubicBezTo>
                    <a:pt x="12301" y="4948"/>
                    <a:pt x="12287" y="4544"/>
                    <a:pt x="12273" y="4145"/>
                  </a:cubicBezTo>
                  <a:close/>
                  <a:moveTo>
                    <a:pt x="14627" y="1662"/>
                  </a:moveTo>
                  <a:cubicBezTo>
                    <a:pt x="14622" y="2929"/>
                    <a:pt x="14622" y="4196"/>
                    <a:pt x="14622" y="5459"/>
                  </a:cubicBezTo>
                  <a:lnTo>
                    <a:pt x="12394" y="5459"/>
                  </a:lnTo>
                  <a:cubicBezTo>
                    <a:pt x="12770" y="5041"/>
                    <a:pt x="13160" y="4600"/>
                    <a:pt x="13475" y="4136"/>
                  </a:cubicBezTo>
                  <a:cubicBezTo>
                    <a:pt x="13480" y="4136"/>
                    <a:pt x="13485" y="4131"/>
                    <a:pt x="13489" y="4127"/>
                  </a:cubicBezTo>
                  <a:cubicBezTo>
                    <a:pt x="13489" y="4127"/>
                    <a:pt x="13499" y="4127"/>
                    <a:pt x="13499" y="4122"/>
                  </a:cubicBezTo>
                  <a:cubicBezTo>
                    <a:pt x="13499" y="4122"/>
                    <a:pt x="13499" y="4113"/>
                    <a:pt x="13503" y="4113"/>
                  </a:cubicBezTo>
                  <a:cubicBezTo>
                    <a:pt x="13513" y="4103"/>
                    <a:pt x="13522" y="4089"/>
                    <a:pt x="13522" y="4066"/>
                  </a:cubicBezTo>
                  <a:cubicBezTo>
                    <a:pt x="13522" y="3268"/>
                    <a:pt x="13545" y="2465"/>
                    <a:pt x="13550" y="1662"/>
                  </a:cubicBezTo>
                  <a:close/>
                  <a:moveTo>
                    <a:pt x="2674" y="1676"/>
                  </a:moveTo>
                  <a:cubicBezTo>
                    <a:pt x="2674" y="2474"/>
                    <a:pt x="2697" y="3273"/>
                    <a:pt x="2697" y="4076"/>
                  </a:cubicBezTo>
                  <a:cubicBezTo>
                    <a:pt x="2697" y="4089"/>
                    <a:pt x="2706" y="4108"/>
                    <a:pt x="2716" y="4122"/>
                  </a:cubicBezTo>
                  <a:cubicBezTo>
                    <a:pt x="2716" y="4122"/>
                    <a:pt x="2716" y="4127"/>
                    <a:pt x="2720" y="4127"/>
                  </a:cubicBezTo>
                  <a:cubicBezTo>
                    <a:pt x="2720" y="4127"/>
                    <a:pt x="2730" y="4127"/>
                    <a:pt x="2730" y="4131"/>
                  </a:cubicBezTo>
                  <a:cubicBezTo>
                    <a:pt x="2734" y="4136"/>
                    <a:pt x="2739" y="4136"/>
                    <a:pt x="2743" y="4145"/>
                  </a:cubicBezTo>
                  <a:cubicBezTo>
                    <a:pt x="3059" y="4609"/>
                    <a:pt x="3449" y="5046"/>
                    <a:pt x="3825" y="5468"/>
                  </a:cubicBezTo>
                  <a:lnTo>
                    <a:pt x="1597" y="5468"/>
                  </a:lnTo>
                  <a:lnTo>
                    <a:pt x="1597" y="1676"/>
                  </a:lnTo>
                  <a:close/>
                  <a:moveTo>
                    <a:pt x="2553" y="5598"/>
                  </a:moveTo>
                  <a:cubicBezTo>
                    <a:pt x="2549" y="5737"/>
                    <a:pt x="2549" y="5886"/>
                    <a:pt x="2549" y="6030"/>
                  </a:cubicBezTo>
                  <a:cubicBezTo>
                    <a:pt x="2279" y="5895"/>
                    <a:pt x="2005" y="5756"/>
                    <a:pt x="1746" y="5598"/>
                  </a:cubicBezTo>
                  <a:close/>
                  <a:moveTo>
                    <a:pt x="14464" y="5598"/>
                  </a:moveTo>
                  <a:cubicBezTo>
                    <a:pt x="14209" y="5756"/>
                    <a:pt x="13930" y="5895"/>
                    <a:pt x="13666" y="6030"/>
                  </a:cubicBezTo>
                  <a:cubicBezTo>
                    <a:pt x="13666" y="5886"/>
                    <a:pt x="13661" y="5747"/>
                    <a:pt x="13661" y="5598"/>
                  </a:cubicBezTo>
                  <a:close/>
                  <a:moveTo>
                    <a:pt x="14761" y="2270"/>
                  </a:moveTo>
                  <a:cubicBezTo>
                    <a:pt x="15184" y="2279"/>
                    <a:pt x="15611" y="2279"/>
                    <a:pt x="16033" y="2279"/>
                  </a:cubicBezTo>
                  <a:cubicBezTo>
                    <a:pt x="15713" y="2901"/>
                    <a:pt x="15388" y="3523"/>
                    <a:pt x="15068" y="4145"/>
                  </a:cubicBezTo>
                  <a:cubicBezTo>
                    <a:pt x="15068" y="4150"/>
                    <a:pt x="15068" y="4154"/>
                    <a:pt x="15063" y="4154"/>
                  </a:cubicBezTo>
                  <a:cubicBezTo>
                    <a:pt x="15063" y="4159"/>
                    <a:pt x="15058" y="4168"/>
                    <a:pt x="15063" y="4173"/>
                  </a:cubicBezTo>
                  <a:lnTo>
                    <a:pt x="15063" y="4192"/>
                  </a:lnTo>
                  <a:cubicBezTo>
                    <a:pt x="15063" y="4196"/>
                    <a:pt x="15063" y="4201"/>
                    <a:pt x="15068" y="4201"/>
                  </a:cubicBezTo>
                  <a:cubicBezTo>
                    <a:pt x="15388" y="4823"/>
                    <a:pt x="15713" y="5436"/>
                    <a:pt x="16033" y="6058"/>
                  </a:cubicBezTo>
                  <a:lnTo>
                    <a:pt x="13898" y="6058"/>
                  </a:lnTo>
                  <a:cubicBezTo>
                    <a:pt x="14181" y="5914"/>
                    <a:pt x="14473" y="5761"/>
                    <a:pt x="14733" y="5589"/>
                  </a:cubicBezTo>
                  <a:cubicBezTo>
                    <a:pt x="14761" y="5570"/>
                    <a:pt x="14766" y="5538"/>
                    <a:pt x="14761" y="5515"/>
                  </a:cubicBezTo>
                  <a:lnTo>
                    <a:pt x="14761" y="2270"/>
                  </a:lnTo>
                  <a:close/>
                  <a:moveTo>
                    <a:pt x="1448" y="2288"/>
                  </a:moveTo>
                  <a:lnTo>
                    <a:pt x="1453" y="5519"/>
                  </a:lnTo>
                  <a:cubicBezTo>
                    <a:pt x="1444" y="5547"/>
                    <a:pt x="1453" y="5575"/>
                    <a:pt x="1481" y="5593"/>
                  </a:cubicBezTo>
                  <a:cubicBezTo>
                    <a:pt x="1741" y="5770"/>
                    <a:pt x="2033" y="5923"/>
                    <a:pt x="2316" y="6062"/>
                  </a:cubicBezTo>
                  <a:lnTo>
                    <a:pt x="181" y="6062"/>
                  </a:lnTo>
                  <a:cubicBezTo>
                    <a:pt x="497" y="5440"/>
                    <a:pt x="826" y="4828"/>
                    <a:pt x="1142" y="4206"/>
                  </a:cubicBezTo>
                  <a:cubicBezTo>
                    <a:pt x="1142" y="4201"/>
                    <a:pt x="1142" y="4196"/>
                    <a:pt x="1151" y="4196"/>
                  </a:cubicBezTo>
                  <a:cubicBezTo>
                    <a:pt x="1151" y="4192"/>
                    <a:pt x="1156" y="4182"/>
                    <a:pt x="1151" y="4178"/>
                  </a:cubicBezTo>
                  <a:lnTo>
                    <a:pt x="1151" y="4159"/>
                  </a:lnTo>
                  <a:cubicBezTo>
                    <a:pt x="1151" y="4154"/>
                    <a:pt x="1151" y="4150"/>
                    <a:pt x="1142" y="4150"/>
                  </a:cubicBezTo>
                  <a:cubicBezTo>
                    <a:pt x="817" y="3528"/>
                    <a:pt x="497" y="2906"/>
                    <a:pt x="181" y="2288"/>
                  </a:cubicBezTo>
                  <a:close/>
                  <a:moveTo>
                    <a:pt x="2804" y="0"/>
                  </a:moveTo>
                  <a:cubicBezTo>
                    <a:pt x="2776" y="0"/>
                    <a:pt x="2757" y="19"/>
                    <a:pt x="2743" y="37"/>
                  </a:cubicBezTo>
                  <a:cubicBezTo>
                    <a:pt x="2739" y="46"/>
                    <a:pt x="2734" y="60"/>
                    <a:pt x="2734" y="70"/>
                  </a:cubicBezTo>
                  <a:cubicBezTo>
                    <a:pt x="2711" y="552"/>
                    <a:pt x="2706" y="1040"/>
                    <a:pt x="2706" y="1527"/>
                  </a:cubicBezTo>
                  <a:lnTo>
                    <a:pt x="1555" y="1527"/>
                  </a:lnTo>
                  <a:cubicBezTo>
                    <a:pt x="1537" y="1527"/>
                    <a:pt x="1523" y="1532"/>
                    <a:pt x="1509" y="1546"/>
                  </a:cubicBezTo>
                  <a:cubicBezTo>
                    <a:pt x="1509" y="1546"/>
                    <a:pt x="1504" y="1546"/>
                    <a:pt x="1504" y="1550"/>
                  </a:cubicBezTo>
                  <a:cubicBezTo>
                    <a:pt x="1504" y="1550"/>
                    <a:pt x="1504" y="1555"/>
                    <a:pt x="1499" y="1555"/>
                  </a:cubicBezTo>
                  <a:cubicBezTo>
                    <a:pt x="1486" y="1569"/>
                    <a:pt x="1481" y="1578"/>
                    <a:pt x="1481" y="1601"/>
                  </a:cubicBezTo>
                  <a:lnTo>
                    <a:pt x="1481" y="2140"/>
                  </a:lnTo>
                  <a:lnTo>
                    <a:pt x="93" y="2140"/>
                  </a:lnTo>
                  <a:cubicBezTo>
                    <a:pt x="47" y="2140"/>
                    <a:pt x="23" y="2177"/>
                    <a:pt x="23" y="2210"/>
                  </a:cubicBezTo>
                  <a:cubicBezTo>
                    <a:pt x="23" y="2223"/>
                    <a:pt x="23" y="2233"/>
                    <a:pt x="28" y="2251"/>
                  </a:cubicBezTo>
                  <a:cubicBezTo>
                    <a:pt x="362" y="2897"/>
                    <a:pt x="696" y="3542"/>
                    <a:pt x="1026" y="4178"/>
                  </a:cubicBezTo>
                  <a:cubicBezTo>
                    <a:pt x="692" y="4823"/>
                    <a:pt x="362" y="5459"/>
                    <a:pt x="28" y="6104"/>
                  </a:cubicBezTo>
                  <a:cubicBezTo>
                    <a:pt x="5" y="6109"/>
                    <a:pt x="5" y="6109"/>
                    <a:pt x="5" y="6118"/>
                  </a:cubicBezTo>
                  <a:cubicBezTo>
                    <a:pt x="0" y="6132"/>
                    <a:pt x="0" y="6150"/>
                    <a:pt x="5" y="6164"/>
                  </a:cubicBezTo>
                  <a:cubicBezTo>
                    <a:pt x="14" y="6188"/>
                    <a:pt x="28" y="6202"/>
                    <a:pt x="56" y="6206"/>
                  </a:cubicBezTo>
                  <a:lnTo>
                    <a:pt x="2618" y="6206"/>
                  </a:lnTo>
                  <a:cubicBezTo>
                    <a:pt x="2637" y="6206"/>
                    <a:pt x="2651" y="6202"/>
                    <a:pt x="2665" y="6192"/>
                  </a:cubicBezTo>
                  <a:cubicBezTo>
                    <a:pt x="2665" y="6192"/>
                    <a:pt x="2669" y="6192"/>
                    <a:pt x="2669" y="6188"/>
                  </a:cubicBezTo>
                  <a:cubicBezTo>
                    <a:pt x="2669" y="6188"/>
                    <a:pt x="2669" y="6178"/>
                    <a:pt x="2674" y="6178"/>
                  </a:cubicBezTo>
                  <a:cubicBezTo>
                    <a:pt x="2683" y="6174"/>
                    <a:pt x="2688" y="6164"/>
                    <a:pt x="2692" y="6146"/>
                  </a:cubicBezTo>
                  <a:lnTo>
                    <a:pt x="2692" y="6132"/>
                  </a:lnTo>
                  <a:cubicBezTo>
                    <a:pt x="2692" y="5955"/>
                    <a:pt x="2697" y="5774"/>
                    <a:pt x="2697" y="5593"/>
                  </a:cubicBezTo>
                  <a:lnTo>
                    <a:pt x="3974" y="5593"/>
                  </a:lnTo>
                  <a:cubicBezTo>
                    <a:pt x="3988" y="5593"/>
                    <a:pt x="3997" y="5593"/>
                    <a:pt x="4011" y="5589"/>
                  </a:cubicBezTo>
                  <a:cubicBezTo>
                    <a:pt x="4015" y="5584"/>
                    <a:pt x="4029" y="5584"/>
                    <a:pt x="4034" y="5575"/>
                  </a:cubicBezTo>
                  <a:lnTo>
                    <a:pt x="4039" y="5575"/>
                  </a:lnTo>
                  <a:lnTo>
                    <a:pt x="4043" y="5570"/>
                  </a:lnTo>
                  <a:cubicBezTo>
                    <a:pt x="4057" y="5561"/>
                    <a:pt x="4062" y="5547"/>
                    <a:pt x="4062" y="5528"/>
                  </a:cubicBezTo>
                  <a:cubicBezTo>
                    <a:pt x="4062" y="5064"/>
                    <a:pt x="4080" y="4609"/>
                    <a:pt x="4104" y="4145"/>
                  </a:cubicBezTo>
                  <a:lnTo>
                    <a:pt x="12152" y="4145"/>
                  </a:lnTo>
                  <a:cubicBezTo>
                    <a:pt x="12166" y="4600"/>
                    <a:pt x="12185" y="5064"/>
                    <a:pt x="12190" y="5528"/>
                  </a:cubicBezTo>
                  <a:cubicBezTo>
                    <a:pt x="12190" y="5547"/>
                    <a:pt x="12199" y="5566"/>
                    <a:pt x="12208" y="5570"/>
                  </a:cubicBezTo>
                  <a:cubicBezTo>
                    <a:pt x="12208" y="5570"/>
                    <a:pt x="12208" y="5575"/>
                    <a:pt x="12213" y="5575"/>
                  </a:cubicBezTo>
                  <a:lnTo>
                    <a:pt x="12222" y="5575"/>
                  </a:lnTo>
                  <a:cubicBezTo>
                    <a:pt x="12227" y="5584"/>
                    <a:pt x="12231" y="5589"/>
                    <a:pt x="12245" y="5589"/>
                  </a:cubicBezTo>
                  <a:cubicBezTo>
                    <a:pt x="12255" y="5593"/>
                    <a:pt x="12269" y="5593"/>
                    <a:pt x="12278" y="5593"/>
                  </a:cubicBezTo>
                  <a:lnTo>
                    <a:pt x="13554" y="5593"/>
                  </a:lnTo>
                  <a:cubicBezTo>
                    <a:pt x="13559" y="5774"/>
                    <a:pt x="13559" y="5955"/>
                    <a:pt x="13559" y="6132"/>
                  </a:cubicBezTo>
                  <a:lnTo>
                    <a:pt x="13559" y="6146"/>
                  </a:lnTo>
                  <a:cubicBezTo>
                    <a:pt x="13559" y="6155"/>
                    <a:pt x="13568" y="6169"/>
                    <a:pt x="13577" y="6178"/>
                  </a:cubicBezTo>
                  <a:cubicBezTo>
                    <a:pt x="13577" y="6178"/>
                    <a:pt x="13577" y="6188"/>
                    <a:pt x="13582" y="6188"/>
                  </a:cubicBezTo>
                  <a:cubicBezTo>
                    <a:pt x="13582" y="6188"/>
                    <a:pt x="13591" y="6188"/>
                    <a:pt x="13591" y="6192"/>
                  </a:cubicBezTo>
                  <a:cubicBezTo>
                    <a:pt x="13601" y="6202"/>
                    <a:pt x="13615" y="6206"/>
                    <a:pt x="13638" y="6206"/>
                  </a:cubicBezTo>
                  <a:lnTo>
                    <a:pt x="16195" y="6206"/>
                  </a:lnTo>
                  <a:cubicBezTo>
                    <a:pt x="16223" y="6202"/>
                    <a:pt x="16242" y="6183"/>
                    <a:pt x="16247" y="6164"/>
                  </a:cubicBezTo>
                  <a:cubicBezTo>
                    <a:pt x="16251" y="6150"/>
                    <a:pt x="16251" y="6132"/>
                    <a:pt x="16247" y="6118"/>
                  </a:cubicBezTo>
                  <a:lnTo>
                    <a:pt x="16247" y="6109"/>
                  </a:lnTo>
                  <a:lnTo>
                    <a:pt x="16247" y="6104"/>
                  </a:lnTo>
                  <a:cubicBezTo>
                    <a:pt x="15917" y="5459"/>
                    <a:pt x="15578" y="4818"/>
                    <a:pt x="15249" y="4178"/>
                  </a:cubicBezTo>
                  <a:cubicBezTo>
                    <a:pt x="15578" y="3532"/>
                    <a:pt x="15917" y="2897"/>
                    <a:pt x="16247" y="2251"/>
                  </a:cubicBezTo>
                  <a:cubicBezTo>
                    <a:pt x="16251" y="2242"/>
                    <a:pt x="16251" y="2223"/>
                    <a:pt x="16251" y="2210"/>
                  </a:cubicBezTo>
                  <a:cubicBezTo>
                    <a:pt x="16251" y="2177"/>
                    <a:pt x="16228" y="2140"/>
                    <a:pt x="16182" y="2140"/>
                  </a:cubicBezTo>
                  <a:lnTo>
                    <a:pt x="14798" y="2140"/>
                  </a:lnTo>
                  <a:lnTo>
                    <a:pt x="14798" y="1601"/>
                  </a:lnTo>
                  <a:cubicBezTo>
                    <a:pt x="14798" y="1583"/>
                    <a:pt x="14789" y="1569"/>
                    <a:pt x="14780" y="1555"/>
                  </a:cubicBezTo>
                  <a:cubicBezTo>
                    <a:pt x="14780" y="1555"/>
                    <a:pt x="14780" y="1550"/>
                    <a:pt x="14775" y="1550"/>
                  </a:cubicBezTo>
                  <a:cubicBezTo>
                    <a:pt x="14775" y="1550"/>
                    <a:pt x="14766" y="1550"/>
                    <a:pt x="14766" y="1546"/>
                  </a:cubicBezTo>
                  <a:cubicBezTo>
                    <a:pt x="14757" y="1532"/>
                    <a:pt x="14743" y="1527"/>
                    <a:pt x="14719" y="1527"/>
                  </a:cubicBezTo>
                  <a:lnTo>
                    <a:pt x="13573" y="1527"/>
                  </a:lnTo>
                  <a:cubicBezTo>
                    <a:pt x="13573" y="1040"/>
                    <a:pt x="13568" y="557"/>
                    <a:pt x="13545" y="70"/>
                  </a:cubicBezTo>
                  <a:cubicBezTo>
                    <a:pt x="13545" y="60"/>
                    <a:pt x="13536" y="46"/>
                    <a:pt x="13531" y="37"/>
                  </a:cubicBezTo>
                  <a:cubicBezTo>
                    <a:pt x="13522" y="19"/>
                    <a:pt x="13503" y="0"/>
                    <a:pt x="13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1950;p59"/>
          <p:cNvSpPr txBox="1">
            <a:spLocks noGrp="1"/>
          </p:cNvSpPr>
          <p:nvPr>
            <p:ph type="title"/>
          </p:nvPr>
        </p:nvSpPr>
        <p:spPr>
          <a:xfrm>
            <a:off x="2082100" y="1262225"/>
            <a:ext cx="4991400" cy="19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1951" name="Google Shape;1951;p59"/>
          <p:cNvSpPr/>
          <p:nvPr/>
        </p:nvSpPr>
        <p:spPr>
          <a:xfrm>
            <a:off x="7139125" y="370925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59"/>
          <p:cNvSpPr/>
          <p:nvPr/>
        </p:nvSpPr>
        <p:spPr>
          <a:xfrm>
            <a:off x="407825" y="4431988"/>
            <a:ext cx="286547" cy="364278"/>
          </a:xfrm>
          <a:custGeom>
            <a:avLst/>
            <a:gdLst/>
            <a:ahLst/>
            <a:cxnLst/>
            <a:rect l="l" t="t" r="r" b="b"/>
            <a:pathLst>
              <a:path w="2345" h="2981" extrusionOk="0">
                <a:moveTo>
                  <a:pt x="1291" y="0"/>
                </a:moveTo>
                <a:cubicBezTo>
                  <a:pt x="1254" y="28"/>
                  <a:pt x="1226" y="33"/>
                  <a:pt x="1221" y="52"/>
                </a:cubicBezTo>
                <a:cubicBezTo>
                  <a:pt x="1198" y="107"/>
                  <a:pt x="1175" y="172"/>
                  <a:pt x="1161" y="233"/>
                </a:cubicBezTo>
                <a:cubicBezTo>
                  <a:pt x="1119" y="506"/>
                  <a:pt x="1087" y="780"/>
                  <a:pt x="1045" y="1054"/>
                </a:cubicBezTo>
                <a:cubicBezTo>
                  <a:pt x="1040" y="1119"/>
                  <a:pt x="1022" y="1189"/>
                  <a:pt x="1003" y="1272"/>
                </a:cubicBezTo>
                <a:cubicBezTo>
                  <a:pt x="910" y="1217"/>
                  <a:pt x="878" y="1138"/>
                  <a:pt x="827" y="1082"/>
                </a:cubicBezTo>
                <a:cubicBezTo>
                  <a:pt x="766" y="1012"/>
                  <a:pt x="711" y="943"/>
                  <a:pt x="641" y="892"/>
                </a:cubicBezTo>
                <a:cubicBezTo>
                  <a:pt x="603" y="860"/>
                  <a:pt x="549" y="806"/>
                  <a:pt x="501" y="806"/>
                </a:cubicBezTo>
                <a:cubicBezTo>
                  <a:pt x="485" y="806"/>
                  <a:pt x="469" y="812"/>
                  <a:pt x="455" y="827"/>
                </a:cubicBezTo>
                <a:cubicBezTo>
                  <a:pt x="376" y="901"/>
                  <a:pt x="479" y="966"/>
                  <a:pt x="525" y="1031"/>
                </a:cubicBezTo>
                <a:cubicBezTo>
                  <a:pt x="608" y="1147"/>
                  <a:pt x="697" y="1268"/>
                  <a:pt x="785" y="1384"/>
                </a:cubicBezTo>
                <a:cubicBezTo>
                  <a:pt x="790" y="1393"/>
                  <a:pt x="785" y="1412"/>
                  <a:pt x="790" y="1449"/>
                </a:cubicBezTo>
                <a:cubicBezTo>
                  <a:pt x="627" y="1463"/>
                  <a:pt x="469" y="1477"/>
                  <a:pt x="307" y="1481"/>
                </a:cubicBezTo>
                <a:cubicBezTo>
                  <a:pt x="237" y="1486"/>
                  <a:pt x="163" y="1486"/>
                  <a:pt x="93" y="1504"/>
                </a:cubicBezTo>
                <a:cubicBezTo>
                  <a:pt x="47" y="1518"/>
                  <a:pt x="0" y="1546"/>
                  <a:pt x="19" y="1620"/>
                </a:cubicBezTo>
                <a:cubicBezTo>
                  <a:pt x="135" y="1671"/>
                  <a:pt x="260" y="1667"/>
                  <a:pt x="390" y="1681"/>
                </a:cubicBezTo>
                <a:cubicBezTo>
                  <a:pt x="398" y="1681"/>
                  <a:pt x="405" y="1681"/>
                  <a:pt x="413" y="1681"/>
                </a:cubicBezTo>
                <a:cubicBezTo>
                  <a:pt x="501" y="1681"/>
                  <a:pt x="587" y="1665"/>
                  <a:pt x="681" y="1665"/>
                </a:cubicBezTo>
                <a:cubicBezTo>
                  <a:pt x="728" y="1665"/>
                  <a:pt x="776" y="1669"/>
                  <a:pt x="827" y="1681"/>
                </a:cubicBezTo>
                <a:cubicBezTo>
                  <a:pt x="785" y="1732"/>
                  <a:pt x="766" y="1760"/>
                  <a:pt x="738" y="1788"/>
                </a:cubicBezTo>
                <a:cubicBezTo>
                  <a:pt x="664" y="1866"/>
                  <a:pt x="585" y="1936"/>
                  <a:pt x="511" y="2010"/>
                </a:cubicBezTo>
                <a:cubicBezTo>
                  <a:pt x="479" y="2052"/>
                  <a:pt x="437" y="2099"/>
                  <a:pt x="409" y="2145"/>
                </a:cubicBezTo>
                <a:cubicBezTo>
                  <a:pt x="386" y="2177"/>
                  <a:pt x="395" y="2224"/>
                  <a:pt x="432" y="2247"/>
                </a:cubicBezTo>
                <a:cubicBezTo>
                  <a:pt x="449" y="2260"/>
                  <a:pt x="473" y="2271"/>
                  <a:pt x="493" y="2271"/>
                </a:cubicBezTo>
                <a:cubicBezTo>
                  <a:pt x="501" y="2271"/>
                  <a:pt x="509" y="2270"/>
                  <a:pt x="516" y="2266"/>
                </a:cubicBezTo>
                <a:cubicBezTo>
                  <a:pt x="562" y="2238"/>
                  <a:pt x="608" y="2196"/>
                  <a:pt x="650" y="2164"/>
                </a:cubicBezTo>
                <a:cubicBezTo>
                  <a:pt x="725" y="2089"/>
                  <a:pt x="794" y="2010"/>
                  <a:pt x="929" y="1936"/>
                </a:cubicBezTo>
                <a:lnTo>
                  <a:pt x="929" y="1936"/>
                </a:lnTo>
                <a:cubicBezTo>
                  <a:pt x="919" y="2075"/>
                  <a:pt x="915" y="2164"/>
                  <a:pt x="896" y="2247"/>
                </a:cubicBezTo>
                <a:cubicBezTo>
                  <a:pt x="878" y="2423"/>
                  <a:pt x="850" y="2591"/>
                  <a:pt x="831" y="2758"/>
                </a:cubicBezTo>
                <a:cubicBezTo>
                  <a:pt x="817" y="2841"/>
                  <a:pt x="803" y="2929"/>
                  <a:pt x="896" y="2976"/>
                </a:cubicBezTo>
                <a:cubicBezTo>
                  <a:pt x="903" y="2979"/>
                  <a:pt x="910" y="2981"/>
                  <a:pt x="916" y="2981"/>
                </a:cubicBezTo>
                <a:cubicBezTo>
                  <a:pt x="964" y="2981"/>
                  <a:pt x="1005" y="2895"/>
                  <a:pt x="1022" y="2776"/>
                </a:cubicBezTo>
                <a:cubicBezTo>
                  <a:pt x="1059" y="2502"/>
                  <a:pt x="1087" y="2224"/>
                  <a:pt x="1119" y="1955"/>
                </a:cubicBezTo>
                <a:cubicBezTo>
                  <a:pt x="1128" y="1918"/>
                  <a:pt x="1119" y="1871"/>
                  <a:pt x="1198" y="1862"/>
                </a:cubicBezTo>
                <a:cubicBezTo>
                  <a:pt x="1282" y="1955"/>
                  <a:pt x="1374" y="2057"/>
                  <a:pt x="1467" y="2154"/>
                </a:cubicBezTo>
                <a:cubicBezTo>
                  <a:pt x="1509" y="2201"/>
                  <a:pt x="1555" y="2256"/>
                  <a:pt x="1602" y="2293"/>
                </a:cubicBezTo>
                <a:cubicBezTo>
                  <a:pt x="1633" y="2323"/>
                  <a:pt x="1669" y="2337"/>
                  <a:pt x="1701" y="2337"/>
                </a:cubicBezTo>
                <a:cubicBezTo>
                  <a:pt x="1731" y="2337"/>
                  <a:pt x="1758" y="2325"/>
                  <a:pt x="1778" y="2303"/>
                </a:cubicBezTo>
                <a:cubicBezTo>
                  <a:pt x="1811" y="2261"/>
                  <a:pt x="1811" y="2215"/>
                  <a:pt x="1755" y="2150"/>
                </a:cubicBezTo>
                <a:cubicBezTo>
                  <a:pt x="1644" y="2024"/>
                  <a:pt x="1528" y="1899"/>
                  <a:pt x="1412" y="1774"/>
                </a:cubicBezTo>
                <a:cubicBezTo>
                  <a:pt x="1384" y="1750"/>
                  <a:pt x="1342" y="1723"/>
                  <a:pt x="1374" y="1658"/>
                </a:cubicBezTo>
                <a:lnTo>
                  <a:pt x="1973" y="1658"/>
                </a:lnTo>
                <a:cubicBezTo>
                  <a:pt x="2061" y="1653"/>
                  <a:pt x="2154" y="1653"/>
                  <a:pt x="2242" y="1639"/>
                </a:cubicBezTo>
                <a:cubicBezTo>
                  <a:pt x="2270" y="1639"/>
                  <a:pt x="2298" y="1607"/>
                  <a:pt x="2345" y="1583"/>
                </a:cubicBezTo>
                <a:cubicBezTo>
                  <a:pt x="2247" y="1467"/>
                  <a:pt x="2131" y="1425"/>
                  <a:pt x="2010" y="1425"/>
                </a:cubicBezTo>
                <a:cubicBezTo>
                  <a:pt x="1852" y="1425"/>
                  <a:pt x="1699" y="1430"/>
                  <a:pt x="1546" y="1435"/>
                </a:cubicBezTo>
                <a:cubicBezTo>
                  <a:pt x="1530" y="1435"/>
                  <a:pt x="1513" y="1439"/>
                  <a:pt x="1496" y="1439"/>
                </a:cubicBezTo>
                <a:cubicBezTo>
                  <a:pt x="1474" y="1439"/>
                  <a:pt x="1453" y="1432"/>
                  <a:pt x="1435" y="1398"/>
                </a:cubicBezTo>
                <a:lnTo>
                  <a:pt x="1593" y="1221"/>
                </a:lnTo>
                <a:cubicBezTo>
                  <a:pt x="1653" y="1152"/>
                  <a:pt x="1713" y="1073"/>
                  <a:pt x="1769" y="994"/>
                </a:cubicBezTo>
                <a:cubicBezTo>
                  <a:pt x="1792" y="966"/>
                  <a:pt x="1806" y="915"/>
                  <a:pt x="1764" y="892"/>
                </a:cubicBezTo>
                <a:cubicBezTo>
                  <a:pt x="1754" y="885"/>
                  <a:pt x="1739" y="882"/>
                  <a:pt x="1724" y="882"/>
                </a:cubicBezTo>
                <a:cubicBezTo>
                  <a:pt x="1706" y="882"/>
                  <a:pt x="1689" y="886"/>
                  <a:pt x="1676" y="896"/>
                </a:cubicBezTo>
                <a:cubicBezTo>
                  <a:pt x="1583" y="961"/>
                  <a:pt x="1500" y="1036"/>
                  <a:pt x="1412" y="1105"/>
                </a:cubicBezTo>
                <a:cubicBezTo>
                  <a:pt x="1365" y="1138"/>
                  <a:pt x="1319" y="1179"/>
                  <a:pt x="1230" y="1249"/>
                </a:cubicBezTo>
                <a:cubicBezTo>
                  <a:pt x="1258" y="1059"/>
                  <a:pt x="1272" y="920"/>
                  <a:pt x="1295" y="776"/>
                </a:cubicBezTo>
                <a:cubicBezTo>
                  <a:pt x="1328" y="571"/>
                  <a:pt x="1360" y="367"/>
                  <a:pt x="1337" y="168"/>
                </a:cubicBezTo>
                <a:cubicBezTo>
                  <a:pt x="1328" y="112"/>
                  <a:pt x="1305" y="65"/>
                  <a:pt x="1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3" name="Google Shape;1953;p59"/>
          <p:cNvGrpSpPr/>
          <p:nvPr/>
        </p:nvGrpSpPr>
        <p:grpSpPr>
          <a:xfrm flipH="1">
            <a:off x="5" y="-15837"/>
            <a:ext cx="1786832" cy="1454698"/>
            <a:chOff x="4110905" y="-86625"/>
            <a:chExt cx="1786832" cy="1454698"/>
          </a:xfrm>
        </p:grpSpPr>
        <p:grpSp>
          <p:nvGrpSpPr>
            <p:cNvPr id="1954" name="Google Shape;1954;p59"/>
            <p:cNvGrpSpPr/>
            <p:nvPr/>
          </p:nvGrpSpPr>
          <p:grpSpPr>
            <a:xfrm>
              <a:off x="4110905" y="227487"/>
              <a:ext cx="922188" cy="1140586"/>
              <a:chOff x="3996405" y="529387"/>
              <a:chExt cx="922188" cy="1140586"/>
            </a:xfrm>
          </p:grpSpPr>
          <p:grpSp>
            <p:nvGrpSpPr>
              <p:cNvPr id="1955" name="Google Shape;1955;p59"/>
              <p:cNvGrpSpPr/>
              <p:nvPr/>
            </p:nvGrpSpPr>
            <p:grpSpPr>
              <a:xfrm>
                <a:off x="3996405" y="529387"/>
                <a:ext cx="922188" cy="1140586"/>
                <a:chOff x="3043850" y="3942800"/>
                <a:chExt cx="238150" cy="294550"/>
              </a:xfrm>
            </p:grpSpPr>
            <p:sp>
              <p:nvSpPr>
                <p:cNvPr id="1956" name="Google Shape;1956;p59"/>
                <p:cNvSpPr/>
                <p:nvPr/>
              </p:nvSpPr>
              <p:spPr>
                <a:xfrm>
                  <a:off x="3043850" y="3942800"/>
                  <a:ext cx="238150" cy="29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6" h="11782" extrusionOk="0">
                      <a:moveTo>
                        <a:pt x="1555" y="175"/>
                      </a:moveTo>
                      <a:cubicBezTo>
                        <a:pt x="1590" y="175"/>
                        <a:pt x="1626" y="182"/>
                        <a:pt x="1663" y="195"/>
                      </a:cubicBezTo>
                      <a:cubicBezTo>
                        <a:pt x="1941" y="293"/>
                        <a:pt x="2150" y="474"/>
                        <a:pt x="2196" y="785"/>
                      </a:cubicBezTo>
                      <a:cubicBezTo>
                        <a:pt x="2229" y="994"/>
                        <a:pt x="2261" y="1207"/>
                        <a:pt x="2192" y="1416"/>
                      </a:cubicBezTo>
                      <a:cubicBezTo>
                        <a:pt x="2182" y="1449"/>
                        <a:pt x="2141" y="1472"/>
                        <a:pt x="2103" y="1477"/>
                      </a:cubicBezTo>
                      <a:cubicBezTo>
                        <a:pt x="2101" y="1477"/>
                        <a:pt x="2099" y="1477"/>
                        <a:pt x="2097" y="1477"/>
                      </a:cubicBezTo>
                      <a:cubicBezTo>
                        <a:pt x="2075" y="1477"/>
                        <a:pt x="2047" y="1456"/>
                        <a:pt x="2034" y="1435"/>
                      </a:cubicBezTo>
                      <a:cubicBezTo>
                        <a:pt x="1983" y="1337"/>
                        <a:pt x="1978" y="1207"/>
                        <a:pt x="1834" y="1082"/>
                      </a:cubicBezTo>
                      <a:lnTo>
                        <a:pt x="1834" y="1082"/>
                      </a:lnTo>
                      <a:cubicBezTo>
                        <a:pt x="1862" y="1282"/>
                        <a:pt x="1885" y="1407"/>
                        <a:pt x="1909" y="1542"/>
                      </a:cubicBezTo>
                      <a:cubicBezTo>
                        <a:pt x="1848" y="1597"/>
                        <a:pt x="1797" y="1648"/>
                        <a:pt x="1746" y="1695"/>
                      </a:cubicBezTo>
                      <a:cubicBezTo>
                        <a:pt x="1714" y="1690"/>
                        <a:pt x="1695" y="1690"/>
                        <a:pt x="1681" y="1681"/>
                      </a:cubicBezTo>
                      <a:cubicBezTo>
                        <a:pt x="1468" y="1430"/>
                        <a:pt x="1352" y="1128"/>
                        <a:pt x="1287" y="813"/>
                      </a:cubicBezTo>
                      <a:cubicBezTo>
                        <a:pt x="1259" y="683"/>
                        <a:pt x="1263" y="544"/>
                        <a:pt x="1287" y="409"/>
                      </a:cubicBezTo>
                      <a:cubicBezTo>
                        <a:pt x="1312" y="266"/>
                        <a:pt x="1425" y="175"/>
                        <a:pt x="1555" y="175"/>
                      </a:cubicBezTo>
                      <a:close/>
                      <a:moveTo>
                        <a:pt x="3279" y="287"/>
                      </a:moveTo>
                      <a:cubicBezTo>
                        <a:pt x="3410" y="287"/>
                        <a:pt x="3468" y="359"/>
                        <a:pt x="3468" y="506"/>
                      </a:cubicBezTo>
                      <a:cubicBezTo>
                        <a:pt x="3468" y="585"/>
                        <a:pt x="3459" y="660"/>
                        <a:pt x="3440" y="734"/>
                      </a:cubicBezTo>
                      <a:cubicBezTo>
                        <a:pt x="3394" y="938"/>
                        <a:pt x="3301" y="1119"/>
                        <a:pt x="3162" y="1268"/>
                      </a:cubicBezTo>
                      <a:cubicBezTo>
                        <a:pt x="3027" y="1412"/>
                        <a:pt x="2883" y="1542"/>
                        <a:pt x="2744" y="1676"/>
                      </a:cubicBezTo>
                      <a:cubicBezTo>
                        <a:pt x="2720" y="1698"/>
                        <a:pt x="2691" y="1717"/>
                        <a:pt x="2661" y="1717"/>
                      </a:cubicBezTo>
                      <a:cubicBezTo>
                        <a:pt x="2646" y="1717"/>
                        <a:pt x="2630" y="1712"/>
                        <a:pt x="2614" y="1699"/>
                      </a:cubicBezTo>
                      <a:cubicBezTo>
                        <a:pt x="2568" y="1658"/>
                        <a:pt x="2600" y="1611"/>
                        <a:pt x="2614" y="1565"/>
                      </a:cubicBezTo>
                      <a:cubicBezTo>
                        <a:pt x="2647" y="1495"/>
                        <a:pt x="2674" y="1425"/>
                        <a:pt x="2702" y="1351"/>
                      </a:cubicBezTo>
                      <a:cubicBezTo>
                        <a:pt x="2707" y="1328"/>
                        <a:pt x="2702" y="1296"/>
                        <a:pt x="2702" y="1240"/>
                      </a:cubicBezTo>
                      <a:lnTo>
                        <a:pt x="2470" y="1472"/>
                      </a:lnTo>
                      <a:cubicBezTo>
                        <a:pt x="2414" y="1142"/>
                        <a:pt x="2586" y="715"/>
                        <a:pt x="2869" y="483"/>
                      </a:cubicBezTo>
                      <a:cubicBezTo>
                        <a:pt x="2953" y="376"/>
                        <a:pt x="3069" y="316"/>
                        <a:pt x="3208" y="293"/>
                      </a:cubicBezTo>
                      <a:cubicBezTo>
                        <a:pt x="3234" y="289"/>
                        <a:pt x="3258" y="287"/>
                        <a:pt x="3279" y="287"/>
                      </a:cubicBezTo>
                      <a:close/>
                      <a:moveTo>
                        <a:pt x="2152" y="1735"/>
                      </a:moveTo>
                      <a:cubicBezTo>
                        <a:pt x="2231" y="1735"/>
                        <a:pt x="2311" y="1766"/>
                        <a:pt x="2382" y="1829"/>
                      </a:cubicBezTo>
                      <a:cubicBezTo>
                        <a:pt x="2512" y="1941"/>
                        <a:pt x="2544" y="2075"/>
                        <a:pt x="2498" y="2219"/>
                      </a:cubicBezTo>
                      <a:cubicBezTo>
                        <a:pt x="2447" y="2377"/>
                        <a:pt x="2331" y="2451"/>
                        <a:pt x="2173" y="2465"/>
                      </a:cubicBezTo>
                      <a:cubicBezTo>
                        <a:pt x="2164" y="2466"/>
                        <a:pt x="2155" y="2466"/>
                        <a:pt x="2147" y="2466"/>
                      </a:cubicBezTo>
                      <a:cubicBezTo>
                        <a:pt x="2017" y="2466"/>
                        <a:pt x="1929" y="2401"/>
                        <a:pt x="1895" y="2266"/>
                      </a:cubicBezTo>
                      <a:lnTo>
                        <a:pt x="1895" y="2266"/>
                      </a:lnTo>
                      <a:lnTo>
                        <a:pt x="1904" y="2270"/>
                      </a:lnTo>
                      <a:cubicBezTo>
                        <a:pt x="1885" y="2247"/>
                        <a:pt x="1862" y="2233"/>
                        <a:pt x="1857" y="2201"/>
                      </a:cubicBezTo>
                      <a:cubicBezTo>
                        <a:pt x="1779" y="2029"/>
                        <a:pt x="1816" y="1918"/>
                        <a:pt x="1960" y="1801"/>
                      </a:cubicBezTo>
                      <a:cubicBezTo>
                        <a:pt x="2019" y="1757"/>
                        <a:pt x="2085" y="1735"/>
                        <a:pt x="2152" y="1735"/>
                      </a:cubicBezTo>
                      <a:close/>
                      <a:moveTo>
                        <a:pt x="3559" y="1687"/>
                      </a:moveTo>
                      <a:cubicBezTo>
                        <a:pt x="3713" y="1687"/>
                        <a:pt x="3866" y="1734"/>
                        <a:pt x="4007" y="1806"/>
                      </a:cubicBezTo>
                      <a:cubicBezTo>
                        <a:pt x="4039" y="1820"/>
                        <a:pt x="4058" y="1839"/>
                        <a:pt x="4086" y="1853"/>
                      </a:cubicBezTo>
                      <a:cubicBezTo>
                        <a:pt x="4257" y="1987"/>
                        <a:pt x="4267" y="2177"/>
                        <a:pt x="4118" y="2331"/>
                      </a:cubicBezTo>
                      <a:cubicBezTo>
                        <a:pt x="3937" y="2512"/>
                        <a:pt x="3711" y="2605"/>
                        <a:pt x="3459" y="2605"/>
                      </a:cubicBezTo>
                      <a:cubicBezTo>
                        <a:pt x="3453" y="2605"/>
                        <a:pt x="3447" y="2605"/>
                        <a:pt x="3440" y="2605"/>
                      </a:cubicBezTo>
                      <a:cubicBezTo>
                        <a:pt x="3213" y="2595"/>
                        <a:pt x="2999" y="2530"/>
                        <a:pt x="2795" y="2442"/>
                      </a:cubicBezTo>
                      <a:cubicBezTo>
                        <a:pt x="2721" y="2405"/>
                        <a:pt x="2716" y="2386"/>
                        <a:pt x="2777" y="2261"/>
                      </a:cubicBezTo>
                      <a:lnTo>
                        <a:pt x="2777" y="2261"/>
                      </a:lnTo>
                      <a:cubicBezTo>
                        <a:pt x="2925" y="2266"/>
                        <a:pt x="3064" y="2270"/>
                        <a:pt x="3204" y="2280"/>
                      </a:cubicBezTo>
                      <a:cubicBezTo>
                        <a:pt x="3218" y="2280"/>
                        <a:pt x="3231" y="2261"/>
                        <a:pt x="3259" y="2242"/>
                      </a:cubicBezTo>
                      <a:cubicBezTo>
                        <a:pt x="3120" y="2150"/>
                        <a:pt x="2962" y="2154"/>
                        <a:pt x="2818" y="2126"/>
                      </a:cubicBezTo>
                      <a:cubicBezTo>
                        <a:pt x="2763" y="1964"/>
                        <a:pt x="2753" y="1955"/>
                        <a:pt x="2855" y="1913"/>
                      </a:cubicBezTo>
                      <a:cubicBezTo>
                        <a:pt x="3023" y="1839"/>
                        <a:pt x="3190" y="1760"/>
                        <a:pt x="3366" y="1713"/>
                      </a:cubicBezTo>
                      <a:cubicBezTo>
                        <a:pt x="3430" y="1696"/>
                        <a:pt x="3495" y="1687"/>
                        <a:pt x="3559" y="1687"/>
                      </a:cubicBezTo>
                      <a:close/>
                      <a:moveTo>
                        <a:pt x="980" y="1806"/>
                      </a:moveTo>
                      <a:cubicBezTo>
                        <a:pt x="1184" y="1806"/>
                        <a:pt x="1379" y="1848"/>
                        <a:pt x="1579" y="1941"/>
                      </a:cubicBezTo>
                      <a:cubicBezTo>
                        <a:pt x="1449" y="2052"/>
                        <a:pt x="1263" y="1992"/>
                        <a:pt x="1152" y="2108"/>
                      </a:cubicBezTo>
                      <a:cubicBezTo>
                        <a:pt x="1158" y="2149"/>
                        <a:pt x="1181" y="2157"/>
                        <a:pt x="1204" y="2157"/>
                      </a:cubicBezTo>
                      <a:cubicBezTo>
                        <a:pt x="1217" y="2157"/>
                        <a:pt x="1230" y="2154"/>
                        <a:pt x="1240" y="2154"/>
                      </a:cubicBezTo>
                      <a:cubicBezTo>
                        <a:pt x="1352" y="2150"/>
                        <a:pt x="1454" y="2136"/>
                        <a:pt x="1560" y="2131"/>
                      </a:cubicBezTo>
                      <a:cubicBezTo>
                        <a:pt x="1588" y="2131"/>
                        <a:pt x="1616" y="2159"/>
                        <a:pt x="1658" y="2182"/>
                      </a:cubicBezTo>
                      <a:cubicBezTo>
                        <a:pt x="1630" y="2219"/>
                        <a:pt x="1611" y="2247"/>
                        <a:pt x="1588" y="2261"/>
                      </a:cubicBezTo>
                      <a:cubicBezTo>
                        <a:pt x="1314" y="2419"/>
                        <a:pt x="1027" y="2521"/>
                        <a:pt x="725" y="2595"/>
                      </a:cubicBezTo>
                      <a:cubicBezTo>
                        <a:pt x="666" y="2608"/>
                        <a:pt x="607" y="2614"/>
                        <a:pt x="550" y="2614"/>
                      </a:cubicBezTo>
                      <a:cubicBezTo>
                        <a:pt x="521" y="2614"/>
                        <a:pt x="493" y="2612"/>
                        <a:pt x="465" y="2609"/>
                      </a:cubicBezTo>
                      <a:cubicBezTo>
                        <a:pt x="270" y="2586"/>
                        <a:pt x="186" y="2442"/>
                        <a:pt x="247" y="2256"/>
                      </a:cubicBezTo>
                      <a:cubicBezTo>
                        <a:pt x="289" y="2145"/>
                        <a:pt x="349" y="2043"/>
                        <a:pt x="446" y="1978"/>
                      </a:cubicBezTo>
                      <a:cubicBezTo>
                        <a:pt x="604" y="1848"/>
                        <a:pt x="790" y="1815"/>
                        <a:pt x="980" y="1806"/>
                      </a:cubicBezTo>
                      <a:close/>
                      <a:moveTo>
                        <a:pt x="1697" y="2476"/>
                      </a:moveTo>
                      <a:cubicBezTo>
                        <a:pt x="1718" y="2476"/>
                        <a:pt x="1748" y="2488"/>
                        <a:pt x="1755" y="2502"/>
                      </a:cubicBezTo>
                      <a:cubicBezTo>
                        <a:pt x="1774" y="2521"/>
                        <a:pt x="1774" y="2558"/>
                        <a:pt x="1765" y="2581"/>
                      </a:cubicBezTo>
                      <a:cubicBezTo>
                        <a:pt x="1755" y="2605"/>
                        <a:pt x="1728" y="2618"/>
                        <a:pt x="1709" y="2642"/>
                      </a:cubicBezTo>
                      <a:cubicBezTo>
                        <a:pt x="1649" y="2730"/>
                        <a:pt x="1588" y="2818"/>
                        <a:pt x="1537" y="2911"/>
                      </a:cubicBezTo>
                      <a:cubicBezTo>
                        <a:pt x="1523" y="2934"/>
                        <a:pt x="1523" y="2962"/>
                        <a:pt x="1519" y="3013"/>
                      </a:cubicBezTo>
                      <a:cubicBezTo>
                        <a:pt x="1704" y="2934"/>
                        <a:pt x="1769" y="2758"/>
                        <a:pt x="1904" y="2632"/>
                      </a:cubicBezTo>
                      <a:cubicBezTo>
                        <a:pt x="1932" y="2665"/>
                        <a:pt x="1974" y="2697"/>
                        <a:pt x="1960" y="2725"/>
                      </a:cubicBezTo>
                      <a:cubicBezTo>
                        <a:pt x="1941" y="3064"/>
                        <a:pt x="1895" y="3403"/>
                        <a:pt x="1704" y="3691"/>
                      </a:cubicBezTo>
                      <a:cubicBezTo>
                        <a:pt x="1607" y="3840"/>
                        <a:pt x="1534" y="3909"/>
                        <a:pt x="1449" y="3909"/>
                      </a:cubicBezTo>
                      <a:cubicBezTo>
                        <a:pt x="1375" y="3909"/>
                        <a:pt x="1291" y="3857"/>
                        <a:pt x="1175" y="3760"/>
                      </a:cubicBezTo>
                      <a:cubicBezTo>
                        <a:pt x="1008" y="3616"/>
                        <a:pt x="980" y="3431"/>
                        <a:pt x="1027" y="3240"/>
                      </a:cubicBezTo>
                      <a:cubicBezTo>
                        <a:pt x="1106" y="2874"/>
                        <a:pt x="1347" y="2632"/>
                        <a:pt x="1681" y="2479"/>
                      </a:cubicBezTo>
                      <a:cubicBezTo>
                        <a:pt x="1685" y="2477"/>
                        <a:pt x="1691" y="2476"/>
                        <a:pt x="1697" y="2476"/>
                      </a:cubicBezTo>
                      <a:close/>
                      <a:moveTo>
                        <a:pt x="2549" y="2572"/>
                      </a:moveTo>
                      <a:cubicBezTo>
                        <a:pt x="2893" y="2939"/>
                        <a:pt x="3041" y="3338"/>
                        <a:pt x="3009" y="3811"/>
                      </a:cubicBezTo>
                      <a:cubicBezTo>
                        <a:pt x="3004" y="3918"/>
                        <a:pt x="2972" y="4020"/>
                        <a:pt x="2907" y="4104"/>
                      </a:cubicBezTo>
                      <a:cubicBezTo>
                        <a:pt x="2878" y="4144"/>
                        <a:pt x="2836" y="4168"/>
                        <a:pt x="2791" y="4168"/>
                      </a:cubicBezTo>
                      <a:cubicBezTo>
                        <a:pt x="2769" y="4168"/>
                        <a:pt x="2747" y="4162"/>
                        <a:pt x="2725" y="4150"/>
                      </a:cubicBezTo>
                      <a:cubicBezTo>
                        <a:pt x="2670" y="4122"/>
                        <a:pt x="2609" y="4081"/>
                        <a:pt x="2563" y="4034"/>
                      </a:cubicBezTo>
                      <a:cubicBezTo>
                        <a:pt x="2238" y="3677"/>
                        <a:pt x="2122" y="3245"/>
                        <a:pt x="2206" y="2772"/>
                      </a:cubicBezTo>
                      <a:cubicBezTo>
                        <a:pt x="2210" y="2734"/>
                        <a:pt x="2266" y="2711"/>
                        <a:pt x="2326" y="2665"/>
                      </a:cubicBezTo>
                      <a:cubicBezTo>
                        <a:pt x="2391" y="2855"/>
                        <a:pt x="2442" y="3032"/>
                        <a:pt x="2493" y="3199"/>
                      </a:cubicBezTo>
                      <a:cubicBezTo>
                        <a:pt x="2563" y="3097"/>
                        <a:pt x="2540" y="3004"/>
                        <a:pt x="2512" y="2916"/>
                      </a:cubicBezTo>
                      <a:cubicBezTo>
                        <a:pt x="2493" y="2841"/>
                        <a:pt x="2470" y="2767"/>
                        <a:pt x="2470" y="2688"/>
                      </a:cubicBezTo>
                      <a:cubicBezTo>
                        <a:pt x="2466" y="2656"/>
                        <a:pt x="2517" y="2618"/>
                        <a:pt x="2549" y="2572"/>
                      </a:cubicBezTo>
                      <a:close/>
                      <a:moveTo>
                        <a:pt x="7630" y="2746"/>
                      </a:moveTo>
                      <a:cubicBezTo>
                        <a:pt x="7759" y="2746"/>
                        <a:pt x="7863" y="2830"/>
                        <a:pt x="7924" y="2990"/>
                      </a:cubicBezTo>
                      <a:cubicBezTo>
                        <a:pt x="7994" y="3185"/>
                        <a:pt x="8003" y="3375"/>
                        <a:pt x="7943" y="3565"/>
                      </a:cubicBezTo>
                      <a:cubicBezTo>
                        <a:pt x="7827" y="3900"/>
                        <a:pt x="7664" y="4211"/>
                        <a:pt x="7465" y="4498"/>
                      </a:cubicBezTo>
                      <a:cubicBezTo>
                        <a:pt x="7443" y="4529"/>
                        <a:pt x="7419" y="4544"/>
                        <a:pt x="7391" y="4544"/>
                      </a:cubicBezTo>
                      <a:cubicBezTo>
                        <a:pt x="7365" y="4544"/>
                        <a:pt x="7337" y="4530"/>
                        <a:pt x="7307" y="4503"/>
                      </a:cubicBezTo>
                      <a:cubicBezTo>
                        <a:pt x="7298" y="4322"/>
                        <a:pt x="7409" y="4141"/>
                        <a:pt x="7377" y="3909"/>
                      </a:cubicBezTo>
                      <a:lnTo>
                        <a:pt x="7377" y="3909"/>
                      </a:lnTo>
                      <a:cubicBezTo>
                        <a:pt x="7214" y="4104"/>
                        <a:pt x="7182" y="4331"/>
                        <a:pt x="7066" y="4587"/>
                      </a:cubicBezTo>
                      <a:cubicBezTo>
                        <a:pt x="7042" y="4531"/>
                        <a:pt x="7028" y="4498"/>
                        <a:pt x="7024" y="4475"/>
                      </a:cubicBezTo>
                      <a:cubicBezTo>
                        <a:pt x="7005" y="4341"/>
                        <a:pt x="6996" y="4206"/>
                        <a:pt x="6977" y="4071"/>
                      </a:cubicBezTo>
                      <a:cubicBezTo>
                        <a:pt x="6945" y="3742"/>
                        <a:pt x="6996" y="3431"/>
                        <a:pt x="7131" y="3129"/>
                      </a:cubicBezTo>
                      <a:cubicBezTo>
                        <a:pt x="7191" y="2994"/>
                        <a:pt x="7284" y="2888"/>
                        <a:pt x="7414" y="2813"/>
                      </a:cubicBezTo>
                      <a:cubicBezTo>
                        <a:pt x="7491" y="2768"/>
                        <a:pt x="7564" y="2746"/>
                        <a:pt x="7630" y="2746"/>
                      </a:cubicBezTo>
                      <a:close/>
                      <a:moveTo>
                        <a:pt x="5772" y="3670"/>
                      </a:moveTo>
                      <a:cubicBezTo>
                        <a:pt x="5810" y="3670"/>
                        <a:pt x="5849" y="3677"/>
                        <a:pt x="5887" y="3691"/>
                      </a:cubicBezTo>
                      <a:cubicBezTo>
                        <a:pt x="6003" y="3732"/>
                        <a:pt x="6119" y="3788"/>
                        <a:pt x="6225" y="3858"/>
                      </a:cubicBezTo>
                      <a:cubicBezTo>
                        <a:pt x="6490" y="4030"/>
                        <a:pt x="6685" y="4266"/>
                        <a:pt x="6806" y="4614"/>
                      </a:cubicBezTo>
                      <a:cubicBezTo>
                        <a:pt x="6742" y="4627"/>
                        <a:pt x="6686" y="4647"/>
                        <a:pt x="6656" y="4647"/>
                      </a:cubicBezTo>
                      <a:cubicBezTo>
                        <a:pt x="6653" y="4647"/>
                        <a:pt x="6650" y="4647"/>
                        <a:pt x="6648" y="4647"/>
                      </a:cubicBezTo>
                      <a:cubicBezTo>
                        <a:pt x="6578" y="4596"/>
                        <a:pt x="6513" y="4535"/>
                        <a:pt x="6453" y="4475"/>
                      </a:cubicBezTo>
                      <a:cubicBezTo>
                        <a:pt x="6397" y="4429"/>
                        <a:pt x="6351" y="4387"/>
                        <a:pt x="6276" y="4327"/>
                      </a:cubicBezTo>
                      <a:lnTo>
                        <a:pt x="6276" y="4327"/>
                      </a:lnTo>
                      <a:cubicBezTo>
                        <a:pt x="6276" y="4559"/>
                        <a:pt x="6458" y="4638"/>
                        <a:pt x="6555" y="4777"/>
                      </a:cubicBezTo>
                      <a:cubicBezTo>
                        <a:pt x="6536" y="4791"/>
                        <a:pt x="6523" y="4823"/>
                        <a:pt x="6504" y="4823"/>
                      </a:cubicBezTo>
                      <a:cubicBezTo>
                        <a:pt x="6493" y="4824"/>
                        <a:pt x="6483" y="4824"/>
                        <a:pt x="6473" y="4824"/>
                      </a:cubicBezTo>
                      <a:cubicBezTo>
                        <a:pt x="6079" y="4824"/>
                        <a:pt x="5764" y="4653"/>
                        <a:pt x="5506" y="4373"/>
                      </a:cubicBezTo>
                      <a:cubicBezTo>
                        <a:pt x="5492" y="4354"/>
                        <a:pt x="5487" y="4336"/>
                        <a:pt x="5483" y="4322"/>
                      </a:cubicBezTo>
                      <a:cubicBezTo>
                        <a:pt x="5478" y="4303"/>
                        <a:pt x="5478" y="4280"/>
                        <a:pt x="5478" y="4234"/>
                      </a:cubicBezTo>
                      <a:lnTo>
                        <a:pt x="5478" y="4234"/>
                      </a:lnTo>
                      <a:cubicBezTo>
                        <a:pt x="5538" y="4285"/>
                        <a:pt x="5585" y="4331"/>
                        <a:pt x="5678" y="4406"/>
                      </a:cubicBezTo>
                      <a:cubicBezTo>
                        <a:pt x="5631" y="4285"/>
                        <a:pt x="5599" y="4215"/>
                        <a:pt x="5580" y="4146"/>
                      </a:cubicBezTo>
                      <a:cubicBezTo>
                        <a:pt x="5562" y="4071"/>
                        <a:pt x="5562" y="3997"/>
                        <a:pt x="5557" y="3918"/>
                      </a:cubicBezTo>
                      <a:cubicBezTo>
                        <a:pt x="5483" y="3918"/>
                        <a:pt x="5483" y="4002"/>
                        <a:pt x="5422" y="4034"/>
                      </a:cubicBezTo>
                      <a:cubicBezTo>
                        <a:pt x="5413" y="3918"/>
                        <a:pt x="5436" y="3821"/>
                        <a:pt x="5529" y="3756"/>
                      </a:cubicBezTo>
                      <a:cubicBezTo>
                        <a:pt x="5600" y="3704"/>
                        <a:pt x="5685" y="3670"/>
                        <a:pt x="5772" y="3670"/>
                      </a:cubicBezTo>
                      <a:close/>
                      <a:moveTo>
                        <a:pt x="8506" y="4084"/>
                      </a:moveTo>
                      <a:cubicBezTo>
                        <a:pt x="8640" y="4084"/>
                        <a:pt x="8763" y="4156"/>
                        <a:pt x="8867" y="4289"/>
                      </a:cubicBezTo>
                      <a:cubicBezTo>
                        <a:pt x="8890" y="4313"/>
                        <a:pt x="8904" y="4341"/>
                        <a:pt x="8959" y="4359"/>
                      </a:cubicBezTo>
                      <a:cubicBezTo>
                        <a:pt x="8946" y="4317"/>
                        <a:pt x="8946" y="4271"/>
                        <a:pt x="8927" y="4234"/>
                      </a:cubicBezTo>
                      <a:cubicBezTo>
                        <a:pt x="8913" y="4187"/>
                        <a:pt x="8890" y="4146"/>
                        <a:pt x="8867" y="4104"/>
                      </a:cubicBezTo>
                      <a:cubicBezTo>
                        <a:pt x="8881" y="4099"/>
                        <a:pt x="8894" y="4095"/>
                        <a:pt x="8899" y="4095"/>
                      </a:cubicBezTo>
                      <a:cubicBezTo>
                        <a:pt x="9034" y="4118"/>
                        <a:pt x="9182" y="4146"/>
                        <a:pt x="9219" y="4299"/>
                      </a:cubicBezTo>
                      <a:cubicBezTo>
                        <a:pt x="9252" y="4452"/>
                        <a:pt x="9145" y="4563"/>
                        <a:pt x="9020" y="4656"/>
                      </a:cubicBezTo>
                      <a:cubicBezTo>
                        <a:pt x="8834" y="4795"/>
                        <a:pt x="8621" y="4846"/>
                        <a:pt x="8393" y="4860"/>
                      </a:cubicBezTo>
                      <a:cubicBezTo>
                        <a:pt x="8351" y="4862"/>
                        <a:pt x="8308" y="4863"/>
                        <a:pt x="8264" y="4863"/>
                      </a:cubicBezTo>
                      <a:cubicBezTo>
                        <a:pt x="8085" y="4863"/>
                        <a:pt x="7896" y="4850"/>
                        <a:pt x="7664" y="4846"/>
                      </a:cubicBezTo>
                      <a:cubicBezTo>
                        <a:pt x="7859" y="4679"/>
                        <a:pt x="8068" y="4661"/>
                        <a:pt x="8254" y="4480"/>
                      </a:cubicBezTo>
                      <a:lnTo>
                        <a:pt x="8254" y="4480"/>
                      </a:lnTo>
                      <a:cubicBezTo>
                        <a:pt x="8054" y="4526"/>
                        <a:pt x="7901" y="4563"/>
                        <a:pt x="7715" y="4605"/>
                      </a:cubicBezTo>
                      <a:cubicBezTo>
                        <a:pt x="7753" y="4545"/>
                        <a:pt x="7762" y="4512"/>
                        <a:pt x="7785" y="4494"/>
                      </a:cubicBezTo>
                      <a:cubicBezTo>
                        <a:pt x="7948" y="4373"/>
                        <a:pt x="8110" y="4243"/>
                        <a:pt x="8286" y="4146"/>
                      </a:cubicBezTo>
                      <a:cubicBezTo>
                        <a:pt x="8362" y="4104"/>
                        <a:pt x="8436" y="4084"/>
                        <a:pt x="8506" y="4084"/>
                      </a:cubicBezTo>
                      <a:close/>
                      <a:moveTo>
                        <a:pt x="7025" y="4672"/>
                      </a:moveTo>
                      <a:cubicBezTo>
                        <a:pt x="7043" y="4672"/>
                        <a:pt x="7061" y="4674"/>
                        <a:pt x="7080" y="4679"/>
                      </a:cubicBezTo>
                      <a:cubicBezTo>
                        <a:pt x="7158" y="4703"/>
                        <a:pt x="7242" y="4730"/>
                        <a:pt x="7316" y="4772"/>
                      </a:cubicBezTo>
                      <a:cubicBezTo>
                        <a:pt x="7442" y="4842"/>
                        <a:pt x="7474" y="4939"/>
                        <a:pt x="7404" y="5060"/>
                      </a:cubicBezTo>
                      <a:cubicBezTo>
                        <a:pt x="7363" y="5139"/>
                        <a:pt x="7302" y="5209"/>
                        <a:pt x="7242" y="5260"/>
                      </a:cubicBezTo>
                      <a:cubicBezTo>
                        <a:pt x="7175" y="5312"/>
                        <a:pt x="7105" y="5346"/>
                        <a:pt x="7031" y="5346"/>
                      </a:cubicBezTo>
                      <a:cubicBezTo>
                        <a:pt x="6986" y="5346"/>
                        <a:pt x="6941" y="5334"/>
                        <a:pt x="6894" y="5306"/>
                      </a:cubicBezTo>
                      <a:cubicBezTo>
                        <a:pt x="6857" y="5287"/>
                        <a:pt x="6815" y="5283"/>
                        <a:pt x="6782" y="5274"/>
                      </a:cubicBezTo>
                      <a:cubicBezTo>
                        <a:pt x="6755" y="5190"/>
                        <a:pt x="6717" y="5116"/>
                        <a:pt x="6685" y="5046"/>
                      </a:cubicBezTo>
                      <a:lnTo>
                        <a:pt x="6685" y="5046"/>
                      </a:lnTo>
                      <a:cubicBezTo>
                        <a:pt x="6745" y="5111"/>
                        <a:pt x="6787" y="5181"/>
                        <a:pt x="6782" y="5274"/>
                      </a:cubicBezTo>
                      <a:cubicBezTo>
                        <a:pt x="6815" y="5260"/>
                        <a:pt x="6852" y="5250"/>
                        <a:pt x="6894" y="5232"/>
                      </a:cubicBezTo>
                      <a:cubicBezTo>
                        <a:pt x="6880" y="5144"/>
                        <a:pt x="6871" y="5060"/>
                        <a:pt x="6861" y="4981"/>
                      </a:cubicBezTo>
                      <a:cubicBezTo>
                        <a:pt x="6857" y="4907"/>
                        <a:pt x="6861" y="4828"/>
                        <a:pt x="6861" y="4768"/>
                      </a:cubicBezTo>
                      <a:cubicBezTo>
                        <a:pt x="6912" y="4703"/>
                        <a:pt x="6965" y="4672"/>
                        <a:pt x="7025" y="4672"/>
                      </a:cubicBezTo>
                      <a:close/>
                      <a:moveTo>
                        <a:pt x="8144" y="5069"/>
                      </a:moveTo>
                      <a:cubicBezTo>
                        <a:pt x="8277" y="5069"/>
                        <a:pt x="8409" y="5081"/>
                        <a:pt x="8542" y="5120"/>
                      </a:cubicBezTo>
                      <a:cubicBezTo>
                        <a:pt x="8690" y="5167"/>
                        <a:pt x="8829" y="5232"/>
                        <a:pt x="8941" y="5348"/>
                      </a:cubicBezTo>
                      <a:cubicBezTo>
                        <a:pt x="8997" y="5413"/>
                        <a:pt x="9052" y="5487"/>
                        <a:pt x="9085" y="5561"/>
                      </a:cubicBezTo>
                      <a:cubicBezTo>
                        <a:pt x="9154" y="5738"/>
                        <a:pt x="9066" y="5900"/>
                        <a:pt x="8881" y="5933"/>
                      </a:cubicBezTo>
                      <a:cubicBezTo>
                        <a:pt x="8817" y="5944"/>
                        <a:pt x="8754" y="5951"/>
                        <a:pt x="8691" y="5951"/>
                      </a:cubicBezTo>
                      <a:cubicBezTo>
                        <a:pt x="8601" y="5951"/>
                        <a:pt x="8513" y="5937"/>
                        <a:pt x="8426" y="5905"/>
                      </a:cubicBezTo>
                      <a:cubicBezTo>
                        <a:pt x="8152" y="5793"/>
                        <a:pt x="7896" y="5659"/>
                        <a:pt x="7664" y="5482"/>
                      </a:cubicBezTo>
                      <a:cubicBezTo>
                        <a:pt x="7618" y="5445"/>
                        <a:pt x="7581" y="5399"/>
                        <a:pt x="7548" y="5352"/>
                      </a:cubicBezTo>
                      <a:cubicBezTo>
                        <a:pt x="7534" y="5334"/>
                        <a:pt x="7548" y="5297"/>
                        <a:pt x="7558" y="5278"/>
                      </a:cubicBezTo>
                      <a:cubicBezTo>
                        <a:pt x="7570" y="5261"/>
                        <a:pt x="7602" y="5240"/>
                        <a:pt x="7622" y="5240"/>
                      </a:cubicBezTo>
                      <a:cubicBezTo>
                        <a:pt x="7624" y="5240"/>
                        <a:pt x="7626" y="5241"/>
                        <a:pt x="7627" y="5241"/>
                      </a:cubicBezTo>
                      <a:cubicBezTo>
                        <a:pt x="7720" y="5264"/>
                        <a:pt x="7813" y="5301"/>
                        <a:pt x="7906" y="5325"/>
                      </a:cubicBezTo>
                      <a:cubicBezTo>
                        <a:pt x="7999" y="5348"/>
                        <a:pt x="8101" y="5366"/>
                        <a:pt x="8194" y="5380"/>
                      </a:cubicBezTo>
                      <a:cubicBezTo>
                        <a:pt x="8196" y="5382"/>
                        <a:pt x="8199" y="5383"/>
                        <a:pt x="8202" y="5383"/>
                      </a:cubicBezTo>
                      <a:cubicBezTo>
                        <a:pt x="8215" y="5383"/>
                        <a:pt x="8233" y="5368"/>
                        <a:pt x="8263" y="5357"/>
                      </a:cubicBezTo>
                      <a:cubicBezTo>
                        <a:pt x="8101" y="5241"/>
                        <a:pt x="7901" y="5209"/>
                        <a:pt x="7743" y="5088"/>
                      </a:cubicBezTo>
                      <a:cubicBezTo>
                        <a:pt x="7878" y="5081"/>
                        <a:pt x="8011" y="5069"/>
                        <a:pt x="8144" y="5069"/>
                      </a:cubicBezTo>
                      <a:close/>
                      <a:moveTo>
                        <a:pt x="6430" y="5041"/>
                      </a:moveTo>
                      <a:cubicBezTo>
                        <a:pt x="6453" y="5097"/>
                        <a:pt x="6476" y="5148"/>
                        <a:pt x="6504" y="5213"/>
                      </a:cubicBezTo>
                      <a:cubicBezTo>
                        <a:pt x="6351" y="5306"/>
                        <a:pt x="6212" y="5394"/>
                        <a:pt x="6049" y="5496"/>
                      </a:cubicBezTo>
                      <a:cubicBezTo>
                        <a:pt x="6078" y="5509"/>
                        <a:pt x="6103" y="5514"/>
                        <a:pt x="6127" y="5514"/>
                      </a:cubicBezTo>
                      <a:cubicBezTo>
                        <a:pt x="6200" y="5514"/>
                        <a:pt x="6254" y="5467"/>
                        <a:pt x="6314" y="5450"/>
                      </a:cubicBezTo>
                      <a:cubicBezTo>
                        <a:pt x="6388" y="5427"/>
                        <a:pt x="6453" y="5390"/>
                        <a:pt x="6527" y="5366"/>
                      </a:cubicBezTo>
                      <a:cubicBezTo>
                        <a:pt x="6531" y="5365"/>
                        <a:pt x="6536" y="5364"/>
                        <a:pt x="6541" y="5364"/>
                      </a:cubicBezTo>
                      <a:cubicBezTo>
                        <a:pt x="6565" y="5364"/>
                        <a:pt x="6594" y="5379"/>
                        <a:pt x="6601" y="5394"/>
                      </a:cubicBezTo>
                      <a:cubicBezTo>
                        <a:pt x="6615" y="5413"/>
                        <a:pt x="6620" y="5459"/>
                        <a:pt x="6606" y="5468"/>
                      </a:cubicBezTo>
                      <a:cubicBezTo>
                        <a:pt x="6322" y="5789"/>
                        <a:pt x="5992" y="6007"/>
                        <a:pt x="5572" y="6007"/>
                      </a:cubicBezTo>
                      <a:cubicBezTo>
                        <a:pt x="5512" y="6007"/>
                        <a:pt x="5449" y="6002"/>
                        <a:pt x="5385" y="5993"/>
                      </a:cubicBezTo>
                      <a:cubicBezTo>
                        <a:pt x="5339" y="5979"/>
                        <a:pt x="5297" y="5956"/>
                        <a:pt x="5246" y="5933"/>
                      </a:cubicBezTo>
                      <a:cubicBezTo>
                        <a:pt x="5227" y="5798"/>
                        <a:pt x="5227" y="5677"/>
                        <a:pt x="5348" y="5598"/>
                      </a:cubicBezTo>
                      <a:cubicBezTo>
                        <a:pt x="5367" y="5557"/>
                        <a:pt x="5390" y="5515"/>
                        <a:pt x="5408" y="5473"/>
                      </a:cubicBezTo>
                      <a:cubicBezTo>
                        <a:pt x="5696" y="5232"/>
                        <a:pt x="6040" y="5116"/>
                        <a:pt x="6430" y="5041"/>
                      </a:cubicBezTo>
                      <a:close/>
                      <a:moveTo>
                        <a:pt x="7298" y="5515"/>
                      </a:moveTo>
                      <a:cubicBezTo>
                        <a:pt x="7321" y="5524"/>
                        <a:pt x="7349" y="5533"/>
                        <a:pt x="7358" y="5543"/>
                      </a:cubicBezTo>
                      <a:cubicBezTo>
                        <a:pt x="7581" y="5896"/>
                        <a:pt x="7428" y="6485"/>
                        <a:pt x="7200" y="6703"/>
                      </a:cubicBezTo>
                      <a:cubicBezTo>
                        <a:pt x="7172" y="6726"/>
                        <a:pt x="7140" y="6759"/>
                        <a:pt x="7112" y="6782"/>
                      </a:cubicBezTo>
                      <a:cubicBezTo>
                        <a:pt x="7039" y="6837"/>
                        <a:pt x="6969" y="6864"/>
                        <a:pt x="6905" y="6864"/>
                      </a:cubicBezTo>
                      <a:cubicBezTo>
                        <a:pt x="6802" y="6864"/>
                        <a:pt x="6714" y="6794"/>
                        <a:pt x="6648" y="6657"/>
                      </a:cubicBezTo>
                      <a:cubicBezTo>
                        <a:pt x="6615" y="6587"/>
                        <a:pt x="6592" y="6513"/>
                        <a:pt x="6583" y="6439"/>
                      </a:cubicBezTo>
                      <a:cubicBezTo>
                        <a:pt x="6569" y="6123"/>
                        <a:pt x="6597" y="5817"/>
                        <a:pt x="6824" y="5557"/>
                      </a:cubicBezTo>
                      <a:cubicBezTo>
                        <a:pt x="6885" y="5575"/>
                        <a:pt x="6950" y="5585"/>
                        <a:pt x="7010" y="5598"/>
                      </a:cubicBezTo>
                      <a:cubicBezTo>
                        <a:pt x="7019" y="5622"/>
                        <a:pt x="7038" y="5636"/>
                        <a:pt x="7038" y="5654"/>
                      </a:cubicBezTo>
                      <a:cubicBezTo>
                        <a:pt x="7024" y="5789"/>
                        <a:pt x="7001" y="5923"/>
                        <a:pt x="6991" y="6053"/>
                      </a:cubicBezTo>
                      <a:cubicBezTo>
                        <a:pt x="6991" y="6086"/>
                        <a:pt x="7010" y="6118"/>
                        <a:pt x="7019" y="6146"/>
                      </a:cubicBezTo>
                      <a:cubicBezTo>
                        <a:pt x="7042" y="6142"/>
                        <a:pt x="7061" y="6142"/>
                        <a:pt x="7075" y="6137"/>
                      </a:cubicBezTo>
                      <a:cubicBezTo>
                        <a:pt x="7112" y="5951"/>
                        <a:pt x="7154" y="5761"/>
                        <a:pt x="7182" y="5566"/>
                      </a:cubicBezTo>
                      <a:cubicBezTo>
                        <a:pt x="7219" y="5547"/>
                        <a:pt x="7265" y="5533"/>
                        <a:pt x="7298" y="5515"/>
                      </a:cubicBezTo>
                      <a:close/>
                      <a:moveTo>
                        <a:pt x="1405" y="5578"/>
                      </a:moveTo>
                      <a:cubicBezTo>
                        <a:pt x="1457" y="5578"/>
                        <a:pt x="1484" y="5614"/>
                        <a:pt x="1509" y="5650"/>
                      </a:cubicBezTo>
                      <a:cubicBezTo>
                        <a:pt x="1616" y="5817"/>
                        <a:pt x="1741" y="5984"/>
                        <a:pt x="1834" y="6165"/>
                      </a:cubicBezTo>
                      <a:cubicBezTo>
                        <a:pt x="2164" y="6787"/>
                        <a:pt x="2382" y="7446"/>
                        <a:pt x="2484" y="8142"/>
                      </a:cubicBezTo>
                      <a:cubicBezTo>
                        <a:pt x="2493" y="8235"/>
                        <a:pt x="2493" y="8337"/>
                        <a:pt x="2498" y="8430"/>
                      </a:cubicBezTo>
                      <a:cubicBezTo>
                        <a:pt x="2494" y="8430"/>
                        <a:pt x="2491" y="8430"/>
                        <a:pt x="2488" y="8430"/>
                      </a:cubicBezTo>
                      <a:cubicBezTo>
                        <a:pt x="2427" y="8430"/>
                        <a:pt x="2418" y="8391"/>
                        <a:pt x="2405" y="8360"/>
                      </a:cubicBezTo>
                      <a:cubicBezTo>
                        <a:pt x="2298" y="8059"/>
                        <a:pt x="2187" y="7762"/>
                        <a:pt x="2076" y="7460"/>
                      </a:cubicBezTo>
                      <a:cubicBezTo>
                        <a:pt x="1955" y="7144"/>
                        <a:pt x="1834" y="6829"/>
                        <a:pt x="1709" y="6513"/>
                      </a:cubicBezTo>
                      <a:cubicBezTo>
                        <a:pt x="1695" y="6480"/>
                        <a:pt x="1672" y="6448"/>
                        <a:pt x="1616" y="6374"/>
                      </a:cubicBezTo>
                      <a:lnTo>
                        <a:pt x="1616" y="6374"/>
                      </a:lnTo>
                      <a:cubicBezTo>
                        <a:pt x="1663" y="6717"/>
                        <a:pt x="1741" y="7005"/>
                        <a:pt x="1811" y="7293"/>
                      </a:cubicBezTo>
                      <a:cubicBezTo>
                        <a:pt x="1881" y="7581"/>
                        <a:pt x="1978" y="7864"/>
                        <a:pt x="2076" y="8151"/>
                      </a:cubicBezTo>
                      <a:cubicBezTo>
                        <a:pt x="2173" y="8435"/>
                        <a:pt x="2285" y="8713"/>
                        <a:pt x="2405" y="9024"/>
                      </a:cubicBezTo>
                      <a:cubicBezTo>
                        <a:pt x="2350" y="8996"/>
                        <a:pt x="2322" y="8996"/>
                        <a:pt x="2308" y="8978"/>
                      </a:cubicBezTo>
                      <a:cubicBezTo>
                        <a:pt x="1918" y="8555"/>
                        <a:pt x="1639" y="8059"/>
                        <a:pt x="1449" y="7511"/>
                      </a:cubicBezTo>
                      <a:cubicBezTo>
                        <a:pt x="1407" y="7395"/>
                        <a:pt x="1398" y="7270"/>
                        <a:pt x="1370" y="7144"/>
                      </a:cubicBezTo>
                      <a:lnTo>
                        <a:pt x="1370" y="7144"/>
                      </a:lnTo>
                      <a:lnTo>
                        <a:pt x="1375" y="7153"/>
                      </a:lnTo>
                      <a:cubicBezTo>
                        <a:pt x="1347" y="7070"/>
                        <a:pt x="1314" y="6991"/>
                        <a:pt x="1300" y="6903"/>
                      </a:cubicBezTo>
                      <a:cubicBezTo>
                        <a:pt x="1231" y="6536"/>
                        <a:pt x="1254" y="6165"/>
                        <a:pt x="1287" y="5798"/>
                      </a:cubicBezTo>
                      <a:cubicBezTo>
                        <a:pt x="1300" y="5724"/>
                        <a:pt x="1333" y="5654"/>
                        <a:pt x="1352" y="5589"/>
                      </a:cubicBezTo>
                      <a:cubicBezTo>
                        <a:pt x="1372" y="5582"/>
                        <a:pt x="1390" y="5578"/>
                        <a:pt x="1405" y="5578"/>
                      </a:cubicBezTo>
                      <a:close/>
                      <a:moveTo>
                        <a:pt x="5376" y="8621"/>
                      </a:moveTo>
                      <a:cubicBezTo>
                        <a:pt x="5523" y="8621"/>
                        <a:pt x="5680" y="8634"/>
                        <a:pt x="5859" y="8662"/>
                      </a:cubicBezTo>
                      <a:cubicBezTo>
                        <a:pt x="5724" y="8671"/>
                        <a:pt x="5599" y="8681"/>
                        <a:pt x="5413" y="8699"/>
                      </a:cubicBezTo>
                      <a:cubicBezTo>
                        <a:pt x="5766" y="8769"/>
                        <a:pt x="6068" y="8829"/>
                        <a:pt x="6388" y="8894"/>
                      </a:cubicBezTo>
                      <a:cubicBezTo>
                        <a:pt x="6346" y="8764"/>
                        <a:pt x="6207" y="8801"/>
                        <a:pt x="6160" y="8695"/>
                      </a:cubicBezTo>
                      <a:lnTo>
                        <a:pt x="6160" y="8695"/>
                      </a:lnTo>
                      <a:cubicBezTo>
                        <a:pt x="6444" y="8732"/>
                        <a:pt x="6713" y="8783"/>
                        <a:pt x="6950" y="8927"/>
                      </a:cubicBezTo>
                      <a:cubicBezTo>
                        <a:pt x="6963" y="9038"/>
                        <a:pt x="6885" y="9066"/>
                        <a:pt x="6824" y="9108"/>
                      </a:cubicBezTo>
                      <a:cubicBezTo>
                        <a:pt x="6439" y="9344"/>
                        <a:pt x="6035" y="9521"/>
                        <a:pt x="5585" y="9600"/>
                      </a:cubicBezTo>
                      <a:cubicBezTo>
                        <a:pt x="4945" y="9715"/>
                        <a:pt x="4295" y="9796"/>
                        <a:pt x="3641" y="9796"/>
                      </a:cubicBezTo>
                      <a:cubicBezTo>
                        <a:pt x="3508" y="9796"/>
                        <a:pt x="3374" y="9792"/>
                        <a:pt x="3241" y="9785"/>
                      </a:cubicBezTo>
                      <a:cubicBezTo>
                        <a:pt x="3227" y="9785"/>
                        <a:pt x="3208" y="9776"/>
                        <a:pt x="3120" y="9758"/>
                      </a:cubicBezTo>
                      <a:cubicBezTo>
                        <a:pt x="3974" y="9460"/>
                        <a:pt x="4786" y="9298"/>
                        <a:pt x="5594" y="9108"/>
                      </a:cubicBezTo>
                      <a:cubicBezTo>
                        <a:pt x="5553" y="9106"/>
                        <a:pt x="5512" y="9105"/>
                        <a:pt x="5471" y="9105"/>
                      </a:cubicBezTo>
                      <a:cubicBezTo>
                        <a:pt x="5133" y="9105"/>
                        <a:pt x="4802" y="9153"/>
                        <a:pt x="4466" y="9182"/>
                      </a:cubicBezTo>
                      <a:cubicBezTo>
                        <a:pt x="4090" y="9219"/>
                        <a:pt x="3728" y="9317"/>
                        <a:pt x="3352" y="9433"/>
                      </a:cubicBezTo>
                      <a:cubicBezTo>
                        <a:pt x="3515" y="9224"/>
                        <a:pt x="4095" y="8880"/>
                        <a:pt x="4508" y="8764"/>
                      </a:cubicBezTo>
                      <a:cubicBezTo>
                        <a:pt x="4822" y="8674"/>
                        <a:pt x="5079" y="8621"/>
                        <a:pt x="5376" y="8621"/>
                      </a:cubicBezTo>
                      <a:close/>
                      <a:moveTo>
                        <a:pt x="1584" y="1"/>
                      </a:moveTo>
                      <a:cubicBezTo>
                        <a:pt x="1335" y="1"/>
                        <a:pt x="1139" y="175"/>
                        <a:pt x="1106" y="455"/>
                      </a:cubicBezTo>
                      <a:cubicBezTo>
                        <a:pt x="1092" y="613"/>
                        <a:pt x="1101" y="785"/>
                        <a:pt x="1138" y="943"/>
                      </a:cubicBezTo>
                      <a:cubicBezTo>
                        <a:pt x="1175" y="1133"/>
                        <a:pt x="1259" y="1309"/>
                        <a:pt x="1324" y="1495"/>
                      </a:cubicBezTo>
                      <a:cubicBezTo>
                        <a:pt x="1333" y="1542"/>
                        <a:pt x="1347" y="1579"/>
                        <a:pt x="1356" y="1625"/>
                      </a:cubicBezTo>
                      <a:lnTo>
                        <a:pt x="989" y="1625"/>
                      </a:lnTo>
                      <a:cubicBezTo>
                        <a:pt x="836" y="1625"/>
                        <a:pt x="678" y="1639"/>
                        <a:pt x="535" y="1704"/>
                      </a:cubicBezTo>
                      <a:cubicBezTo>
                        <a:pt x="256" y="1825"/>
                        <a:pt x="75" y="2034"/>
                        <a:pt x="33" y="2335"/>
                      </a:cubicBezTo>
                      <a:cubicBezTo>
                        <a:pt x="1" y="2572"/>
                        <a:pt x="126" y="2748"/>
                        <a:pt x="358" y="2818"/>
                      </a:cubicBezTo>
                      <a:cubicBezTo>
                        <a:pt x="426" y="2837"/>
                        <a:pt x="494" y="2846"/>
                        <a:pt x="561" y="2846"/>
                      </a:cubicBezTo>
                      <a:cubicBezTo>
                        <a:pt x="610" y="2846"/>
                        <a:pt x="658" y="2842"/>
                        <a:pt x="706" y="2832"/>
                      </a:cubicBezTo>
                      <a:cubicBezTo>
                        <a:pt x="790" y="2818"/>
                        <a:pt x="873" y="2809"/>
                        <a:pt x="985" y="2795"/>
                      </a:cubicBezTo>
                      <a:lnTo>
                        <a:pt x="985" y="2795"/>
                      </a:lnTo>
                      <a:cubicBezTo>
                        <a:pt x="962" y="2869"/>
                        <a:pt x="943" y="2920"/>
                        <a:pt x="929" y="2971"/>
                      </a:cubicBezTo>
                      <a:cubicBezTo>
                        <a:pt x="897" y="3083"/>
                        <a:pt x="859" y="3194"/>
                        <a:pt x="836" y="3310"/>
                      </a:cubicBezTo>
                      <a:cubicBezTo>
                        <a:pt x="804" y="3454"/>
                        <a:pt x="827" y="3598"/>
                        <a:pt x="915" y="3728"/>
                      </a:cubicBezTo>
                      <a:cubicBezTo>
                        <a:pt x="1027" y="3890"/>
                        <a:pt x="1175" y="4011"/>
                        <a:pt x="1356" y="4099"/>
                      </a:cubicBezTo>
                      <a:cubicBezTo>
                        <a:pt x="1398" y="4119"/>
                        <a:pt x="1441" y="4130"/>
                        <a:pt x="1482" y="4130"/>
                      </a:cubicBezTo>
                      <a:cubicBezTo>
                        <a:pt x="1536" y="4130"/>
                        <a:pt x="1588" y="4111"/>
                        <a:pt x="1630" y="4071"/>
                      </a:cubicBezTo>
                      <a:cubicBezTo>
                        <a:pt x="1728" y="3983"/>
                        <a:pt x="1816" y="3876"/>
                        <a:pt x="1904" y="3774"/>
                      </a:cubicBezTo>
                      <a:cubicBezTo>
                        <a:pt x="1950" y="3723"/>
                        <a:pt x="1983" y="3654"/>
                        <a:pt x="2034" y="3565"/>
                      </a:cubicBezTo>
                      <a:cubicBezTo>
                        <a:pt x="2094" y="3677"/>
                        <a:pt x="2136" y="3760"/>
                        <a:pt x="2187" y="3839"/>
                      </a:cubicBezTo>
                      <a:cubicBezTo>
                        <a:pt x="2261" y="3960"/>
                        <a:pt x="2336" y="4085"/>
                        <a:pt x="2438" y="4192"/>
                      </a:cubicBezTo>
                      <a:cubicBezTo>
                        <a:pt x="2558" y="4317"/>
                        <a:pt x="2684" y="4377"/>
                        <a:pt x="2799" y="4377"/>
                      </a:cubicBezTo>
                      <a:cubicBezTo>
                        <a:pt x="2959" y="4377"/>
                        <a:pt x="3100" y="4261"/>
                        <a:pt x="3180" y="4034"/>
                      </a:cubicBezTo>
                      <a:cubicBezTo>
                        <a:pt x="3250" y="3849"/>
                        <a:pt x="3264" y="3658"/>
                        <a:pt x="3227" y="3459"/>
                      </a:cubicBezTo>
                      <a:cubicBezTo>
                        <a:pt x="3208" y="3389"/>
                        <a:pt x="3180" y="3319"/>
                        <a:pt x="3227" y="3236"/>
                      </a:cubicBezTo>
                      <a:cubicBezTo>
                        <a:pt x="3357" y="3366"/>
                        <a:pt x="3440" y="3514"/>
                        <a:pt x="3510" y="3658"/>
                      </a:cubicBezTo>
                      <a:cubicBezTo>
                        <a:pt x="4090" y="4842"/>
                        <a:pt x="4141" y="6067"/>
                        <a:pt x="3719" y="7307"/>
                      </a:cubicBezTo>
                      <a:cubicBezTo>
                        <a:pt x="3510" y="7915"/>
                        <a:pt x="3231" y="8495"/>
                        <a:pt x="2893" y="9043"/>
                      </a:cubicBezTo>
                      <a:cubicBezTo>
                        <a:pt x="2865" y="9084"/>
                        <a:pt x="2837" y="9117"/>
                        <a:pt x="2800" y="9168"/>
                      </a:cubicBezTo>
                      <a:cubicBezTo>
                        <a:pt x="2786" y="9117"/>
                        <a:pt x="2763" y="9094"/>
                        <a:pt x="2763" y="9071"/>
                      </a:cubicBezTo>
                      <a:cubicBezTo>
                        <a:pt x="2744" y="8908"/>
                        <a:pt x="2730" y="8741"/>
                        <a:pt x="2721" y="8579"/>
                      </a:cubicBezTo>
                      <a:cubicBezTo>
                        <a:pt x="2707" y="8421"/>
                        <a:pt x="2702" y="8272"/>
                        <a:pt x="2693" y="8114"/>
                      </a:cubicBezTo>
                      <a:cubicBezTo>
                        <a:pt x="2651" y="7636"/>
                        <a:pt x="2493" y="7191"/>
                        <a:pt x="2336" y="6740"/>
                      </a:cubicBezTo>
                      <a:cubicBezTo>
                        <a:pt x="2210" y="6360"/>
                        <a:pt x="2020" y="6007"/>
                        <a:pt x="1792" y="5682"/>
                      </a:cubicBezTo>
                      <a:cubicBezTo>
                        <a:pt x="1709" y="5575"/>
                        <a:pt x="1611" y="5473"/>
                        <a:pt x="1509" y="5394"/>
                      </a:cubicBezTo>
                      <a:cubicBezTo>
                        <a:pt x="1461" y="5358"/>
                        <a:pt x="1412" y="5341"/>
                        <a:pt x="1367" y="5341"/>
                      </a:cubicBezTo>
                      <a:cubicBezTo>
                        <a:pt x="1295" y="5341"/>
                        <a:pt x="1232" y="5384"/>
                        <a:pt x="1189" y="5464"/>
                      </a:cubicBezTo>
                      <a:cubicBezTo>
                        <a:pt x="1138" y="5557"/>
                        <a:pt x="1096" y="5654"/>
                        <a:pt x="1078" y="5756"/>
                      </a:cubicBezTo>
                      <a:cubicBezTo>
                        <a:pt x="1008" y="6137"/>
                        <a:pt x="1003" y="6513"/>
                        <a:pt x="1054" y="6889"/>
                      </a:cubicBezTo>
                      <a:cubicBezTo>
                        <a:pt x="1138" y="7451"/>
                        <a:pt x="1338" y="7975"/>
                        <a:pt x="1625" y="8467"/>
                      </a:cubicBezTo>
                      <a:cubicBezTo>
                        <a:pt x="1802" y="8783"/>
                        <a:pt x="2025" y="9061"/>
                        <a:pt x="2298" y="9303"/>
                      </a:cubicBezTo>
                      <a:cubicBezTo>
                        <a:pt x="2391" y="9386"/>
                        <a:pt x="2489" y="9456"/>
                        <a:pt x="2591" y="9535"/>
                      </a:cubicBezTo>
                      <a:cubicBezTo>
                        <a:pt x="2558" y="9595"/>
                        <a:pt x="2531" y="9646"/>
                        <a:pt x="2493" y="9693"/>
                      </a:cubicBezTo>
                      <a:lnTo>
                        <a:pt x="1222" y="11396"/>
                      </a:lnTo>
                      <a:cubicBezTo>
                        <a:pt x="1161" y="11484"/>
                        <a:pt x="1106" y="11572"/>
                        <a:pt x="1050" y="11665"/>
                      </a:cubicBezTo>
                      <a:cubicBezTo>
                        <a:pt x="1031" y="11693"/>
                        <a:pt x="1003" y="11735"/>
                        <a:pt x="1054" y="11781"/>
                      </a:cubicBezTo>
                      <a:cubicBezTo>
                        <a:pt x="1078" y="11777"/>
                        <a:pt x="1124" y="11777"/>
                        <a:pt x="1147" y="11753"/>
                      </a:cubicBezTo>
                      <a:cubicBezTo>
                        <a:pt x="1254" y="11665"/>
                        <a:pt x="1361" y="11577"/>
                        <a:pt x="1444" y="11475"/>
                      </a:cubicBezTo>
                      <a:cubicBezTo>
                        <a:pt x="1802" y="11015"/>
                        <a:pt x="2150" y="10551"/>
                        <a:pt x="2507" y="10087"/>
                      </a:cubicBezTo>
                      <a:cubicBezTo>
                        <a:pt x="2554" y="10022"/>
                        <a:pt x="2605" y="9966"/>
                        <a:pt x="2651" y="9911"/>
                      </a:cubicBezTo>
                      <a:cubicBezTo>
                        <a:pt x="2707" y="9920"/>
                        <a:pt x="2763" y="9925"/>
                        <a:pt x="2809" y="9929"/>
                      </a:cubicBezTo>
                      <a:cubicBezTo>
                        <a:pt x="3102" y="9979"/>
                        <a:pt x="3398" y="10007"/>
                        <a:pt x="3697" y="10007"/>
                      </a:cubicBezTo>
                      <a:cubicBezTo>
                        <a:pt x="3758" y="10007"/>
                        <a:pt x="3820" y="10006"/>
                        <a:pt x="3881" y="10004"/>
                      </a:cubicBezTo>
                      <a:cubicBezTo>
                        <a:pt x="4420" y="9994"/>
                        <a:pt x="4949" y="9934"/>
                        <a:pt x="5478" y="9850"/>
                      </a:cubicBezTo>
                      <a:cubicBezTo>
                        <a:pt x="5970" y="9762"/>
                        <a:pt x="6434" y="9600"/>
                        <a:pt x="6852" y="9321"/>
                      </a:cubicBezTo>
                      <a:cubicBezTo>
                        <a:pt x="6950" y="9256"/>
                        <a:pt x="7038" y="9182"/>
                        <a:pt x="7112" y="9094"/>
                      </a:cubicBezTo>
                      <a:cubicBezTo>
                        <a:pt x="7200" y="8996"/>
                        <a:pt x="7177" y="8871"/>
                        <a:pt x="7066" y="8792"/>
                      </a:cubicBezTo>
                      <a:cubicBezTo>
                        <a:pt x="6996" y="8746"/>
                        <a:pt x="6917" y="8713"/>
                        <a:pt x="6834" y="8676"/>
                      </a:cubicBezTo>
                      <a:cubicBezTo>
                        <a:pt x="6555" y="8560"/>
                        <a:pt x="6253" y="8509"/>
                        <a:pt x="5956" y="8476"/>
                      </a:cubicBezTo>
                      <a:cubicBezTo>
                        <a:pt x="5785" y="8455"/>
                        <a:pt x="5616" y="8443"/>
                        <a:pt x="5450" y="8443"/>
                      </a:cubicBezTo>
                      <a:cubicBezTo>
                        <a:pt x="4832" y="8443"/>
                        <a:pt x="4244" y="8597"/>
                        <a:pt x="3696" y="8941"/>
                      </a:cubicBezTo>
                      <a:cubicBezTo>
                        <a:pt x="3529" y="9043"/>
                        <a:pt x="3371" y="9154"/>
                        <a:pt x="3208" y="9256"/>
                      </a:cubicBezTo>
                      <a:cubicBezTo>
                        <a:pt x="3162" y="9289"/>
                        <a:pt x="3115" y="9312"/>
                        <a:pt x="3004" y="9372"/>
                      </a:cubicBezTo>
                      <a:cubicBezTo>
                        <a:pt x="3074" y="9238"/>
                        <a:pt x="3115" y="9163"/>
                        <a:pt x="3157" y="9094"/>
                      </a:cubicBezTo>
                      <a:cubicBezTo>
                        <a:pt x="3589" y="8342"/>
                        <a:pt x="3956" y="7562"/>
                        <a:pt x="4132" y="6703"/>
                      </a:cubicBezTo>
                      <a:cubicBezTo>
                        <a:pt x="4141" y="6638"/>
                        <a:pt x="4164" y="6569"/>
                        <a:pt x="4192" y="6513"/>
                      </a:cubicBezTo>
                      <a:cubicBezTo>
                        <a:pt x="4285" y="6327"/>
                        <a:pt x="4373" y="6146"/>
                        <a:pt x="4485" y="5974"/>
                      </a:cubicBezTo>
                      <a:cubicBezTo>
                        <a:pt x="4656" y="5691"/>
                        <a:pt x="4879" y="5441"/>
                        <a:pt x="5186" y="5292"/>
                      </a:cubicBezTo>
                      <a:cubicBezTo>
                        <a:pt x="5232" y="5274"/>
                        <a:pt x="5297" y="5264"/>
                        <a:pt x="5348" y="5255"/>
                      </a:cubicBezTo>
                      <a:cubicBezTo>
                        <a:pt x="5352" y="5240"/>
                        <a:pt x="5353" y="5231"/>
                        <a:pt x="5371" y="5231"/>
                      </a:cubicBezTo>
                      <a:cubicBezTo>
                        <a:pt x="5375" y="5231"/>
                        <a:pt x="5380" y="5231"/>
                        <a:pt x="5385" y="5232"/>
                      </a:cubicBezTo>
                      <a:cubicBezTo>
                        <a:pt x="5390" y="5236"/>
                        <a:pt x="5399" y="5241"/>
                        <a:pt x="5408" y="5246"/>
                      </a:cubicBezTo>
                      <a:cubicBezTo>
                        <a:pt x="5390" y="5255"/>
                        <a:pt x="5376" y="5260"/>
                        <a:pt x="5362" y="5264"/>
                      </a:cubicBezTo>
                      <a:cubicBezTo>
                        <a:pt x="5316" y="5315"/>
                        <a:pt x="5269" y="5362"/>
                        <a:pt x="5227" y="5417"/>
                      </a:cubicBezTo>
                      <a:cubicBezTo>
                        <a:pt x="5139" y="5524"/>
                        <a:pt x="5084" y="5650"/>
                        <a:pt x="5065" y="5789"/>
                      </a:cubicBezTo>
                      <a:cubicBezTo>
                        <a:pt x="5028" y="6026"/>
                        <a:pt x="5107" y="6128"/>
                        <a:pt x="5339" y="6188"/>
                      </a:cubicBezTo>
                      <a:cubicBezTo>
                        <a:pt x="5376" y="6197"/>
                        <a:pt x="5413" y="6197"/>
                        <a:pt x="5455" y="6207"/>
                      </a:cubicBezTo>
                      <a:cubicBezTo>
                        <a:pt x="5507" y="6214"/>
                        <a:pt x="5559" y="6217"/>
                        <a:pt x="5611" y="6217"/>
                      </a:cubicBezTo>
                      <a:cubicBezTo>
                        <a:pt x="5791" y="6217"/>
                        <a:pt x="5967" y="6175"/>
                        <a:pt x="6133" y="6100"/>
                      </a:cubicBezTo>
                      <a:cubicBezTo>
                        <a:pt x="6207" y="6067"/>
                        <a:pt x="6290" y="6030"/>
                        <a:pt x="6388" y="5984"/>
                      </a:cubicBezTo>
                      <a:lnTo>
                        <a:pt x="6388" y="5984"/>
                      </a:lnTo>
                      <a:cubicBezTo>
                        <a:pt x="6388" y="6100"/>
                        <a:pt x="6383" y="6193"/>
                        <a:pt x="6388" y="6285"/>
                      </a:cubicBezTo>
                      <a:cubicBezTo>
                        <a:pt x="6393" y="6420"/>
                        <a:pt x="6393" y="6559"/>
                        <a:pt x="6434" y="6685"/>
                      </a:cubicBezTo>
                      <a:cubicBezTo>
                        <a:pt x="6519" y="6951"/>
                        <a:pt x="6711" y="7087"/>
                        <a:pt x="6916" y="7087"/>
                      </a:cubicBezTo>
                      <a:cubicBezTo>
                        <a:pt x="7047" y="7087"/>
                        <a:pt x="7184" y="7031"/>
                        <a:pt x="7302" y="6917"/>
                      </a:cubicBezTo>
                      <a:cubicBezTo>
                        <a:pt x="7404" y="6824"/>
                        <a:pt x="7488" y="6717"/>
                        <a:pt x="7553" y="6601"/>
                      </a:cubicBezTo>
                      <a:cubicBezTo>
                        <a:pt x="7646" y="6439"/>
                        <a:pt x="7683" y="6253"/>
                        <a:pt x="7692" y="6067"/>
                      </a:cubicBezTo>
                      <a:cubicBezTo>
                        <a:pt x="7697" y="5988"/>
                        <a:pt x="7697" y="5914"/>
                        <a:pt x="7706" y="5817"/>
                      </a:cubicBezTo>
                      <a:cubicBezTo>
                        <a:pt x="7776" y="5849"/>
                        <a:pt x="7827" y="5872"/>
                        <a:pt x="7878" y="5896"/>
                      </a:cubicBezTo>
                      <a:cubicBezTo>
                        <a:pt x="8017" y="5965"/>
                        <a:pt x="8156" y="6035"/>
                        <a:pt x="8296" y="6100"/>
                      </a:cubicBezTo>
                      <a:cubicBezTo>
                        <a:pt x="8435" y="6164"/>
                        <a:pt x="8579" y="6196"/>
                        <a:pt x="8728" y="6196"/>
                      </a:cubicBezTo>
                      <a:cubicBezTo>
                        <a:pt x="8783" y="6196"/>
                        <a:pt x="8838" y="6192"/>
                        <a:pt x="8894" y="6183"/>
                      </a:cubicBezTo>
                      <a:cubicBezTo>
                        <a:pt x="9252" y="6118"/>
                        <a:pt x="9424" y="5789"/>
                        <a:pt x="9266" y="5455"/>
                      </a:cubicBezTo>
                      <a:cubicBezTo>
                        <a:pt x="9201" y="5325"/>
                        <a:pt x="9099" y="5218"/>
                        <a:pt x="8983" y="5130"/>
                      </a:cubicBezTo>
                      <a:cubicBezTo>
                        <a:pt x="8941" y="5097"/>
                        <a:pt x="8904" y="5055"/>
                        <a:pt x="8871" y="5028"/>
                      </a:cubicBezTo>
                      <a:cubicBezTo>
                        <a:pt x="9006" y="4921"/>
                        <a:pt x="9150" y="4842"/>
                        <a:pt x="9247" y="4730"/>
                      </a:cubicBezTo>
                      <a:cubicBezTo>
                        <a:pt x="9526" y="4424"/>
                        <a:pt x="9470" y="4104"/>
                        <a:pt x="9057" y="3969"/>
                      </a:cubicBezTo>
                      <a:cubicBezTo>
                        <a:pt x="8930" y="3927"/>
                        <a:pt x="8801" y="3906"/>
                        <a:pt x="8673" y="3906"/>
                      </a:cubicBezTo>
                      <a:cubicBezTo>
                        <a:pt x="8516" y="3906"/>
                        <a:pt x="8359" y="3938"/>
                        <a:pt x="8203" y="4002"/>
                      </a:cubicBezTo>
                      <a:cubicBezTo>
                        <a:pt x="8161" y="4012"/>
                        <a:pt x="8124" y="4055"/>
                        <a:pt x="8070" y="4055"/>
                      </a:cubicBezTo>
                      <a:cubicBezTo>
                        <a:pt x="8053" y="4055"/>
                        <a:pt x="8034" y="4050"/>
                        <a:pt x="8013" y="4039"/>
                      </a:cubicBezTo>
                      <a:cubicBezTo>
                        <a:pt x="8054" y="3946"/>
                        <a:pt x="8091" y="3853"/>
                        <a:pt x="8129" y="3770"/>
                      </a:cubicBezTo>
                      <a:cubicBezTo>
                        <a:pt x="8245" y="3477"/>
                        <a:pt x="8245" y="3180"/>
                        <a:pt x="8115" y="2892"/>
                      </a:cubicBezTo>
                      <a:cubicBezTo>
                        <a:pt x="8021" y="2678"/>
                        <a:pt x="7833" y="2558"/>
                        <a:pt x="7628" y="2558"/>
                      </a:cubicBezTo>
                      <a:cubicBezTo>
                        <a:pt x="7548" y="2558"/>
                        <a:pt x="7466" y="2576"/>
                        <a:pt x="7386" y="2614"/>
                      </a:cubicBezTo>
                      <a:cubicBezTo>
                        <a:pt x="7196" y="2702"/>
                        <a:pt x="7047" y="2841"/>
                        <a:pt x="6954" y="3032"/>
                      </a:cubicBezTo>
                      <a:cubicBezTo>
                        <a:pt x="6834" y="3296"/>
                        <a:pt x="6741" y="3570"/>
                        <a:pt x="6745" y="3872"/>
                      </a:cubicBezTo>
                      <a:cubicBezTo>
                        <a:pt x="6745" y="3923"/>
                        <a:pt x="6745" y="3983"/>
                        <a:pt x="6741" y="4053"/>
                      </a:cubicBezTo>
                      <a:cubicBezTo>
                        <a:pt x="6652" y="4030"/>
                        <a:pt x="6625" y="3983"/>
                        <a:pt x="6583" y="3941"/>
                      </a:cubicBezTo>
                      <a:cubicBezTo>
                        <a:pt x="6420" y="3784"/>
                        <a:pt x="6230" y="3667"/>
                        <a:pt x="6021" y="3589"/>
                      </a:cubicBezTo>
                      <a:cubicBezTo>
                        <a:pt x="5947" y="3558"/>
                        <a:pt x="5872" y="3545"/>
                        <a:pt x="5798" y="3545"/>
                      </a:cubicBezTo>
                      <a:cubicBezTo>
                        <a:pt x="5701" y="3545"/>
                        <a:pt x="5605" y="3568"/>
                        <a:pt x="5511" y="3607"/>
                      </a:cubicBezTo>
                      <a:cubicBezTo>
                        <a:pt x="5422" y="3640"/>
                        <a:pt x="5362" y="3700"/>
                        <a:pt x="5320" y="3779"/>
                      </a:cubicBezTo>
                      <a:cubicBezTo>
                        <a:pt x="5200" y="4016"/>
                        <a:pt x="5292" y="4457"/>
                        <a:pt x="5501" y="4633"/>
                      </a:cubicBezTo>
                      <a:cubicBezTo>
                        <a:pt x="5571" y="4698"/>
                        <a:pt x="5650" y="4754"/>
                        <a:pt x="5743" y="4828"/>
                      </a:cubicBezTo>
                      <a:cubicBezTo>
                        <a:pt x="5603" y="4884"/>
                        <a:pt x="5487" y="4921"/>
                        <a:pt x="5376" y="4967"/>
                      </a:cubicBezTo>
                      <a:cubicBezTo>
                        <a:pt x="5274" y="5014"/>
                        <a:pt x="5162" y="5060"/>
                        <a:pt x="5065" y="5120"/>
                      </a:cubicBezTo>
                      <a:cubicBezTo>
                        <a:pt x="4954" y="5185"/>
                        <a:pt x="4851" y="5246"/>
                        <a:pt x="4749" y="5329"/>
                      </a:cubicBezTo>
                      <a:cubicBezTo>
                        <a:pt x="4666" y="5404"/>
                        <a:pt x="4587" y="5492"/>
                        <a:pt x="4508" y="5580"/>
                      </a:cubicBezTo>
                      <a:cubicBezTo>
                        <a:pt x="4420" y="5663"/>
                        <a:pt x="4373" y="5779"/>
                        <a:pt x="4248" y="5891"/>
                      </a:cubicBezTo>
                      <a:cubicBezTo>
                        <a:pt x="4234" y="5770"/>
                        <a:pt x="4229" y="5682"/>
                        <a:pt x="4229" y="5603"/>
                      </a:cubicBezTo>
                      <a:cubicBezTo>
                        <a:pt x="4206" y="4633"/>
                        <a:pt x="3951" y="3746"/>
                        <a:pt x="3343" y="2971"/>
                      </a:cubicBezTo>
                      <a:cubicBezTo>
                        <a:pt x="3310" y="2939"/>
                        <a:pt x="3264" y="2902"/>
                        <a:pt x="3310" y="2841"/>
                      </a:cubicBezTo>
                      <a:cubicBezTo>
                        <a:pt x="3357" y="2841"/>
                        <a:pt x="3403" y="2846"/>
                        <a:pt x="3450" y="2846"/>
                      </a:cubicBezTo>
                      <a:cubicBezTo>
                        <a:pt x="3765" y="2832"/>
                        <a:pt x="4044" y="2739"/>
                        <a:pt x="4271" y="2516"/>
                      </a:cubicBezTo>
                      <a:cubicBezTo>
                        <a:pt x="4559" y="2229"/>
                        <a:pt x="4508" y="1834"/>
                        <a:pt x="4164" y="1625"/>
                      </a:cubicBezTo>
                      <a:cubicBezTo>
                        <a:pt x="3979" y="1509"/>
                        <a:pt x="3775" y="1463"/>
                        <a:pt x="3556" y="1458"/>
                      </a:cubicBezTo>
                      <a:cubicBezTo>
                        <a:pt x="3521" y="1458"/>
                        <a:pt x="3483" y="1469"/>
                        <a:pt x="3448" y="1469"/>
                      </a:cubicBezTo>
                      <a:cubicBezTo>
                        <a:pt x="3420" y="1469"/>
                        <a:pt x="3394" y="1462"/>
                        <a:pt x="3371" y="1435"/>
                      </a:cubicBezTo>
                      <a:cubicBezTo>
                        <a:pt x="3459" y="1254"/>
                        <a:pt x="3556" y="1087"/>
                        <a:pt x="3626" y="906"/>
                      </a:cubicBezTo>
                      <a:cubicBezTo>
                        <a:pt x="3696" y="734"/>
                        <a:pt x="3723" y="548"/>
                        <a:pt x="3677" y="363"/>
                      </a:cubicBezTo>
                      <a:cubicBezTo>
                        <a:pt x="3645" y="219"/>
                        <a:pt x="3556" y="116"/>
                        <a:pt x="3412" y="89"/>
                      </a:cubicBezTo>
                      <a:cubicBezTo>
                        <a:pt x="3371" y="79"/>
                        <a:pt x="3327" y="75"/>
                        <a:pt x="3283" y="75"/>
                      </a:cubicBezTo>
                      <a:cubicBezTo>
                        <a:pt x="3240" y="75"/>
                        <a:pt x="3197" y="79"/>
                        <a:pt x="3157" y="89"/>
                      </a:cubicBezTo>
                      <a:cubicBezTo>
                        <a:pt x="2930" y="135"/>
                        <a:pt x="2749" y="265"/>
                        <a:pt x="2600" y="437"/>
                      </a:cubicBezTo>
                      <a:cubicBezTo>
                        <a:pt x="2544" y="502"/>
                        <a:pt x="2493" y="571"/>
                        <a:pt x="2424" y="650"/>
                      </a:cubicBezTo>
                      <a:cubicBezTo>
                        <a:pt x="2391" y="595"/>
                        <a:pt x="2368" y="553"/>
                        <a:pt x="2350" y="511"/>
                      </a:cubicBezTo>
                      <a:cubicBezTo>
                        <a:pt x="2233" y="270"/>
                        <a:pt x="2029" y="126"/>
                        <a:pt x="1788" y="38"/>
                      </a:cubicBezTo>
                      <a:cubicBezTo>
                        <a:pt x="1718" y="13"/>
                        <a:pt x="1649" y="1"/>
                        <a:pt x="15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59"/>
                <p:cNvSpPr/>
                <p:nvPr/>
              </p:nvSpPr>
              <p:spPr>
                <a:xfrm>
                  <a:off x="3159675" y="4163525"/>
                  <a:ext cx="950" cy="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0" extrusionOk="0">
                      <a:moveTo>
                        <a:pt x="0" y="0"/>
                      </a:moveTo>
                      <a:lnTo>
                        <a:pt x="10" y="9"/>
                      </a:lnTo>
                      <a:cubicBezTo>
                        <a:pt x="14" y="9"/>
                        <a:pt x="23" y="9"/>
                        <a:pt x="37" y="5"/>
                      </a:cubicBezTo>
                      <a:cubicBezTo>
                        <a:pt x="19" y="0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59"/>
                <p:cNvSpPr/>
                <p:nvPr/>
              </p:nvSpPr>
              <p:spPr>
                <a:xfrm>
                  <a:off x="3225575" y="4015550"/>
                  <a:ext cx="5725" cy="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38" extrusionOk="0">
                      <a:moveTo>
                        <a:pt x="228" y="1"/>
                      </a:moveTo>
                      <a:cubicBezTo>
                        <a:pt x="66" y="52"/>
                        <a:pt x="66" y="52"/>
                        <a:pt x="1" y="238"/>
                      </a:cubicBezTo>
                      <a:cubicBezTo>
                        <a:pt x="66" y="145"/>
                        <a:pt x="191" y="122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59"/>
                <p:cNvSpPr/>
                <p:nvPr/>
              </p:nvSpPr>
              <p:spPr>
                <a:xfrm>
                  <a:off x="3231275" y="4014400"/>
                  <a:ext cx="2575" cy="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52" extrusionOk="0">
                      <a:moveTo>
                        <a:pt x="93" y="0"/>
                      </a:moveTo>
                      <a:cubicBezTo>
                        <a:pt x="56" y="19"/>
                        <a:pt x="28" y="33"/>
                        <a:pt x="0" y="52"/>
                      </a:cubicBezTo>
                      <a:cubicBezTo>
                        <a:pt x="33" y="42"/>
                        <a:pt x="70" y="42"/>
                        <a:pt x="102" y="33"/>
                      </a:cubicBezTo>
                      <a:cubicBezTo>
                        <a:pt x="98" y="24"/>
                        <a:pt x="98" y="10"/>
                        <a:pt x="9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59"/>
                <p:cNvSpPr/>
                <p:nvPr/>
              </p:nvSpPr>
              <p:spPr>
                <a:xfrm>
                  <a:off x="3141575" y="3991200"/>
                  <a:ext cx="950" cy="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42" extrusionOk="0">
                      <a:moveTo>
                        <a:pt x="0" y="0"/>
                      </a:moveTo>
                      <a:lnTo>
                        <a:pt x="7" y="6"/>
                      </a:lnTo>
                      <a:lnTo>
                        <a:pt x="7" y="6"/>
                      </a:lnTo>
                      <a:cubicBezTo>
                        <a:pt x="5" y="4"/>
                        <a:pt x="3" y="2"/>
                        <a:pt x="0" y="0"/>
                      </a:cubicBezTo>
                      <a:close/>
                      <a:moveTo>
                        <a:pt x="7" y="6"/>
                      </a:moveTo>
                      <a:lnTo>
                        <a:pt x="7" y="6"/>
                      </a:lnTo>
                      <a:cubicBezTo>
                        <a:pt x="16" y="16"/>
                        <a:pt x="20" y="30"/>
                        <a:pt x="28" y="42"/>
                      </a:cubicBezTo>
                      <a:lnTo>
                        <a:pt x="37" y="33"/>
                      </a:lnTo>
                      <a:lnTo>
                        <a:pt x="7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59"/>
                <p:cNvSpPr/>
                <p:nvPr/>
              </p:nvSpPr>
              <p:spPr>
                <a:xfrm>
                  <a:off x="3142275" y="3992000"/>
                  <a:ext cx="1050" cy="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43" extrusionOk="0">
                      <a:moveTo>
                        <a:pt x="9" y="1"/>
                      </a:moveTo>
                      <a:lnTo>
                        <a:pt x="0" y="10"/>
                      </a:lnTo>
                      <a:cubicBezTo>
                        <a:pt x="14" y="19"/>
                        <a:pt x="23" y="33"/>
                        <a:pt x="42" y="42"/>
                      </a:cubicBezTo>
                      <a:cubicBezTo>
                        <a:pt x="33" y="33"/>
                        <a:pt x="19" y="15"/>
                        <a:pt x="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59"/>
                <p:cNvSpPr/>
                <p:nvPr/>
              </p:nvSpPr>
              <p:spPr>
                <a:xfrm>
                  <a:off x="3109075" y="4040500"/>
                  <a:ext cx="3500" cy="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99" extrusionOk="0">
                      <a:moveTo>
                        <a:pt x="28" y="1"/>
                      </a:moveTo>
                      <a:cubicBezTo>
                        <a:pt x="19" y="15"/>
                        <a:pt x="5" y="33"/>
                        <a:pt x="0" y="52"/>
                      </a:cubicBezTo>
                      <a:cubicBezTo>
                        <a:pt x="42" y="70"/>
                        <a:pt x="89" y="80"/>
                        <a:pt x="130" y="98"/>
                      </a:cubicBezTo>
                      <a:cubicBezTo>
                        <a:pt x="135" y="89"/>
                        <a:pt x="135" y="80"/>
                        <a:pt x="140" y="70"/>
                      </a:cubicBezTo>
                      <a:cubicBezTo>
                        <a:pt x="107" y="47"/>
                        <a:pt x="65" y="24"/>
                        <a:pt x="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59"/>
                <p:cNvSpPr/>
                <p:nvPr/>
              </p:nvSpPr>
              <p:spPr>
                <a:xfrm>
                  <a:off x="3209575" y="4097250"/>
                  <a:ext cx="40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424" extrusionOk="0">
                      <a:moveTo>
                        <a:pt x="70" y="1"/>
                      </a:moveTo>
                      <a:lnTo>
                        <a:pt x="70" y="1"/>
                      </a:lnTo>
                      <a:cubicBezTo>
                        <a:pt x="37" y="177"/>
                        <a:pt x="0" y="326"/>
                        <a:pt x="163" y="423"/>
                      </a:cubicBezTo>
                      <a:cubicBezTo>
                        <a:pt x="112" y="293"/>
                        <a:pt x="163" y="149"/>
                        <a:pt x="7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59"/>
                <p:cNvSpPr/>
                <p:nvPr/>
              </p:nvSpPr>
              <p:spPr>
                <a:xfrm>
                  <a:off x="3177300" y="4082525"/>
                  <a:ext cx="1550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77" extrusionOk="0">
                      <a:moveTo>
                        <a:pt x="1" y="0"/>
                      </a:moveTo>
                      <a:cubicBezTo>
                        <a:pt x="10" y="61"/>
                        <a:pt x="15" y="112"/>
                        <a:pt x="24" y="177"/>
                      </a:cubicBezTo>
                      <a:cubicBezTo>
                        <a:pt x="33" y="172"/>
                        <a:pt x="38" y="172"/>
                        <a:pt x="52" y="172"/>
                      </a:cubicBezTo>
                      <a:cubicBezTo>
                        <a:pt x="52" y="112"/>
                        <a:pt x="57" y="61"/>
                        <a:pt x="6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59"/>
                <p:cNvSpPr/>
                <p:nvPr/>
              </p:nvSpPr>
              <p:spPr>
                <a:xfrm>
                  <a:off x="3178825" y="4079625"/>
                  <a:ext cx="1175" cy="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31" extrusionOk="0">
                      <a:moveTo>
                        <a:pt x="0" y="0"/>
                      </a:moveTo>
                      <a:lnTo>
                        <a:pt x="0" y="130"/>
                      </a:lnTo>
                      <a:cubicBezTo>
                        <a:pt x="33" y="84"/>
                        <a:pt x="4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59"/>
                <p:cNvSpPr/>
                <p:nvPr/>
              </p:nvSpPr>
              <p:spPr>
                <a:xfrm>
                  <a:off x="3091200" y="3997100"/>
                  <a:ext cx="9550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210" extrusionOk="0">
                      <a:moveTo>
                        <a:pt x="24" y="1"/>
                      </a:moveTo>
                      <a:cubicBezTo>
                        <a:pt x="19" y="45"/>
                        <a:pt x="15" y="68"/>
                        <a:pt x="10" y="95"/>
                      </a:cubicBezTo>
                      <a:lnTo>
                        <a:pt x="10" y="95"/>
                      </a:lnTo>
                      <a:cubicBezTo>
                        <a:pt x="7" y="93"/>
                        <a:pt x="4" y="91"/>
                        <a:pt x="1" y="89"/>
                      </a:cubicBezTo>
                      <a:lnTo>
                        <a:pt x="1" y="89"/>
                      </a:lnTo>
                      <a:lnTo>
                        <a:pt x="10" y="98"/>
                      </a:lnTo>
                      <a:cubicBezTo>
                        <a:pt x="10" y="97"/>
                        <a:pt x="10" y="96"/>
                        <a:pt x="10" y="95"/>
                      </a:cubicBezTo>
                      <a:lnTo>
                        <a:pt x="10" y="95"/>
                      </a:lnTo>
                      <a:cubicBezTo>
                        <a:pt x="90" y="143"/>
                        <a:pt x="164" y="210"/>
                        <a:pt x="265" y="210"/>
                      </a:cubicBezTo>
                      <a:cubicBezTo>
                        <a:pt x="300" y="210"/>
                        <a:pt x="338" y="202"/>
                        <a:pt x="381" y="182"/>
                      </a:cubicBezTo>
                      <a:cubicBezTo>
                        <a:pt x="251" y="117"/>
                        <a:pt x="140" y="61"/>
                        <a:pt x="2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67" name="Google Shape;1967;p59"/>
              <p:cNvSpPr/>
              <p:nvPr/>
            </p:nvSpPr>
            <p:spPr>
              <a:xfrm>
                <a:off x="4179225" y="702150"/>
                <a:ext cx="55200" cy="6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9"/>
              <p:cNvSpPr/>
              <p:nvPr/>
            </p:nvSpPr>
            <p:spPr>
              <a:xfrm>
                <a:off x="4653916" y="989663"/>
                <a:ext cx="68100" cy="6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9" name="Google Shape;1969;p59"/>
            <p:cNvSpPr/>
            <p:nvPr/>
          </p:nvSpPr>
          <p:spPr>
            <a:xfrm>
              <a:off x="4837013" y="-86625"/>
              <a:ext cx="1060725" cy="859650"/>
            </a:xfrm>
            <a:custGeom>
              <a:avLst/>
              <a:gdLst/>
              <a:ahLst/>
              <a:cxnLst/>
              <a:rect l="l" t="t" r="r" b="b"/>
              <a:pathLst>
                <a:path w="42429" h="34386" extrusionOk="0">
                  <a:moveTo>
                    <a:pt x="42429" y="0"/>
                  </a:moveTo>
                  <a:cubicBezTo>
                    <a:pt x="40895" y="934"/>
                    <a:pt x="35290" y="2469"/>
                    <a:pt x="33222" y="5604"/>
                  </a:cubicBezTo>
                  <a:cubicBezTo>
                    <a:pt x="31154" y="8740"/>
                    <a:pt x="32355" y="16145"/>
                    <a:pt x="30020" y="18813"/>
                  </a:cubicBezTo>
                  <a:cubicBezTo>
                    <a:pt x="27685" y="21482"/>
                    <a:pt x="21948" y="19213"/>
                    <a:pt x="19213" y="21615"/>
                  </a:cubicBezTo>
                  <a:cubicBezTo>
                    <a:pt x="16478" y="24017"/>
                    <a:pt x="16811" y="31155"/>
                    <a:pt x="13609" y="33223"/>
                  </a:cubicBezTo>
                  <a:cubicBezTo>
                    <a:pt x="10407" y="35291"/>
                    <a:pt x="2268" y="33890"/>
                    <a:pt x="0" y="340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970" name="Google Shape;1970;p59"/>
          <p:cNvSpPr/>
          <p:nvPr/>
        </p:nvSpPr>
        <p:spPr>
          <a:xfrm rot="5206559">
            <a:off x="6659937" y="4275674"/>
            <a:ext cx="633429" cy="1179791"/>
          </a:xfrm>
          <a:custGeom>
            <a:avLst/>
            <a:gdLst/>
            <a:ahLst/>
            <a:cxnLst/>
            <a:rect l="l" t="t" r="r" b="b"/>
            <a:pathLst>
              <a:path w="40027" h="45231" extrusionOk="0">
                <a:moveTo>
                  <a:pt x="40027" y="0"/>
                </a:moveTo>
                <a:cubicBezTo>
                  <a:pt x="39160" y="2135"/>
                  <a:pt x="37426" y="8940"/>
                  <a:pt x="34824" y="12809"/>
                </a:cubicBezTo>
                <a:cubicBezTo>
                  <a:pt x="32222" y="16678"/>
                  <a:pt x="28020" y="20881"/>
                  <a:pt x="24417" y="23216"/>
                </a:cubicBezTo>
                <a:cubicBezTo>
                  <a:pt x="20815" y="25551"/>
                  <a:pt x="16878" y="27019"/>
                  <a:pt x="13209" y="26819"/>
                </a:cubicBezTo>
                <a:cubicBezTo>
                  <a:pt x="9540" y="26619"/>
                  <a:pt x="3736" y="23883"/>
                  <a:pt x="2402" y="22015"/>
                </a:cubicBezTo>
                <a:cubicBezTo>
                  <a:pt x="1068" y="20147"/>
                  <a:pt x="3536" y="16011"/>
                  <a:pt x="5204" y="15611"/>
                </a:cubicBezTo>
                <a:cubicBezTo>
                  <a:pt x="6872" y="15211"/>
                  <a:pt x="11474" y="15945"/>
                  <a:pt x="12408" y="19614"/>
                </a:cubicBezTo>
                <a:cubicBezTo>
                  <a:pt x="13342" y="23283"/>
                  <a:pt x="12875" y="33357"/>
                  <a:pt x="10807" y="37626"/>
                </a:cubicBezTo>
                <a:cubicBezTo>
                  <a:pt x="8739" y="41896"/>
                  <a:pt x="1801" y="43964"/>
                  <a:pt x="0" y="4523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971" name="Google Shape;1971;p59"/>
          <p:cNvGrpSpPr/>
          <p:nvPr/>
        </p:nvGrpSpPr>
        <p:grpSpPr>
          <a:xfrm rot="682270">
            <a:off x="3875089" y="3881896"/>
            <a:ext cx="467545" cy="417001"/>
            <a:chOff x="3023775" y="1210700"/>
            <a:chExt cx="182000" cy="162325"/>
          </a:xfrm>
        </p:grpSpPr>
        <p:sp>
          <p:nvSpPr>
            <p:cNvPr id="1972" name="Google Shape;1972;p59"/>
            <p:cNvSpPr/>
            <p:nvPr/>
          </p:nvSpPr>
          <p:spPr>
            <a:xfrm>
              <a:off x="3023775" y="1210700"/>
              <a:ext cx="182000" cy="162325"/>
            </a:xfrm>
            <a:custGeom>
              <a:avLst/>
              <a:gdLst/>
              <a:ahLst/>
              <a:cxnLst/>
              <a:rect l="l" t="t" r="r" b="b"/>
              <a:pathLst>
                <a:path w="7280" h="6493" extrusionOk="0">
                  <a:moveTo>
                    <a:pt x="3798" y="327"/>
                  </a:moveTo>
                  <a:cubicBezTo>
                    <a:pt x="3942" y="657"/>
                    <a:pt x="4081" y="987"/>
                    <a:pt x="4225" y="1321"/>
                  </a:cubicBezTo>
                  <a:lnTo>
                    <a:pt x="4471" y="1892"/>
                  </a:lnTo>
                  <a:cubicBezTo>
                    <a:pt x="4526" y="2031"/>
                    <a:pt x="4596" y="2166"/>
                    <a:pt x="4735" y="2240"/>
                  </a:cubicBezTo>
                  <a:cubicBezTo>
                    <a:pt x="4879" y="2323"/>
                    <a:pt x="5060" y="2323"/>
                    <a:pt x="5218" y="2347"/>
                  </a:cubicBezTo>
                  <a:lnTo>
                    <a:pt x="5845" y="2416"/>
                  </a:lnTo>
                  <a:cubicBezTo>
                    <a:pt x="6198" y="2449"/>
                    <a:pt x="6546" y="2472"/>
                    <a:pt x="6898" y="2495"/>
                  </a:cubicBezTo>
                  <a:cubicBezTo>
                    <a:pt x="6351" y="2862"/>
                    <a:pt x="5794" y="3224"/>
                    <a:pt x="5241" y="3595"/>
                  </a:cubicBezTo>
                  <a:cubicBezTo>
                    <a:pt x="5200" y="3623"/>
                    <a:pt x="5181" y="3665"/>
                    <a:pt x="5195" y="3711"/>
                  </a:cubicBezTo>
                  <a:lnTo>
                    <a:pt x="5682" y="5782"/>
                  </a:lnTo>
                  <a:cubicBezTo>
                    <a:pt x="5399" y="5554"/>
                    <a:pt x="5102" y="5345"/>
                    <a:pt x="4786" y="5150"/>
                  </a:cubicBezTo>
                  <a:cubicBezTo>
                    <a:pt x="4578" y="5016"/>
                    <a:pt x="4383" y="4900"/>
                    <a:pt x="4178" y="4788"/>
                  </a:cubicBezTo>
                  <a:cubicBezTo>
                    <a:pt x="4076" y="4733"/>
                    <a:pt x="3965" y="4677"/>
                    <a:pt x="3858" y="4621"/>
                  </a:cubicBezTo>
                  <a:cubicBezTo>
                    <a:pt x="3796" y="4588"/>
                    <a:pt x="3717" y="4530"/>
                    <a:pt x="3644" y="4530"/>
                  </a:cubicBezTo>
                  <a:cubicBezTo>
                    <a:pt x="3635" y="4530"/>
                    <a:pt x="3626" y="4531"/>
                    <a:pt x="3617" y="4533"/>
                  </a:cubicBezTo>
                  <a:cubicBezTo>
                    <a:pt x="3533" y="4551"/>
                    <a:pt x="3426" y="4654"/>
                    <a:pt x="3361" y="4700"/>
                  </a:cubicBezTo>
                  <a:cubicBezTo>
                    <a:pt x="3287" y="4756"/>
                    <a:pt x="3208" y="4811"/>
                    <a:pt x="3139" y="4872"/>
                  </a:cubicBezTo>
                  <a:cubicBezTo>
                    <a:pt x="2971" y="5002"/>
                    <a:pt x="2809" y="5141"/>
                    <a:pt x="2660" y="5299"/>
                  </a:cubicBezTo>
                  <a:cubicBezTo>
                    <a:pt x="2438" y="5512"/>
                    <a:pt x="2243" y="5749"/>
                    <a:pt x="2062" y="6000"/>
                  </a:cubicBezTo>
                  <a:cubicBezTo>
                    <a:pt x="2103" y="5294"/>
                    <a:pt x="2136" y="4584"/>
                    <a:pt x="2178" y="3878"/>
                  </a:cubicBezTo>
                  <a:lnTo>
                    <a:pt x="2178" y="3860"/>
                  </a:lnTo>
                  <a:cubicBezTo>
                    <a:pt x="2201" y="3851"/>
                    <a:pt x="2210" y="3813"/>
                    <a:pt x="2182" y="3804"/>
                  </a:cubicBezTo>
                  <a:cubicBezTo>
                    <a:pt x="1570" y="3530"/>
                    <a:pt x="971" y="3270"/>
                    <a:pt x="414" y="2904"/>
                  </a:cubicBezTo>
                  <a:cubicBezTo>
                    <a:pt x="785" y="2839"/>
                    <a:pt x="1161" y="2769"/>
                    <a:pt x="1533" y="2699"/>
                  </a:cubicBezTo>
                  <a:cubicBezTo>
                    <a:pt x="1746" y="2658"/>
                    <a:pt x="1964" y="2620"/>
                    <a:pt x="2182" y="2583"/>
                  </a:cubicBezTo>
                  <a:cubicBezTo>
                    <a:pt x="2349" y="2556"/>
                    <a:pt x="2526" y="2537"/>
                    <a:pt x="2665" y="2421"/>
                  </a:cubicBezTo>
                  <a:cubicBezTo>
                    <a:pt x="2790" y="2309"/>
                    <a:pt x="2860" y="2142"/>
                    <a:pt x="2939" y="1998"/>
                  </a:cubicBezTo>
                  <a:cubicBezTo>
                    <a:pt x="3041" y="1794"/>
                    <a:pt x="3148" y="1585"/>
                    <a:pt x="3255" y="1381"/>
                  </a:cubicBezTo>
                  <a:cubicBezTo>
                    <a:pt x="3436" y="1028"/>
                    <a:pt x="3617" y="680"/>
                    <a:pt x="3798" y="327"/>
                  </a:cubicBezTo>
                  <a:close/>
                  <a:moveTo>
                    <a:pt x="3785" y="0"/>
                  </a:moveTo>
                  <a:cubicBezTo>
                    <a:pt x="3749" y="0"/>
                    <a:pt x="3712" y="18"/>
                    <a:pt x="3696" y="49"/>
                  </a:cubicBezTo>
                  <a:lnTo>
                    <a:pt x="3120" y="1163"/>
                  </a:lnTo>
                  <a:lnTo>
                    <a:pt x="2818" y="1748"/>
                  </a:lnTo>
                  <a:cubicBezTo>
                    <a:pt x="2739" y="1906"/>
                    <a:pt x="2670" y="2119"/>
                    <a:pt x="2535" y="2249"/>
                  </a:cubicBezTo>
                  <a:cubicBezTo>
                    <a:pt x="2401" y="2374"/>
                    <a:pt x="2155" y="2379"/>
                    <a:pt x="1978" y="2412"/>
                  </a:cubicBezTo>
                  <a:cubicBezTo>
                    <a:pt x="1774" y="2444"/>
                    <a:pt x="1570" y="2486"/>
                    <a:pt x="1365" y="2518"/>
                  </a:cubicBezTo>
                  <a:cubicBezTo>
                    <a:pt x="943" y="2597"/>
                    <a:pt x="525" y="2672"/>
                    <a:pt x="98" y="2746"/>
                  </a:cubicBezTo>
                  <a:cubicBezTo>
                    <a:pt x="1" y="2764"/>
                    <a:pt x="5" y="2890"/>
                    <a:pt x="75" y="2936"/>
                  </a:cubicBezTo>
                  <a:cubicBezTo>
                    <a:pt x="641" y="3331"/>
                    <a:pt x="1282" y="3688"/>
                    <a:pt x="1960" y="3837"/>
                  </a:cubicBezTo>
                  <a:cubicBezTo>
                    <a:pt x="1955" y="3851"/>
                    <a:pt x="1950" y="3865"/>
                    <a:pt x="1950" y="3883"/>
                  </a:cubicBezTo>
                  <a:cubicBezTo>
                    <a:pt x="1904" y="4719"/>
                    <a:pt x="1862" y="5554"/>
                    <a:pt x="1816" y="6390"/>
                  </a:cubicBezTo>
                  <a:cubicBezTo>
                    <a:pt x="1813" y="6456"/>
                    <a:pt x="1865" y="6493"/>
                    <a:pt x="1920" y="6493"/>
                  </a:cubicBezTo>
                  <a:cubicBezTo>
                    <a:pt x="1957" y="6493"/>
                    <a:pt x="1996" y="6476"/>
                    <a:pt x="2020" y="6441"/>
                  </a:cubicBezTo>
                  <a:cubicBezTo>
                    <a:pt x="2442" y="5777"/>
                    <a:pt x="2999" y="5201"/>
                    <a:pt x="3649" y="4760"/>
                  </a:cubicBezTo>
                  <a:cubicBezTo>
                    <a:pt x="4406" y="5113"/>
                    <a:pt x="5111" y="5559"/>
                    <a:pt x="5757" y="6093"/>
                  </a:cubicBezTo>
                  <a:cubicBezTo>
                    <a:pt x="5777" y="6110"/>
                    <a:pt x="5801" y="6118"/>
                    <a:pt x="5824" y="6118"/>
                  </a:cubicBezTo>
                  <a:cubicBezTo>
                    <a:pt x="5880" y="6118"/>
                    <a:pt x="5931" y="6072"/>
                    <a:pt x="5914" y="6000"/>
                  </a:cubicBezTo>
                  <a:cubicBezTo>
                    <a:pt x="5738" y="5243"/>
                    <a:pt x="5566" y="4487"/>
                    <a:pt x="5390" y="3725"/>
                  </a:cubicBezTo>
                  <a:cubicBezTo>
                    <a:pt x="5993" y="3321"/>
                    <a:pt x="6592" y="2904"/>
                    <a:pt x="7200" y="2500"/>
                  </a:cubicBezTo>
                  <a:cubicBezTo>
                    <a:pt x="7279" y="2439"/>
                    <a:pt x="7247" y="2328"/>
                    <a:pt x="7154" y="2323"/>
                  </a:cubicBezTo>
                  <a:cubicBezTo>
                    <a:pt x="6768" y="2300"/>
                    <a:pt x="6379" y="2277"/>
                    <a:pt x="5993" y="2235"/>
                  </a:cubicBezTo>
                  <a:cubicBezTo>
                    <a:pt x="5808" y="2217"/>
                    <a:pt x="5617" y="2193"/>
                    <a:pt x="5432" y="2180"/>
                  </a:cubicBezTo>
                  <a:cubicBezTo>
                    <a:pt x="5241" y="2156"/>
                    <a:pt x="4986" y="2166"/>
                    <a:pt x="4810" y="2073"/>
                  </a:cubicBezTo>
                  <a:cubicBezTo>
                    <a:pt x="4666" y="1994"/>
                    <a:pt x="4610" y="1785"/>
                    <a:pt x="4550" y="1646"/>
                  </a:cubicBezTo>
                  <a:cubicBezTo>
                    <a:pt x="4475" y="1474"/>
                    <a:pt x="4406" y="1302"/>
                    <a:pt x="4332" y="1135"/>
                  </a:cubicBezTo>
                  <a:cubicBezTo>
                    <a:pt x="4174" y="773"/>
                    <a:pt x="4021" y="406"/>
                    <a:pt x="3867" y="49"/>
                  </a:cubicBezTo>
                  <a:cubicBezTo>
                    <a:pt x="3852" y="15"/>
                    <a:pt x="3819" y="0"/>
                    <a:pt x="37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3139450" y="1304150"/>
              <a:ext cx="12575" cy="31175"/>
            </a:xfrm>
            <a:custGeom>
              <a:avLst/>
              <a:gdLst/>
              <a:ahLst/>
              <a:cxnLst/>
              <a:rect l="l" t="t" r="r" b="b"/>
              <a:pathLst>
                <a:path w="503" h="1247" extrusionOk="0">
                  <a:moveTo>
                    <a:pt x="57" y="0"/>
                  </a:moveTo>
                  <a:cubicBezTo>
                    <a:pt x="29" y="0"/>
                    <a:pt x="1" y="19"/>
                    <a:pt x="6" y="52"/>
                  </a:cubicBezTo>
                  <a:cubicBezTo>
                    <a:pt x="34" y="270"/>
                    <a:pt x="108" y="470"/>
                    <a:pt x="192" y="679"/>
                  </a:cubicBezTo>
                  <a:cubicBezTo>
                    <a:pt x="229" y="776"/>
                    <a:pt x="266" y="883"/>
                    <a:pt x="317" y="976"/>
                  </a:cubicBezTo>
                  <a:cubicBezTo>
                    <a:pt x="368" y="1069"/>
                    <a:pt x="415" y="1162"/>
                    <a:pt x="480" y="1241"/>
                  </a:cubicBezTo>
                  <a:cubicBezTo>
                    <a:pt x="481" y="1245"/>
                    <a:pt x="484" y="1246"/>
                    <a:pt x="487" y="1246"/>
                  </a:cubicBezTo>
                  <a:cubicBezTo>
                    <a:pt x="494" y="1246"/>
                    <a:pt x="503" y="1238"/>
                    <a:pt x="503" y="1231"/>
                  </a:cubicBezTo>
                  <a:cubicBezTo>
                    <a:pt x="503" y="1124"/>
                    <a:pt x="480" y="1022"/>
                    <a:pt x="457" y="925"/>
                  </a:cubicBezTo>
                  <a:cubicBezTo>
                    <a:pt x="433" y="818"/>
                    <a:pt x="401" y="711"/>
                    <a:pt x="364" y="614"/>
                  </a:cubicBezTo>
                  <a:cubicBezTo>
                    <a:pt x="294" y="414"/>
                    <a:pt x="224" y="210"/>
                    <a:pt x="104" y="24"/>
                  </a:cubicBezTo>
                  <a:cubicBezTo>
                    <a:pt x="95" y="8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3155850" y="1275375"/>
              <a:ext cx="17750" cy="13175"/>
            </a:xfrm>
            <a:custGeom>
              <a:avLst/>
              <a:gdLst/>
              <a:ahLst/>
              <a:cxnLst/>
              <a:rect l="l" t="t" r="r" b="b"/>
              <a:pathLst>
                <a:path w="710" h="527" extrusionOk="0">
                  <a:moveTo>
                    <a:pt x="687" y="0"/>
                  </a:moveTo>
                  <a:cubicBezTo>
                    <a:pt x="686" y="0"/>
                    <a:pt x="684" y="1"/>
                    <a:pt x="682" y="1"/>
                  </a:cubicBezTo>
                  <a:cubicBezTo>
                    <a:pt x="566" y="47"/>
                    <a:pt x="450" y="103"/>
                    <a:pt x="339" y="163"/>
                  </a:cubicBezTo>
                  <a:cubicBezTo>
                    <a:pt x="288" y="196"/>
                    <a:pt x="237" y="233"/>
                    <a:pt x="186" y="275"/>
                  </a:cubicBezTo>
                  <a:cubicBezTo>
                    <a:pt x="153" y="293"/>
                    <a:pt x="130" y="317"/>
                    <a:pt x="102" y="335"/>
                  </a:cubicBezTo>
                  <a:cubicBezTo>
                    <a:pt x="74" y="354"/>
                    <a:pt x="51" y="372"/>
                    <a:pt x="28" y="405"/>
                  </a:cubicBezTo>
                  <a:cubicBezTo>
                    <a:pt x="5" y="428"/>
                    <a:pt x="0" y="461"/>
                    <a:pt x="14" y="488"/>
                  </a:cubicBezTo>
                  <a:cubicBezTo>
                    <a:pt x="31" y="509"/>
                    <a:pt x="62" y="526"/>
                    <a:pt x="89" y="526"/>
                  </a:cubicBezTo>
                  <a:cubicBezTo>
                    <a:pt x="92" y="526"/>
                    <a:pt x="95" y="526"/>
                    <a:pt x="98" y="526"/>
                  </a:cubicBezTo>
                  <a:cubicBezTo>
                    <a:pt x="130" y="512"/>
                    <a:pt x="158" y="502"/>
                    <a:pt x="190" y="479"/>
                  </a:cubicBezTo>
                  <a:cubicBezTo>
                    <a:pt x="218" y="461"/>
                    <a:pt x="241" y="442"/>
                    <a:pt x="269" y="419"/>
                  </a:cubicBezTo>
                  <a:cubicBezTo>
                    <a:pt x="325" y="386"/>
                    <a:pt x="381" y="349"/>
                    <a:pt x="432" y="303"/>
                  </a:cubicBezTo>
                  <a:cubicBezTo>
                    <a:pt x="534" y="224"/>
                    <a:pt x="617" y="131"/>
                    <a:pt x="706" y="38"/>
                  </a:cubicBezTo>
                  <a:cubicBezTo>
                    <a:pt x="710" y="21"/>
                    <a:pt x="703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3117225" y="1232600"/>
              <a:ext cx="9175" cy="22650"/>
            </a:xfrm>
            <a:custGeom>
              <a:avLst/>
              <a:gdLst/>
              <a:ahLst/>
              <a:cxnLst/>
              <a:rect l="l" t="t" r="r" b="b"/>
              <a:pathLst>
                <a:path w="367" h="906" extrusionOk="0">
                  <a:moveTo>
                    <a:pt x="25" y="1"/>
                  </a:moveTo>
                  <a:cubicBezTo>
                    <a:pt x="12" y="1"/>
                    <a:pt x="1" y="15"/>
                    <a:pt x="4" y="32"/>
                  </a:cubicBezTo>
                  <a:cubicBezTo>
                    <a:pt x="18" y="106"/>
                    <a:pt x="41" y="171"/>
                    <a:pt x="64" y="241"/>
                  </a:cubicBezTo>
                  <a:cubicBezTo>
                    <a:pt x="88" y="315"/>
                    <a:pt x="106" y="384"/>
                    <a:pt x="120" y="459"/>
                  </a:cubicBezTo>
                  <a:cubicBezTo>
                    <a:pt x="139" y="528"/>
                    <a:pt x="157" y="607"/>
                    <a:pt x="166" y="677"/>
                  </a:cubicBezTo>
                  <a:cubicBezTo>
                    <a:pt x="171" y="709"/>
                    <a:pt x="185" y="747"/>
                    <a:pt x="190" y="784"/>
                  </a:cubicBezTo>
                  <a:cubicBezTo>
                    <a:pt x="204" y="830"/>
                    <a:pt x="208" y="867"/>
                    <a:pt x="250" y="895"/>
                  </a:cubicBezTo>
                  <a:cubicBezTo>
                    <a:pt x="259" y="902"/>
                    <a:pt x="270" y="905"/>
                    <a:pt x="281" y="905"/>
                  </a:cubicBezTo>
                  <a:cubicBezTo>
                    <a:pt x="299" y="905"/>
                    <a:pt x="317" y="897"/>
                    <a:pt x="329" y="886"/>
                  </a:cubicBezTo>
                  <a:cubicBezTo>
                    <a:pt x="366" y="839"/>
                    <a:pt x="366" y="802"/>
                    <a:pt x="361" y="756"/>
                  </a:cubicBezTo>
                  <a:cubicBezTo>
                    <a:pt x="352" y="714"/>
                    <a:pt x="348" y="677"/>
                    <a:pt x="338" y="635"/>
                  </a:cubicBezTo>
                  <a:lnTo>
                    <a:pt x="269" y="408"/>
                  </a:lnTo>
                  <a:cubicBezTo>
                    <a:pt x="236" y="333"/>
                    <a:pt x="204" y="264"/>
                    <a:pt x="166" y="194"/>
                  </a:cubicBezTo>
                  <a:cubicBezTo>
                    <a:pt x="134" y="125"/>
                    <a:pt x="92" y="60"/>
                    <a:pt x="41" y="8"/>
                  </a:cubicBezTo>
                  <a:cubicBezTo>
                    <a:pt x="36" y="3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3083175" y="1324075"/>
              <a:ext cx="16425" cy="13825"/>
            </a:xfrm>
            <a:custGeom>
              <a:avLst/>
              <a:gdLst/>
              <a:ahLst/>
              <a:cxnLst/>
              <a:rect l="l" t="t" r="r" b="b"/>
              <a:pathLst>
                <a:path w="657" h="553" extrusionOk="0">
                  <a:moveTo>
                    <a:pt x="568" y="1"/>
                  </a:moveTo>
                  <a:cubicBezTo>
                    <a:pt x="564" y="1"/>
                    <a:pt x="559" y="1"/>
                    <a:pt x="554" y="3"/>
                  </a:cubicBezTo>
                  <a:cubicBezTo>
                    <a:pt x="521" y="16"/>
                    <a:pt x="493" y="26"/>
                    <a:pt x="461" y="44"/>
                  </a:cubicBezTo>
                  <a:cubicBezTo>
                    <a:pt x="433" y="63"/>
                    <a:pt x="410" y="81"/>
                    <a:pt x="387" y="95"/>
                  </a:cubicBezTo>
                  <a:cubicBezTo>
                    <a:pt x="336" y="133"/>
                    <a:pt x="289" y="170"/>
                    <a:pt x="238" y="211"/>
                  </a:cubicBezTo>
                  <a:cubicBezTo>
                    <a:pt x="145" y="295"/>
                    <a:pt x="66" y="397"/>
                    <a:pt x="15" y="504"/>
                  </a:cubicBezTo>
                  <a:cubicBezTo>
                    <a:pt x="1" y="526"/>
                    <a:pt x="23" y="553"/>
                    <a:pt x="47" y="553"/>
                  </a:cubicBezTo>
                  <a:cubicBezTo>
                    <a:pt x="53" y="553"/>
                    <a:pt x="60" y="551"/>
                    <a:pt x="66" y="546"/>
                  </a:cubicBezTo>
                  <a:cubicBezTo>
                    <a:pt x="155" y="462"/>
                    <a:pt x="243" y="388"/>
                    <a:pt x="331" y="314"/>
                  </a:cubicBezTo>
                  <a:cubicBezTo>
                    <a:pt x="368" y="276"/>
                    <a:pt x="414" y="244"/>
                    <a:pt x="456" y="211"/>
                  </a:cubicBezTo>
                  <a:cubicBezTo>
                    <a:pt x="479" y="198"/>
                    <a:pt x="503" y="179"/>
                    <a:pt x="530" y="165"/>
                  </a:cubicBezTo>
                  <a:cubicBezTo>
                    <a:pt x="563" y="151"/>
                    <a:pt x="586" y="128"/>
                    <a:pt x="614" y="109"/>
                  </a:cubicBezTo>
                  <a:cubicBezTo>
                    <a:pt x="657" y="67"/>
                    <a:pt x="621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3052900" y="1284625"/>
              <a:ext cx="20350" cy="8100"/>
            </a:xfrm>
            <a:custGeom>
              <a:avLst/>
              <a:gdLst/>
              <a:ahLst/>
              <a:cxnLst/>
              <a:rect l="l" t="t" r="r" b="b"/>
              <a:pathLst>
                <a:path w="814" h="324" extrusionOk="0">
                  <a:moveTo>
                    <a:pt x="86" y="1"/>
                  </a:moveTo>
                  <a:cubicBezTo>
                    <a:pt x="67" y="1"/>
                    <a:pt x="48" y="5"/>
                    <a:pt x="24" y="12"/>
                  </a:cubicBezTo>
                  <a:cubicBezTo>
                    <a:pt x="10" y="12"/>
                    <a:pt x="1" y="35"/>
                    <a:pt x="19" y="39"/>
                  </a:cubicBezTo>
                  <a:cubicBezTo>
                    <a:pt x="33" y="49"/>
                    <a:pt x="38" y="63"/>
                    <a:pt x="57" y="72"/>
                  </a:cubicBezTo>
                  <a:lnTo>
                    <a:pt x="89" y="91"/>
                  </a:lnTo>
                  <a:cubicBezTo>
                    <a:pt x="117" y="104"/>
                    <a:pt x="145" y="118"/>
                    <a:pt x="177" y="132"/>
                  </a:cubicBezTo>
                  <a:cubicBezTo>
                    <a:pt x="233" y="160"/>
                    <a:pt x="293" y="183"/>
                    <a:pt x="354" y="207"/>
                  </a:cubicBezTo>
                  <a:cubicBezTo>
                    <a:pt x="479" y="253"/>
                    <a:pt x="595" y="304"/>
                    <a:pt x="725" y="323"/>
                  </a:cubicBezTo>
                  <a:cubicBezTo>
                    <a:pt x="731" y="323"/>
                    <a:pt x="736" y="324"/>
                    <a:pt x="742" y="324"/>
                  </a:cubicBezTo>
                  <a:cubicBezTo>
                    <a:pt x="770" y="324"/>
                    <a:pt x="793" y="312"/>
                    <a:pt x="808" y="281"/>
                  </a:cubicBezTo>
                  <a:cubicBezTo>
                    <a:pt x="813" y="248"/>
                    <a:pt x="804" y="211"/>
                    <a:pt x="776" y="197"/>
                  </a:cubicBezTo>
                  <a:cubicBezTo>
                    <a:pt x="651" y="132"/>
                    <a:pt x="525" y="100"/>
                    <a:pt x="395" y="67"/>
                  </a:cubicBezTo>
                  <a:cubicBezTo>
                    <a:pt x="335" y="49"/>
                    <a:pt x="270" y="30"/>
                    <a:pt x="205" y="21"/>
                  </a:cubicBezTo>
                  <a:cubicBezTo>
                    <a:pt x="173" y="16"/>
                    <a:pt x="140" y="7"/>
                    <a:pt x="108" y="2"/>
                  </a:cubicBezTo>
                  <a:cubicBezTo>
                    <a:pt x="100" y="1"/>
                    <a:pt x="93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8" name="Google Shape;1978;p59"/>
          <p:cNvGrpSpPr/>
          <p:nvPr/>
        </p:nvGrpSpPr>
        <p:grpSpPr>
          <a:xfrm rot="682270">
            <a:off x="8184251" y="1351346"/>
            <a:ext cx="467545" cy="417001"/>
            <a:chOff x="3023775" y="1210700"/>
            <a:chExt cx="182000" cy="162325"/>
          </a:xfrm>
        </p:grpSpPr>
        <p:sp>
          <p:nvSpPr>
            <p:cNvPr id="1979" name="Google Shape;1979;p59"/>
            <p:cNvSpPr/>
            <p:nvPr/>
          </p:nvSpPr>
          <p:spPr>
            <a:xfrm>
              <a:off x="3023775" y="1210700"/>
              <a:ext cx="182000" cy="162325"/>
            </a:xfrm>
            <a:custGeom>
              <a:avLst/>
              <a:gdLst/>
              <a:ahLst/>
              <a:cxnLst/>
              <a:rect l="l" t="t" r="r" b="b"/>
              <a:pathLst>
                <a:path w="7280" h="6493" extrusionOk="0">
                  <a:moveTo>
                    <a:pt x="3798" y="327"/>
                  </a:moveTo>
                  <a:cubicBezTo>
                    <a:pt x="3942" y="657"/>
                    <a:pt x="4081" y="987"/>
                    <a:pt x="4225" y="1321"/>
                  </a:cubicBezTo>
                  <a:lnTo>
                    <a:pt x="4471" y="1892"/>
                  </a:lnTo>
                  <a:cubicBezTo>
                    <a:pt x="4526" y="2031"/>
                    <a:pt x="4596" y="2166"/>
                    <a:pt x="4735" y="2240"/>
                  </a:cubicBezTo>
                  <a:cubicBezTo>
                    <a:pt x="4879" y="2323"/>
                    <a:pt x="5060" y="2323"/>
                    <a:pt x="5218" y="2347"/>
                  </a:cubicBezTo>
                  <a:lnTo>
                    <a:pt x="5845" y="2416"/>
                  </a:lnTo>
                  <a:cubicBezTo>
                    <a:pt x="6198" y="2449"/>
                    <a:pt x="6546" y="2472"/>
                    <a:pt x="6898" y="2495"/>
                  </a:cubicBezTo>
                  <a:cubicBezTo>
                    <a:pt x="6351" y="2862"/>
                    <a:pt x="5794" y="3224"/>
                    <a:pt x="5241" y="3595"/>
                  </a:cubicBezTo>
                  <a:cubicBezTo>
                    <a:pt x="5200" y="3623"/>
                    <a:pt x="5181" y="3665"/>
                    <a:pt x="5195" y="3711"/>
                  </a:cubicBezTo>
                  <a:lnTo>
                    <a:pt x="5682" y="5782"/>
                  </a:lnTo>
                  <a:cubicBezTo>
                    <a:pt x="5399" y="5554"/>
                    <a:pt x="5102" y="5345"/>
                    <a:pt x="4786" y="5150"/>
                  </a:cubicBezTo>
                  <a:cubicBezTo>
                    <a:pt x="4578" y="5016"/>
                    <a:pt x="4383" y="4900"/>
                    <a:pt x="4178" y="4788"/>
                  </a:cubicBezTo>
                  <a:cubicBezTo>
                    <a:pt x="4076" y="4733"/>
                    <a:pt x="3965" y="4677"/>
                    <a:pt x="3858" y="4621"/>
                  </a:cubicBezTo>
                  <a:cubicBezTo>
                    <a:pt x="3796" y="4588"/>
                    <a:pt x="3717" y="4530"/>
                    <a:pt x="3644" y="4530"/>
                  </a:cubicBezTo>
                  <a:cubicBezTo>
                    <a:pt x="3635" y="4530"/>
                    <a:pt x="3626" y="4531"/>
                    <a:pt x="3617" y="4533"/>
                  </a:cubicBezTo>
                  <a:cubicBezTo>
                    <a:pt x="3533" y="4551"/>
                    <a:pt x="3426" y="4654"/>
                    <a:pt x="3361" y="4700"/>
                  </a:cubicBezTo>
                  <a:cubicBezTo>
                    <a:pt x="3287" y="4756"/>
                    <a:pt x="3208" y="4811"/>
                    <a:pt x="3139" y="4872"/>
                  </a:cubicBezTo>
                  <a:cubicBezTo>
                    <a:pt x="2971" y="5002"/>
                    <a:pt x="2809" y="5141"/>
                    <a:pt x="2660" y="5299"/>
                  </a:cubicBezTo>
                  <a:cubicBezTo>
                    <a:pt x="2438" y="5512"/>
                    <a:pt x="2243" y="5749"/>
                    <a:pt x="2062" y="6000"/>
                  </a:cubicBezTo>
                  <a:cubicBezTo>
                    <a:pt x="2103" y="5294"/>
                    <a:pt x="2136" y="4584"/>
                    <a:pt x="2178" y="3878"/>
                  </a:cubicBezTo>
                  <a:lnTo>
                    <a:pt x="2178" y="3860"/>
                  </a:lnTo>
                  <a:cubicBezTo>
                    <a:pt x="2201" y="3851"/>
                    <a:pt x="2210" y="3813"/>
                    <a:pt x="2182" y="3804"/>
                  </a:cubicBezTo>
                  <a:cubicBezTo>
                    <a:pt x="1570" y="3530"/>
                    <a:pt x="971" y="3270"/>
                    <a:pt x="414" y="2904"/>
                  </a:cubicBezTo>
                  <a:cubicBezTo>
                    <a:pt x="785" y="2839"/>
                    <a:pt x="1161" y="2769"/>
                    <a:pt x="1533" y="2699"/>
                  </a:cubicBezTo>
                  <a:cubicBezTo>
                    <a:pt x="1746" y="2658"/>
                    <a:pt x="1964" y="2620"/>
                    <a:pt x="2182" y="2583"/>
                  </a:cubicBezTo>
                  <a:cubicBezTo>
                    <a:pt x="2349" y="2556"/>
                    <a:pt x="2526" y="2537"/>
                    <a:pt x="2665" y="2421"/>
                  </a:cubicBezTo>
                  <a:cubicBezTo>
                    <a:pt x="2790" y="2309"/>
                    <a:pt x="2860" y="2142"/>
                    <a:pt x="2939" y="1998"/>
                  </a:cubicBezTo>
                  <a:cubicBezTo>
                    <a:pt x="3041" y="1794"/>
                    <a:pt x="3148" y="1585"/>
                    <a:pt x="3255" y="1381"/>
                  </a:cubicBezTo>
                  <a:cubicBezTo>
                    <a:pt x="3436" y="1028"/>
                    <a:pt x="3617" y="680"/>
                    <a:pt x="3798" y="327"/>
                  </a:cubicBezTo>
                  <a:close/>
                  <a:moveTo>
                    <a:pt x="3785" y="0"/>
                  </a:moveTo>
                  <a:cubicBezTo>
                    <a:pt x="3749" y="0"/>
                    <a:pt x="3712" y="18"/>
                    <a:pt x="3696" y="49"/>
                  </a:cubicBezTo>
                  <a:lnTo>
                    <a:pt x="3120" y="1163"/>
                  </a:lnTo>
                  <a:lnTo>
                    <a:pt x="2818" y="1748"/>
                  </a:lnTo>
                  <a:cubicBezTo>
                    <a:pt x="2739" y="1906"/>
                    <a:pt x="2670" y="2119"/>
                    <a:pt x="2535" y="2249"/>
                  </a:cubicBezTo>
                  <a:cubicBezTo>
                    <a:pt x="2401" y="2374"/>
                    <a:pt x="2155" y="2379"/>
                    <a:pt x="1978" y="2412"/>
                  </a:cubicBezTo>
                  <a:cubicBezTo>
                    <a:pt x="1774" y="2444"/>
                    <a:pt x="1570" y="2486"/>
                    <a:pt x="1365" y="2518"/>
                  </a:cubicBezTo>
                  <a:cubicBezTo>
                    <a:pt x="943" y="2597"/>
                    <a:pt x="525" y="2672"/>
                    <a:pt x="98" y="2746"/>
                  </a:cubicBezTo>
                  <a:cubicBezTo>
                    <a:pt x="1" y="2764"/>
                    <a:pt x="5" y="2890"/>
                    <a:pt x="75" y="2936"/>
                  </a:cubicBezTo>
                  <a:cubicBezTo>
                    <a:pt x="641" y="3331"/>
                    <a:pt x="1282" y="3688"/>
                    <a:pt x="1960" y="3837"/>
                  </a:cubicBezTo>
                  <a:cubicBezTo>
                    <a:pt x="1955" y="3851"/>
                    <a:pt x="1950" y="3865"/>
                    <a:pt x="1950" y="3883"/>
                  </a:cubicBezTo>
                  <a:cubicBezTo>
                    <a:pt x="1904" y="4719"/>
                    <a:pt x="1862" y="5554"/>
                    <a:pt x="1816" y="6390"/>
                  </a:cubicBezTo>
                  <a:cubicBezTo>
                    <a:pt x="1813" y="6456"/>
                    <a:pt x="1865" y="6493"/>
                    <a:pt x="1920" y="6493"/>
                  </a:cubicBezTo>
                  <a:cubicBezTo>
                    <a:pt x="1957" y="6493"/>
                    <a:pt x="1996" y="6476"/>
                    <a:pt x="2020" y="6441"/>
                  </a:cubicBezTo>
                  <a:cubicBezTo>
                    <a:pt x="2442" y="5777"/>
                    <a:pt x="2999" y="5201"/>
                    <a:pt x="3649" y="4760"/>
                  </a:cubicBezTo>
                  <a:cubicBezTo>
                    <a:pt x="4406" y="5113"/>
                    <a:pt x="5111" y="5559"/>
                    <a:pt x="5757" y="6093"/>
                  </a:cubicBezTo>
                  <a:cubicBezTo>
                    <a:pt x="5777" y="6110"/>
                    <a:pt x="5801" y="6118"/>
                    <a:pt x="5824" y="6118"/>
                  </a:cubicBezTo>
                  <a:cubicBezTo>
                    <a:pt x="5880" y="6118"/>
                    <a:pt x="5931" y="6072"/>
                    <a:pt x="5914" y="6000"/>
                  </a:cubicBezTo>
                  <a:cubicBezTo>
                    <a:pt x="5738" y="5243"/>
                    <a:pt x="5566" y="4487"/>
                    <a:pt x="5390" y="3725"/>
                  </a:cubicBezTo>
                  <a:cubicBezTo>
                    <a:pt x="5993" y="3321"/>
                    <a:pt x="6592" y="2904"/>
                    <a:pt x="7200" y="2500"/>
                  </a:cubicBezTo>
                  <a:cubicBezTo>
                    <a:pt x="7279" y="2439"/>
                    <a:pt x="7247" y="2328"/>
                    <a:pt x="7154" y="2323"/>
                  </a:cubicBezTo>
                  <a:cubicBezTo>
                    <a:pt x="6768" y="2300"/>
                    <a:pt x="6379" y="2277"/>
                    <a:pt x="5993" y="2235"/>
                  </a:cubicBezTo>
                  <a:cubicBezTo>
                    <a:pt x="5808" y="2217"/>
                    <a:pt x="5617" y="2193"/>
                    <a:pt x="5432" y="2180"/>
                  </a:cubicBezTo>
                  <a:cubicBezTo>
                    <a:pt x="5241" y="2156"/>
                    <a:pt x="4986" y="2166"/>
                    <a:pt x="4810" y="2073"/>
                  </a:cubicBezTo>
                  <a:cubicBezTo>
                    <a:pt x="4666" y="1994"/>
                    <a:pt x="4610" y="1785"/>
                    <a:pt x="4550" y="1646"/>
                  </a:cubicBezTo>
                  <a:cubicBezTo>
                    <a:pt x="4475" y="1474"/>
                    <a:pt x="4406" y="1302"/>
                    <a:pt x="4332" y="1135"/>
                  </a:cubicBezTo>
                  <a:cubicBezTo>
                    <a:pt x="4174" y="773"/>
                    <a:pt x="4021" y="406"/>
                    <a:pt x="3867" y="49"/>
                  </a:cubicBezTo>
                  <a:cubicBezTo>
                    <a:pt x="3852" y="15"/>
                    <a:pt x="3819" y="0"/>
                    <a:pt x="37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3139450" y="1304150"/>
              <a:ext cx="12575" cy="31175"/>
            </a:xfrm>
            <a:custGeom>
              <a:avLst/>
              <a:gdLst/>
              <a:ahLst/>
              <a:cxnLst/>
              <a:rect l="l" t="t" r="r" b="b"/>
              <a:pathLst>
                <a:path w="503" h="1247" extrusionOk="0">
                  <a:moveTo>
                    <a:pt x="57" y="0"/>
                  </a:moveTo>
                  <a:cubicBezTo>
                    <a:pt x="29" y="0"/>
                    <a:pt x="1" y="19"/>
                    <a:pt x="6" y="52"/>
                  </a:cubicBezTo>
                  <a:cubicBezTo>
                    <a:pt x="34" y="270"/>
                    <a:pt x="108" y="470"/>
                    <a:pt x="192" y="679"/>
                  </a:cubicBezTo>
                  <a:cubicBezTo>
                    <a:pt x="229" y="776"/>
                    <a:pt x="266" y="883"/>
                    <a:pt x="317" y="976"/>
                  </a:cubicBezTo>
                  <a:cubicBezTo>
                    <a:pt x="368" y="1069"/>
                    <a:pt x="415" y="1162"/>
                    <a:pt x="480" y="1241"/>
                  </a:cubicBezTo>
                  <a:cubicBezTo>
                    <a:pt x="481" y="1245"/>
                    <a:pt x="484" y="1246"/>
                    <a:pt x="487" y="1246"/>
                  </a:cubicBezTo>
                  <a:cubicBezTo>
                    <a:pt x="494" y="1246"/>
                    <a:pt x="503" y="1238"/>
                    <a:pt x="503" y="1231"/>
                  </a:cubicBezTo>
                  <a:cubicBezTo>
                    <a:pt x="503" y="1124"/>
                    <a:pt x="480" y="1022"/>
                    <a:pt x="457" y="925"/>
                  </a:cubicBezTo>
                  <a:cubicBezTo>
                    <a:pt x="433" y="818"/>
                    <a:pt x="401" y="711"/>
                    <a:pt x="364" y="614"/>
                  </a:cubicBezTo>
                  <a:cubicBezTo>
                    <a:pt x="294" y="414"/>
                    <a:pt x="224" y="210"/>
                    <a:pt x="104" y="24"/>
                  </a:cubicBezTo>
                  <a:cubicBezTo>
                    <a:pt x="95" y="8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3155850" y="1275375"/>
              <a:ext cx="17750" cy="13175"/>
            </a:xfrm>
            <a:custGeom>
              <a:avLst/>
              <a:gdLst/>
              <a:ahLst/>
              <a:cxnLst/>
              <a:rect l="l" t="t" r="r" b="b"/>
              <a:pathLst>
                <a:path w="710" h="527" extrusionOk="0">
                  <a:moveTo>
                    <a:pt x="687" y="0"/>
                  </a:moveTo>
                  <a:cubicBezTo>
                    <a:pt x="686" y="0"/>
                    <a:pt x="684" y="1"/>
                    <a:pt x="682" y="1"/>
                  </a:cubicBezTo>
                  <a:cubicBezTo>
                    <a:pt x="566" y="47"/>
                    <a:pt x="450" y="103"/>
                    <a:pt x="339" y="163"/>
                  </a:cubicBezTo>
                  <a:cubicBezTo>
                    <a:pt x="288" y="196"/>
                    <a:pt x="237" y="233"/>
                    <a:pt x="186" y="275"/>
                  </a:cubicBezTo>
                  <a:cubicBezTo>
                    <a:pt x="153" y="293"/>
                    <a:pt x="130" y="317"/>
                    <a:pt x="102" y="335"/>
                  </a:cubicBezTo>
                  <a:cubicBezTo>
                    <a:pt x="74" y="354"/>
                    <a:pt x="51" y="372"/>
                    <a:pt x="28" y="405"/>
                  </a:cubicBezTo>
                  <a:cubicBezTo>
                    <a:pt x="5" y="428"/>
                    <a:pt x="0" y="461"/>
                    <a:pt x="14" y="488"/>
                  </a:cubicBezTo>
                  <a:cubicBezTo>
                    <a:pt x="31" y="509"/>
                    <a:pt x="62" y="526"/>
                    <a:pt x="89" y="526"/>
                  </a:cubicBezTo>
                  <a:cubicBezTo>
                    <a:pt x="92" y="526"/>
                    <a:pt x="95" y="526"/>
                    <a:pt x="98" y="526"/>
                  </a:cubicBezTo>
                  <a:cubicBezTo>
                    <a:pt x="130" y="512"/>
                    <a:pt x="158" y="502"/>
                    <a:pt x="190" y="479"/>
                  </a:cubicBezTo>
                  <a:cubicBezTo>
                    <a:pt x="218" y="461"/>
                    <a:pt x="241" y="442"/>
                    <a:pt x="269" y="419"/>
                  </a:cubicBezTo>
                  <a:cubicBezTo>
                    <a:pt x="325" y="386"/>
                    <a:pt x="381" y="349"/>
                    <a:pt x="432" y="303"/>
                  </a:cubicBezTo>
                  <a:cubicBezTo>
                    <a:pt x="534" y="224"/>
                    <a:pt x="617" y="131"/>
                    <a:pt x="706" y="38"/>
                  </a:cubicBezTo>
                  <a:cubicBezTo>
                    <a:pt x="710" y="21"/>
                    <a:pt x="703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3117225" y="1232600"/>
              <a:ext cx="9175" cy="22650"/>
            </a:xfrm>
            <a:custGeom>
              <a:avLst/>
              <a:gdLst/>
              <a:ahLst/>
              <a:cxnLst/>
              <a:rect l="l" t="t" r="r" b="b"/>
              <a:pathLst>
                <a:path w="367" h="906" extrusionOk="0">
                  <a:moveTo>
                    <a:pt x="25" y="1"/>
                  </a:moveTo>
                  <a:cubicBezTo>
                    <a:pt x="12" y="1"/>
                    <a:pt x="1" y="15"/>
                    <a:pt x="4" y="32"/>
                  </a:cubicBezTo>
                  <a:cubicBezTo>
                    <a:pt x="18" y="106"/>
                    <a:pt x="41" y="171"/>
                    <a:pt x="64" y="241"/>
                  </a:cubicBezTo>
                  <a:cubicBezTo>
                    <a:pt x="88" y="315"/>
                    <a:pt x="106" y="384"/>
                    <a:pt x="120" y="459"/>
                  </a:cubicBezTo>
                  <a:cubicBezTo>
                    <a:pt x="139" y="528"/>
                    <a:pt x="157" y="607"/>
                    <a:pt x="166" y="677"/>
                  </a:cubicBezTo>
                  <a:cubicBezTo>
                    <a:pt x="171" y="709"/>
                    <a:pt x="185" y="747"/>
                    <a:pt x="190" y="784"/>
                  </a:cubicBezTo>
                  <a:cubicBezTo>
                    <a:pt x="204" y="830"/>
                    <a:pt x="208" y="867"/>
                    <a:pt x="250" y="895"/>
                  </a:cubicBezTo>
                  <a:cubicBezTo>
                    <a:pt x="259" y="902"/>
                    <a:pt x="270" y="905"/>
                    <a:pt x="281" y="905"/>
                  </a:cubicBezTo>
                  <a:cubicBezTo>
                    <a:pt x="299" y="905"/>
                    <a:pt x="317" y="897"/>
                    <a:pt x="329" y="886"/>
                  </a:cubicBezTo>
                  <a:cubicBezTo>
                    <a:pt x="366" y="839"/>
                    <a:pt x="366" y="802"/>
                    <a:pt x="361" y="756"/>
                  </a:cubicBezTo>
                  <a:cubicBezTo>
                    <a:pt x="352" y="714"/>
                    <a:pt x="348" y="677"/>
                    <a:pt x="338" y="635"/>
                  </a:cubicBezTo>
                  <a:lnTo>
                    <a:pt x="269" y="408"/>
                  </a:lnTo>
                  <a:cubicBezTo>
                    <a:pt x="236" y="333"/>
                    <a:pt x="204" y="264"/>
                    <a:pt x="166" y="194"/>
                  </a:cubicBezTo>
                  <a:cubicBezTo>
                    <a:pt x="134" y="125"/>
                    <a:pt x="92" y="60"/>
                    <a:pt x="41" y="8"/>
                  </a:cubicBezTo>
                  <a:cubicBezTo>
                    <a:pt x="36" y="3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3083175" y="1324075"/>
              <a:ext cx="16425" cy="13825"/>
            </a:xfrm>
            <a:custGeom>
              <a:avLst/>
              <a:gdLst/>
              <a:ahLst/>
              <a:cxnLst/>
              <a:rect l="l" t="t" r="r" b="b"/>
              <a:pathLst>
                <a:path w="657" h="553" extrusionOk="0">
                  <a:moveTo>
                    <a:pt x="568" y="1"/>
                  </a:moveTo>
                  <a:cubicBezTo>
                    <a:pt x="564" y="1"/>
                    <a:pt x="559" y="1"/>
                    <a:pt x="554" y="3"/>
                  </a:cubicBezTo>
                  <a:cubicBezTo>
                    <a:pt x="521" y="16"/>
                    <a:pt x="493" y="26"/>
                    <a:pt x="461" y="44"/>
                  </a:cubicBezTo>
                  <a:cubicBezTo>
                    <a:pt x="433" y="63"/>
                    <a:pt x="410" y="81"/>
                    <a:pt x="387" y="95"/>
                  </a:cubicBezTo>
                  <a:cubicBezTo>
                    <a:pt x="336" y="133"/>
                    <a:pt x="289" y="170"/>
                    <a:pt x="238" y="211"/>
                  </a:cubicBezTo>
                  <a:cubicBezTo>
                    <a:pt x="145" y="295"/>
                    <a:pt x="66" y="397"/>
                    <a:pt x="15" y="504"/>
                  </a:cubicBezTo>
                  <a:cubicBezTo>
                    <a:pt x="1" y="526"/>
                    <a:pt x="23" y="553"/>
                    <a:pt x="47" y="553"/>
                  </a:cubicBezTo>
                  <a:cubicBezTo>
                    <a:pt x="53" y="553"/>
                    <a:pt x="60" y="551"/>
                    <a:pt x="66" y="546"/>
                  </a:cubicBezTo>
                  <a:cubicBezTo>
                    <a:pt x="155" y="462"/>
                    <a:pt x="243" y="388"/>
                    <a:pt x="331" y="314"/>
                  </a:cubicBezTo>
                  <a:cubicBezTo>
                    <a:pt x="368" y="276"/>
                    <a:pt x="414" y="244"/>
                    <a:pt x="456" y="211"/>
                  </a:cubicBezTo>
                  <a:cubicBezTo>
                    <a:pt x="479" y="198"/>
                    <a:pt x="503" y="179"/>
                    <a:pt x="530" y="165"/>
                  </a:cubicBezTo>
                  <a:cubicBezTo>
                    <a:pt x="563" y="151"/>
                    <a:pt x="586" y="128"/>
                    <a:pt x="614" y="109"/>
                  </a:cubicBezTo>
                  <a:cubicBezTo>
                    <a:pt x="657" y="67"/>
                    <a:pt x="621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3052900" y="1284625"/>
              <a:ext cx="20350" cy="8100"/>
            </a:xfrm>
            <a:custGeom>
              <a:avLst/>
              <a:gdLst/>
              <a:ahLst/>
              <a:cxnLst/>
              <a:rect l="l" t="t" r="r" b="b"/>
              <a:pathLst>
                <a:path w="814" h="324" extrusionOk="0">
                  <a:moveTo>
                    <a:pt x="86" y="1"/>
                  </a:moveTo>
                  <a:cubicBezTo>
                    <a:pt x="67" y="1"/>
                    <a:pt x="48" y="5"/>
                    <a:pt x="24" y="12"/>
                  </a:cubicBezTo>
                  <a:cubicBezTo>
                    <a:pt x="10" y="12"/>
                    <a:pt x="1" y="35"/>
                    <a:pt x="19" y="39"/>
                  </a:cubicBezTo>
                  <a:cubicBezTo>
                    <a:pt x="33" y="49"/>
                    <a:pt x="38" y="63"/>
                    <a:pt x="57" y="72"/>
                  </a:cubicBezTo>
                  <a:lnTo>
                    <a:pt x="89" y="91"/>
                  </a:lnTo>
                  <a:cubicBezTo>
                    <a:pt x="117" y="104"/>
                    <a:pt x="145" y="118"/>
                    <a:pt x="177" y="132"/>
                  </a:cubicBezTo>
                  <a:cubicBezTo>
                    <a:pt x="233" y="160"/>
                    <a:pt x="293" y="183"/>
                    <a:pt x="354" y="207"/>
                  </a:cubicBezTo>
                  <a:cubicBezTo>
                    <a:pt x="479" y="253"/>
                    <a:pt x="595" y="304"/>
                    <a:pt x="725" y="323"/>
                  </a:cubicBezTo>
                  <a:cubicBezTo>
                    <a:pt x="731" y="323"/>
                    <a:pt x="736" y="324"/>
                    <a:pt x="742" y="324"/>
                  </a:cubicBezTo>
                  <a:cubicBezTo>
                    <a:pt x="770" y="324"/>
                    <a:pt x="793" y="312"/>
                    <a:pt x="808" y="281"/>
                  </a:cubicBezTo>
                  <a:cubicBezTo>
                    <a:pt x="813" y="248"/>
                    <a:pt x="804" y="211"/>
                    <a:pt x="776" y="197"/>
                  </a:cubicBezTo>
                  <a:cubicBezTo>
                    <a:pt x="651" y="132"/>
                    <a:pt x="525" y="100"/>
                    <a:pt x="395" y="67"/>
                  </a:cubicBezTo>
                  <a:cubicBezTo>
                    <a:pt x="335" y="49"/>
                    <a:pt x="270" y="30"/>
                    <a:pt x="205" y="21"/>
                  </a:cubicBezTo>
                  <a:cubicBezTo>
                    <a:pt x="173" y="16"/>
                    <a:pt x="140" y="7"/>
                    <a:pt x="108" y="2"/>
                  </a:cubicBezTo>
                  <a:cubicBezTo>
                    <a:pt x="100" y="1"/>
                    <a:pt x="93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59"/>
          <p:cNvGrpSpPr/>
          <p:nvPr/>
        </p:nvGrpSpPr>
        <p:grpSpPr>
          <a:xfrm rot="682270">
            <a:off x="3990426" y="320871"/>
            <a:ext cx="467545" cy="417001"/>
            <a:chOff x="3023775" y="1210700"/>
            <a:chExt cx="182000" cy="162325"/>
          </a:xfrm>
        </p:grpSpPr>
        <p:sp>
          <p:nvSpPr>
            <p:cNvPr id="1986" name="Google Shape;1986;p59"/>
            <p:cNvSpPr/>
            <p:nvPr/>
          </p:nvSpPr>
          <p:spPr>
            <a:xfrm>
              <a:off x="3023775" y="1210700"/>
              <a:ext cx="182000" cy="162325"/>
            </a:xfrm>
            <a:custGeom>
              <a:avLst/>
              <a:gdLst/>
              <a:ahLst/>
              <a:cxnLst/>
              <a:rect l="l" t="t" r="r" b="b"/>
              <a:pathLst>
                <a:path w="7280" h="6493" extrusionOk="0">
                  <a:moveTo>
                    <a:pt x="3798" y="327"/>
                  </a:moveTo>
                  <a:cubicBezTo>
                    <a:pt x="3942" y="657"/>
                    <a:pt x="4081" y="987"/>
                    <a:pt x="4225" y="1321"/>
                  </a:cubicBezTo>
                  <a:lnTo>
                    <a:pt x="4471" y="1892"/>
                  </a:lnTo>
                  <a:cubicBezTo>
                    <a:pt x="4526" y="2031"/>
                    <a:pt x="4596" y="2166"/>
                    <a:pt x="4735" y="2240"/>
                  </a:cubicBezTo>
                  <a:cubicBezTo>
                    <a:pt x="4879" y="2323"/>
                    <a:pt x="5060" y="2323"/>
                    <a:pt x="5218" y="2347"/>
                  </a:cubicBezTo>
                  <a:lnTo>
                    <a:pt x="5845" y="2416"/>
                  </a:lnTo>
                  <a:cubicBezTo>
                    <a:pt x="6198" y="2449"/>
                    <a:pt x="6546" y="2472"/>
                    <a:pt x="6898" y="2495"/>
                  </a:cubicBezTo>
                  <a:cubicBezTo>
                    <a:pt x="6351" y="2862"/>
                    <a:pt x="5794" y="3224"/>
                    <a:pt x="5241" y="3595"/>
                  </a:cubicBezTo>
                  <a:cubicBezTo>
                    <a:pt x="5200" y="3623"/>
                    <a:pt x="5181" y="3665"/>
                    <a:pt x="5195" y="3711"/>
                  </a:cubicBezTo>
                  <a:lnTo>
                    <a:pt x="5682" y="5782"/>
                  </a:lnTo>
                  <a:cubicBezTo>
                    <a:pt x="5399" y="5554"/>
                    <a:pt x="5102" y="5345"/>
                    <a:pt x="4786" y="5150"/>
                  </a:cubicBezTo>
                  <a:cubicBezTo>
                    <a:pt x="4578" y="5016"/>
                    <a:pt x="4383" y="4900"/>
                    <a:pt x="4178" y="4788"/>
                  </a:cubicBezTo>
                  <a:cubicBezTo>
                    <a:pt x="4076" y="4733"/>
                    <a:pt x="3965" y="4677"/>
                    <a:pt x="3858" y="4621"/>
                  </a:cubicBezTo>
                  <a:cubicBezTo>
                    <a:pt x="3796" y="4588"/>
                    <a:pt x="3717" y="4530"/>
                    <a:pt x="3644" y="4530"/>
                  </a:cubicBezTo>
                  <a:cubicBezTo>
                    <a:pt x="3635" y="4530"/>
                    <a:pt x="3626" y="4531"/>
                    <a:pt x="3617" y="4533"/>
                  </a:cubicBezTo>
                  <a:cubicBezTo>
                    <a:pt x="3533" y="4551"/>
                    <a:pt x="3426" y="4654"/>
                    <a:pt x="3361" y="4700"/>
                  </a:cubicBezTo>
                  <a:cubicBezTo>
                    <a:pt x="3287" y="4756"/>
                    <a:pt x="3208" y="4811"/>
                    <a:pt x="3139" y="4872"/>
                  </a:cubicBezTo>
                  <a:cubicBezTo>
                    <a:pt x="2971" y="5002"/>
                    <a:pt x="2809" y="5141"/>
                    <a:pt x="2660" y="5299"/>
                  </a:cubicBezTo>
                  <a:cubicBezTo>
                    <a:pt x="2438" y="5512"/>
                    <a:pt x="2243" y="5749"/>
                    <a:pt x="2062" y="6000"/>
                  </a:cubicBezTo>
                  <a:cubicBezTo>
                    <a:pt x="2103" y="5294"/>
                    <a:pt x="2136" y="4584"/>
                    <a:pt x="2178" y="3878"/>
                  </a:cubicBezTo>
                  <a:lnTo>
                    <a:pt x="2178" y="3860"/>
                  </a:lnTo>
                  <a:cubicBezTo>
                    <a:pt x="2201" y="3851"/>
                    <a:pt x="2210" y="3813"/>
                    <a:pt x="2182" y="3804"/>
                  </a:cubicBezTo>
                  <a:cubicBezTo>
                    <a:pt x="1570" y="3530"/>
                    <a:pt x="971" y="3270"/>
                    <a:pt x="414" y="2904"/>
                  </a:cubicBezTo>
                  <a:cubicBezTo>
                    <a:pt x="785" y="2839"/>
                    <a:pt x="1161" y="2769"/>
                    <a:pt x="1533" y="2699"/>
                  </a:cubicBezTo>
                  <a:cubicBezTo>
                    <a:pt x="1746" y="2658"/>
                    <a:pt x="1964" y="2620"/>
                    <a:pt x="2182" y="2583"/>
                  </a:cubicBezTo>
                  <a:cubicBezTo>
                    <a:pt x="2349" y="2556"/>
                    <a:pt x="2526" y="2537"/>
                    <a:pt x="2665" y="2421"/>
                  </a:cubicBezTo>
                  <a:cubicBezTo>
                    <a:pt x="2790" y="2309"/>
                    <a:pt x="2860" y="2142"/>
                    <a:pt x="2939" y="1998"/>
                  </a:cubicBezTo>
                  <a:cubicBezTo>
                    <a:pt x="3041" y="1794"/>
                    <a:pt x="3148" y="1585"/>
                    <a:pt x="3255" y="1381"/>
                  </a:cubicBezTo>
                  <a:cubicBezTo>
                    <a:pt x="3436" y="1028"/>
                    <a:pt x="3617" y="680"/>
                    <a:pt x="3798" y="327"/>
                  </a:cubicBezTo>
                  <a:close/>
                  <a:moveTo>
                    <a:pt x="3785" y="0"/>
                  </a:moveTo>
                  <a:cubicBezTo>
                    <a:pt x="3749" y="0"/>
                    <a:pt x="3712" y="18"/>
                    <a:pt x="3696" y="49"/>
                  </a:cubicBezTo>
                  <a:lnTo>
                    <a:pt x="3120" y="1163"/>
                  </a:lnTo>
                  <a:lnTo>
                    <a:pt x="2818" y="1748"/>
                  </a:lnTo>
                  <a:cubicBezTo>
                    <a:pt x="2739" y="1906"/>
                    <a:pt x="2670" y="2119"/>
                    <a:pt x="2535" y="2249"/>
                  </a:cubicBezTo>
                  <a:cubicBezTo>
                    <a:pt x="2401" y="2374"/>
                    <a:pt x="2155" y="2379"/>
                    <a:pt x="1978" y="2412"/>
                  </a:cubicBezTo>
                  <a:cubicBezTo>
                    <a:pt x="1774" y="2444"/>
                    <a:pt x="1570" y="2486"/>
                    <a:pt x="1365" y="2518"/>
                  </a:cubicBezTo>
                  <a:cubicBezTo>
                    <a:pt x="943" y="2597"/>
                    <a:pt x="525" y="2672"/>
                    <a:pt x="98" y="2746"/>
                  </a:cubicBezTo>
                  <a:cubicBezTo>
                    <a:pt x="1" y="2764"/>
                    <a:pt x="5" y="2890"/>
                    <a:pt x="75" y="2936"/>
                  </a:cubicBezTo>
                  <a:cubicBezTo>
                    <a:pt x="641" y="3331"/>
                    <a:pt x="1282" y="3688"/>
                    <a:pt x="1960" y="3837"/>
                  </a:cubicBezTo>
                  <a:cubicBezTo>
                    <a:pt x="1955" y="3851"/>
                    <a:pt x="1950" y="3865"/>
                    <a:pt x="1950" y="3883"/>
                  </a:cubicBezTo>
                  <a:cubicBezTo>
                    <a:pt x="1904" y="4719"/>
                    <a:pt x="1862" y="5554"/>
                    <a:pt x="1816" y="6390"/>
                  </a:cubicBezTo>
                  <a:cubicBezTo>
                    <a:pt x="1813" y="6456"/>
                    <a:pt x="1865" y="6493"/>
                    <a:pt x="1920" y="6493"/>
                  </a:cubicBezTo>
                  <a:cubicBezTo>
                    <a:pt x="1957" y="6493"/>
                    <a:pt x="1996" y="6476"/>
                    <a:pt x="2020" y="6441"/>
                  </a:cubicBezTo>
                  <a:cubicBezTo>
                    <a:pt x="2442" y="5777"/>
                    <a:pt x="2999" y="5201"/>
                    <a:pt x="3649" y="4760"/>
                  </a:cubicBezTo>
                  <a:cubicBezTo>
                    <a:pt x="4406" y="5113"/>
                    <a:pt x="5111" y="5559"/>
                    <a:pt x="5757" y="6093"/>
                  </a:cubicBezTo>
                  <a:cubicBezTo>
                    <a:pt x="5777" y="6110"/>
                    <a:pt x="5801" y="6118"/>
                    <a:pt x="5824" y="6118"/>
                  </a:cubicBezTo>
                  <a:cubicBezTo>
                    <a:pt x="5880" y="6118"/>
                    <a:pt x="5931" y="6072"/>
                    <a:pt x="5914" y="6000"/>
                  </a:cubicBezTo>
                  <a:cubicBezTo>
                    <a:pt x="5738" y="5243"/>
                    <a:pt x="5566" y="4487"/>
                    <a:pt x="5390" y="3725"/>
                  </a:cubicBezTo>
                  <a:cubicBezTo>
                    <a:pt x="5993" y="3321"/>
                    <a:pt x="6592" y="2904"/>
                    <a:pt x="7200" y="2500"/>
                  </a:cubicBezTo>
                  <a:cubicBezTo>
                    <a:pt x="7279" y="2439"/>
                    <a:pt x="7247" y="2328"/>
                    <a:pt x="7154" y="2323"/>
                  </a:cubicBezTo>
                  <a:cubicBezTo>
                    <a:pt x="6768" y="2300"/>
                    <a:pt x="6379" y="2277"/>
                    <a:pt x="5993" y="2235"/>
                  </a:cubicBezTo>
                  <a:cubicBezTo>
                    <a:pt x="5808" y="2217"/>
                    <a:pt x="5617" y="2193"/>
                    <a:pt x="5432" y="2180"/>
                  </a:cubicBezTo>
                  <a:cubicBezTo>
                    <a:pt x="5241" y="2156"/>
                    <a:pt x="4986" y="2166"/>
                    <a:pt x="4810" y="2073"/>
                  </a:cubicBezTo>
                  <a:cubicBezTo>
                    <a:pt x="4666" y="1994"/>
                    <a:pt x="4610" y="1785"/>
                    <a:pt x="4550" y="1646"/>
                  </a:cubicBezTo>
                  <a:cubicBezTo>
                    <a:pt x="4475" y="1474"/>
                    <a:pt x="4406" y="1302"/>
                    <a:pt x="4332" y="1135"/>
                  </a:cubicBezTo>
                  <a:cubicBezTo>
                    <a:pt x="4174" y="773"/>
                    <a:pt x="4021" y="406"/>
                    <a:pt x="3867" y="49"/>
                  </a:cubicBezTo>
                  <a:cubicBezTo>
                    <a:pt x="3852" y="15"/>
                    <a:pt x="3819" y="0"/>
                    <a:pt x="37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3139450" y="1304150"/>
              <a:ext cx="12575" cy="31175"/>
            </a:xfrm>
            <a:custGeom>
              <a:avLst/>
              <a:gdLst/>
              <a:ahLst/>
              <a:cxnLst/>
              <a:rect l="l" t="t" r="r" b="b"/>
              <a:pathLst>
                <a:path w="503" h="1247" extrusionOk="0">
                  <a:moveTo>
                    <a:pt x="57" y="0"/>
                  </a:moveTo>
                  <a:cubicBezTo>
                    <a:pt x="29" y="0"/>
                    <a:pt x="1" y="19"/>
                    <a:pt x="6" y="52"/>
                  </a:cubicBezTo>
                  <a:cubicBezTo>
                    <a:pt x="34" y="270"/>
                    <a:pt x="108" y="470"/>
                    <a:pt x="192" y="679"/>
                  </a:cubicBezTo>
                  <a:cubicBezTo>
                    <a:pt x="229" y="776"/>
                    <a:pt x="266" y="883"/>
                    <a:pt x="317" y="976"/>
                  </a:cubicBezTo>
                  <a:cubicBezTo>
                    <a:pt x="368" y="1069"/>
                    <a:pt x="415" y="1162"/>
                    <a:pt x="480" y="1241"/>
                  </a:cubicBezTo>
                  <a:cubicBezTo>
                    <a:pt x="481" y="1245"/>
                    <a:pt x="484" y="1246"/>
                    <a:pt x="487" y="1246"/>
                  </a:cubicBezTo>
                  <a:cubicBezTo>
                    <a:pt x="494" y="1246"/>
                    <a:pt x="503" y="1238"/>
                    <a:pt x="503" y="1231"/>
                  </a:cubicBezTo>
                  <a:cubicBezTo>
                    <a:pt x="503" y="1124"/>
                    <a:pt x="480" y="1022"/>
                    <a:pt x="457" y="925"/>
                  </a:cubicBezTo>
                  <a:cubicBezTo>
                    <a:pt x="433" y="818"/>
                    <a:pt x="401" y="711"/>
                    <a:pt x="364" y="614"/>
                  </a:cubicBezTo>
                  <a:cubicBezTo>
                    <a:pt x="294" y="414"/>
                    <a:pt x="224" y="210"/>
                    <a:pt x="104" y="24"/>
                  </a:cubicBezTo>
                  <a:cubicBezTo>
                    <a:pt x="95" y="8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3155850" y="1275375"/>
              <a:ext cx="17750" cy="13175"/>
            </a:xfrm>
            <a:custGeom>
              <a:avLst/>
              <a:gdLst/>
              <a:ahLst/>
              <a:cxnLst/>
              <a:rect l="l" t="t" r="r" b="b"/>
              <a:pathLst>
                <a:path w="710" h="527" extrusionOk="0">
                  <a:moveTo>
                    <a:pt x="687" y="0"/>
                  </a:moveTo>
                  <a:cubicBezTo>
                    <a:pt x="686" y="0"/>
                    <a:pt x="684" y="1"/>
                    <a:pt x="682" y="1"/>
                  </a:cubicBezTo>
                  <a:cubicBezTo>
                    <a:pt x="566" y="47"/>
                    <a:pt x="450" y="103"/>
                    <a:pt x="339" y="163"/>
                  </a:cubicBezTo>
                  <a:cubicBezTo>
                    <a:pt x="288" y="196"/>
                    <a:pt x="237" y="233"/>
                    <a:pt x="186" y="275"/>
                  </a:cubicBezTo>
                  <a:cubicBezTo>
                    <a:pt x="153" y="293"/>
                    <a:pt x="130" y="317"/>
                    <a:pt x="102" y="335"/>
                  </a:cubicBezTo>
                  <a:cubicBezTo>
                    <a:pt x="74" y="354"/>
                    <a:pt x="51" y="372"/>
                    <a:pt x="28" y="405"/>
                  </a:cubicBezTo>
                  <a:cubicBezTo>
                    <a:pt x="5" y="428"/>
                    <a:pt x="0" y="461"/>
                    <a:pt x="14" y="488"/>
                  </a:cubicBezTo>
                  <a:cubicBezTo>
                    <a:pt x="31" y="509"/>
                    <a:pt x="62" y="526"/>
                    <a:pt x="89" y="526"/>
                  </a:cubicBezTo>
                  <a:cubicBezTo>
                    <a:pt x="92" y="526"/>
                    <a:pt x="95" y="526"/>
                    <a:pt x="98" y="526"/>
                  </a:cubicBezTo>
                  <a:cubicBezTo>
                    <a:pt x="130" y="512"/>
                    <a:pt x="158" y="502"/>
                    <a:pt x="190" y="479"/>
                  </a:cubicBezTo>
                  <a:cubicBezTo>
                    <a:pt x="218" y="461"/>
                    <a:pt x="241" y="442"/>
                    <a:pt x="269" y="419"/>
                  </a:cubicBezTo>
                  <a:cubicBezTo>
                    <a:pt x="325" y="386"/>
                    <a:pt x="381" y="349"/>
                    <a:pt x="432" y="303"/>
                  </a:cubicBezTo>
                  <a:cubicBezTo>
                    <a:pt x="534" y="224"/>
                    <a:pt x="617" y="131"/>
                    <a:pt x="706" y="38"/>
                  </a:cubicBezTo>
                  <a:cubicBezTo>
                    <a:pt x="710" y="21"/>
                    <a:pt x="703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3117225" y="1232600"/>
              <a:ext cx="9175" cy="22650"/>
            </a:xfrm>
            <a:custGeom>
              <a:avLst/>
              <a:gdLst/>
              <a:ahLst/>
              <a:cxnLst/>
              <a:rect l="l" t="t" r="r" b="b"/>
              <a:pathLst>
                <a:path w="367" h="906" extrusionOk="0">
                  <a:moveTo>
                    <a:pt x="25" y="1"/>
                  </a:moveTo>
                  <a:cubicBezTo>
                    <a:pt x="12" y="1"/>
                    <a:pt x="1" y="15"/>
                    <a:pt x="4" y="32"/>
                  </a:cubicBezTo>
                  <a:cubicBezTo>
                    <a:pt x="18" y="106"/>
                    <a:pt x="41" y="171"/>
                    <a:pt x="64" y="241"/>
                  </a:cubicBezTo>
                  <a:cubicBezTo>
                    <a:pt x="88" y="315"/>
                    <a:pt x="106" y="384"/>
                    <a:pt x="120" y="459"/>
                  </a:cubicBezTo>
                  <a:cubicBezTo>
                    <a:pt x="139" y="528"/>
                    <a:pt x="157" y="607"/>
                    <a:pt x="166" y="677"/>
                  </a:cubicBezTo>
                  <a:cubicBezTo>
                    <a:pt x="171" y="709"/>
                    <a:pt x="185" y="747"/>
                    <a:pt x="190" y="784"/>
                  </a:cubicBezTo>
                  <a:cubicBezTo>
                    <a:pt x="204" y="830"/>
                    <a:pt x="208" y="867"/>
                    <a:pt x="250" y="895"/>
                  </a:cubicBezTo>
                  <a:cubicBezTo>
                    <a:pt x="259" y="902"/>
                    <a:pt x="270" y="905"/>
                    <a:pt x="281" y="905"/>
                  </a:cubicBezTo>
                  <a:cubicBezTo>
                    <a:pt x="299" y="905"/>
                    <a:pt x="317" y="897"/>
                    <a:pt x="329" y="886"/>
                  </a:cubicBezTo>
                  <a:cubicBezTo>
                    <a:pt x="366" y="839"/>
                    <a:pt x="366" y="802"/>
                    <a:pt x="361" y="756"/>
                  </a:cubicBezTo>
                  <a:cubicBezTo>
                    <a:pt x="352" y="714"/>
                    <a:pt x="348" y="677"/>
                    <a:pt x="338" y="635"/>
                  </a:cubicBezTo>
                  <a:lnTo>
                    <a:pt x="269" y="408"/>
                  </a:lnTo>
                  <a:cubicBezTo>
                    <a:pt x="236" y="333"/>
                    <a:pt x="204" y="264"/>
                    <a:pt x="166" y="194"/>
                  </a:cubicBezTo>
                  <a:cubicBezTo>
                    <a:pt x="134" y="125"/>
                    <a:pt x="92" y="60"/>
                    <a:pt x="41" y="8"/>
                  </a:cubicBezTo>
                  <a:cubicBezTo>
                    <a:pt x="36" y="3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3083175" y="1324075"/>
              <a:ext cx="16425" cy="13825"/>
            </a:xfrm>
            <a:custGeom>
              <a:avLst/>
              <a:gdLst/>
              <a:ahLst/>
              <a:cxnLst/>
              <a:rect l="l" t="t" r="r" b="b"/>
              <a:pathLst>
                <a:path w="657" h="553" extrusionOk="0">
                  <a:moveTo>
                    <a:pt x="568" y="1"/>
                  </a:moveTo>
                  <a:cubicBezTo>
                    <a:pt x="564" y="1"/>
                    <a:pt x="559" y="1"/>
                    <a:pt x="554" y="3"/>
                  </a:cubicBezTo>
                  <a:cubicBezTo>
                    <a:pt x="521" y="16"/>
                    <a:pt x="493" y="26"/>
                    <a:pt x="461" y="44"/>
                  </a:cubicBezTo>
                  <a:cubicBezTo>
                    <a:pt x="433" y="63"/>
                    <a:pt x="410" y="81"/>
                    <a:pt x="387" y="95"/>
                  </a:cubicBezTo>
                  <a:cubicBezTo>
                    <a:pt x="336" y="133"/>
                    <a:pt x="289" y="170"/>
                    <a:pt x="238" y="211"/>
                  </a:cubicBezTo>
                  <a:cubicBezTo>
                    <a:pt x="145" y="295"/>
                    <a:pt x="66" y="397"/>
                    <a:pt x="15" y="504"/>
                  </a:cubicBezTo>
                  <a:cubicBezTo>
                    <a:pt x="1" y="526"/>
                    <a:pt x="23" y="553"/>
                    <a:pt x="47" y="553"/>
                  </a:cubicBezTo>
                  <a:cubicBezTo>
                    <a:pt x="53" y="553"/>
                    <a:pt x="60" y="551"/>
                    <a:pt x="66" y="546"/>
                  </a:cubicBezTo>
                  <a:cubicBezTo>
                    <a:pt x="155" y="462"/>
                    <a:pt x="243" y="388"/>
                    <a:pt x="331" y="314"/>
                  </a:cubicBezTo>
                  <a:cubicBezTo>
                    <a:pt x="368" y="276"/>
                    <a:pt x="414" y="244"/>
                    <a:pt x="456" y="211"/>
                  </a:cubicBezTo>
                  <a:cubicBezTo>
                    <a:pt x="479" y="198"/>
                    <a:pt x="503" y="179"/>
                    <a:pt x="530" y="165"/>
                  </a:cubicBezTo>
                  <a:cubicBezTo>
                    <a:pt x="563" y="151"/>
                    <a:pt x="586" y="128"/>
                    <a:pt x="614" y="109"/>
                  </a:cubicBezTo>
                  <a:cubicBezTo>
                    <a:pt x="657" y="67"/>
                    <a:pt x="621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3052900" y="1284625"/>
              <a:ext cx="20350" cy="8100"/>
            </a:xfrm>
            <a:custGeom>
              <a:avLst/>
              <a:gdLst/>
              <a:ahLst/>
              <a:cxnLst/>
              <a:rect l="l" t="t" r="r" b="b"/>
              <a:pathLst>
                <a:path w="814" h="324" extrusionOk="0">
                  <a:moveTo>
                    <a:pt x="86" y="1"/>
                  </a:moveTo>
                  <a:cubicBezTo>
                    <a:pt x="67" y="1"/>
                    <a:pt x="48" y="5"/>
                    <a:pt x="24" y="12"/>
                  </a:cubicBezTo>
                  <a:cubicBezTo>
                    <a:pt x="10" y="12"/>
                    <a:pt x="1" y="35"/>
                    <a:pt x="19" y="39"/>
                  </a:cubicBezTo>
                  <a:cubicBezTo>
                    <a:pt x="33" y="49"/>
                    <a:pt x="38" y="63"/>
                    <a:pt x="57" y="72"/>
                  </a:cubicBezTo>
                  <a:lnTo>
                    <a:pt x="89" y="91"/>
                  </a:lnTo>
                  <a:cubicBezTo>
                    <a:pt x="117" y="104"/>
                    <a:pt x="145" y="118"/>
                    <a:pt x="177" y="132"/>
                  </a:cubicBezTo>
                  <a:cubicBezTo>
                    <a:pt x="233" y="160"/>
                    <a:pt x="293" y="183"/>
                    <a:pt x="354" y="207"/>
                  </a:cubicBezTo>
                  <a:cubicBezTo>
                    <a:pt x="479" y="253"/>
                    <a:pt x="595" y="304"/>
                    <a:pt x="725" y="323"/>
                  </a:cubicBezTo>
                  <a:cubicBezTo>
                    <a:pt x="731" y="323"/>
                    <a:pt x="736" y="324"/>
                    <a:pt x="742" y="324"/>
                  </a:cubicBezTo>
                  <a:cubicBezTo>
                    <a:pt x="770" y="324"/>
                    <a:pt x="793" y="312"/>
                    <a:pt x="808" y="281"/>
                  </a:cubicBezTo>
                  <a:cubicBezTo>
                    <a:pt x="813" y="248"/>
                    <a:pt x="804" y="211"/>
                    <a:pt x="776" y="197"/>
                  </a:cubicBezTo>
                  <a:cubicBezTo>
                    <a:pt x="651" y="132"/>
                    <a:pt x="525" y="100"/>
                    <a:pt x="395" y="67"/>
                  </a:cubicBezTo>
                  <a:cubicBezTo>
                    <a:pt x="335" y="49"/>
                    <a:pt x="270" y="30"/>
                    <a:pt x="205" y="21"/>
                  </a:cubicBezTo>
                  <a:cubicBezTo>
                    <a:pt x="173" y="16"/>
                    <a:pt x="140" y="7"/>
                    <a:pt x="108" y="2"/>
                  </a:cubicBezTo>
                  <a:cubicBezTo>
                    <a:pt x="100" y="1"/>
                    <a:pt x="93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59"/>
          <p:cNvGrpSpPr/>
          <p:nvPr/>
        </p:nvGrpSpPr>
        <p:grpSpPr>
          <a:xfrm rot="1263918">
            <a:off x="5536594" y="4178520"/>
            <a:ext cx="873752" cy="683553"/>
            <a:chOff x="4112250" y="1449075"/>
            <a:chExt cx="171100" cy="133850"/>
          </a:xfrm>
        </p:grpSpPr>
        <p:sp>
          <p:nvSpPr>
            <p:cNvPr id="1993" name="Google Shape;1993;p59"/>
            <p:cNvSpPr/>
            <p:nvPr/>
          </p:nvSpPr>
          <p:spPr>
            <a:xfrm>
              <a:off x="4112250" y="1449075"/>
              <a:ext cx="171100" cy="133850"/>
            </a:xfrm>
            <a:custGeom>
              <a:avLst/>
              <a:gdLst/>
              <a:ahLst/>
              <a:cxnLst/>
              <a:rect l="l" t="t" r="r" b="b"/>
              <a:pathLst>
                <a:path w="6844" h="5354" extrusionOk="0">
                  <a:moveTo>
                    <a:pt x="6454" y="280"/>
                  </a:moveTo>
                  <a:cubicBezTo>
                    <a:pt x="5656" y="1102"/>
                    <a:pt x="4834" y="1910"/>
                    <a:pt x="3989" y="2685"/>
                  </a:cubicBezTo>
                  <a:cubicBezTo>
                    <a:pt x="3901" y="2768"/>
                    <a:pt x="3808" y="2884"/>
                    <a:pt x="3697" y="2940"/>
                  </a:cubicBezTo>
                  <a:cubicBezTo>
                    <a:pt x="3670" y="2954"/>
                    <a:pt x="3645" y="2961"/>
                    <a:pt x="3621" y="2961"/>
                  </a:cubicBezTo>
                  <a:cubicBezTo>
                    <a:pt x="3504" y="2961"/>
                    <a:pt x="3412" y="2815"/>
                    <a:pt x="3335" y="2727"/>
                  </a:cubicBezTo>
                  <a:cubicBezTo>
                    <a:pt x="3158" y="2532"/>
                    <a:pt x="2977" y="2337"/>
                    <a:pt x="2801" y="2146"/>
                  </a:cubicBezTo>
                  <a:cubicBezTo>
                    <a:pt x="2430" y="1775"/>
                    <a:pt x="2040" y="1422"/>
                    <a:pt x="1631" y="1088"/>
                  </a:cubicBezTo>
                  <a:cubicBezTo>
                    <a:pt x="1297" y="819"/>
                    <a:pt x="949" y="568"/>
                    <a:pt x="582" y="331"/>
                  </a:cubicBezTo>
                  <a:lnTo>
                    <a:pt x="582" y="331"/>
                  </a:lnTo>
                  <a:cubicBezTo>
                    <a:pt x="1452" y="406"/>
                    <a:pt x="2324" y="441"/>
                    <a:pt x="3197" y="441"/>
                  </a:cubicBezTo>
                  <a:cubicBezTo>
                    <a:pt x="4285" y="441"/>
                    <a:pt x="5372" y="386"/>
                    <a:pt x="6454" y="280"/>
                  </a:cubicBezTo>
                  <a:close/>
                  <a:moveTo>
                    <a:pt x="234" y="378"/>
                  </a:moveTo>
                  <a:lnTo>
                    <a:pt x="234" y="378"/>
                  </a:lnTo>
                  <a:cubicBezTo>
                    <a:pt x="1153" y="935"/>
                    <a:pt x="1998" y="1603"/>
                    <a:pt x="2741" y="2374"/>
                  </a:cubicBezTo>
                  <a:cubicBezTo>
                    <a:pt x="2829" y="2467"/>
                    <a:pt x="2917" y="2559"/>
                    <a:pt x="2996" y="2652"/>
                  </a:cubicBezTo>
                  <a:cubicBezTo>
                    <a:pt x="2987" y="2652"/>
                    <a:pt x="2968" y="2657"/>
                    <a:pt x="2954" y="2675"/>
                  </a:cubicBezTo>
                  <a:lnTo>
                    <a:pt x="1668" y="3910"/>
                  </a:lnTo>
                  <a:cubicBezTo>
                    <a:pt x="1260" y="4305"/>
                    <a:pt x="833" y="4681"/>
                    <a:pt x="448" y="5094"/>
                  </a:cubicBezTo>
                  <a:cubicBezTo>
                    <a:pt x="248" y="3534"/>
                    <a:pt x="188" y="1951"/>
                    <a:pt x="234" y="378"/>
                  </a:cubicBezTo>
                  <a:close/>
                  <a:moveTo>
                    <a:pt x="3103" y="2754"/>
                  </a:moveTo>
                  <a:cubicBezTo>
                    <a:pt x="3172" y="2838"/>
                    <a:pt x="3242" y="2912"/>
                    <a:pt x="3312" y="2986"/>
                  </a:cubicBezTo>
                  <a:cubicBezTo>
                    <a:pt x="3405" y="3089"/>
                    <a:pt x="3514" y="3156"/>
                    <a:pt x="3633" y="3156"/>
                  </a:cubicBezTo>
                  <a:cubicBezTo>
                    <a:pt x="3697" y="3156"/>
                    <a:pt x="3763" y="3137"/>
                    <a:pt x="3831" y="3093"/>
                  </a:cubicBezTo>
                  <a:cubicBezTo>
                    <a:pt x="3929" y="3028"/>
                    <a:pt x="4017" y="2954"/>
                    <a:pt x="4110" y="2870"/>
                  </a:cubicBezTo>
                  <a:cubicBezTo>
                    <a:pt x="4565" y="3251"/>
                    <a:pt x="5015" y="3636"/>
                    <a:pt x="5447" y="4045"/>
                  </a:cubicBezTo>
                  <a:cubicBezTo>
                    <a:pt x="5660" y="4249"/>
                    <a:pt x="5869" y="4458"/>
                    <a:pt x="6073" y="4667"/>
                  </a:cubicBezTo>
                  <a:cubicBezTo>
                    <a:pt x="6176" y="4774"/>
                    <a:pt x="6282" y="4885"/>
                    <a:pt x="6380" y="4996"/>
                  </a:cubicBezTo>
                  <a:cubicBezTo>
                    <a:pt x="6426" y="5047"/>
                    <a:pt x="6477" y="5122"/>
                    <a:pt x="6538" y="5168"/>
                  </a:cubicBezTo>
                  <a:cubicBezTo>
                    <a:pt x="5608" y="5147"/>
                    <a:pt x="4681" y="5135"/>
                    <a:pt x="3755" y="5135"/>
                  </a:cubicBezTo>
                  <a:cubicBezTo>
                    <a:pt x="2659" y="5135"/>
                    <a:pt x="1565" y="5151"/>
                    <a:pt x="471" y="5187"/>
                  </a:cubicBezTo>
                  <a:cubicBezTo>
                    <a:pt x="921" y="4815"/>
                    <a:pt x="1339" y="4402"/>
                    <a:pt x="1766" y="4003"/>
                  </a:cubicBezTo>
                  <a:lnTo>
                    <a:pt x="3079" y="2787"/>
                  </a:lnTo>
                  <a:cubicBezTo>
                    <a:pt x="3089" y="2773"/>
                    <a:pt x="3093" y="2768"/>
                    <a:pt x="3103" y="2754"/>
                  </a:cubicBezTo>
                  <a:close/>
                  <a:moveTo>
                    <a:pt x="6589" y="466"/>
                  </a:moveTo>
                  <a:lnTo>
                    <a:pt x="6589" y="466"/>
                  </a:lnTo>
                  <a:cubicBezTo>
                    <a:pt x="6552" y="2035"/>
                    <a:pt x="6542" y="3613"/>
                    <a:pt x="6644" y="5187"/>
                  </a:cubicBezTo>
                  <a:cubicBezTo>
                    <a:pt x="6635" y="5182"/>
                    <a:pt x="6630" y="5182"/>
                    <a:pt x="6617" y="5182"/>
                  </a:cubicBezTo>
                  <a:cubicBezTo>
                    <a:pt x="6598" y="5089"/>
                    <a:pt x="6500" y="5001"/>
                    <a:pt x="6445" y="4936"/>
                  </a:cubicBezTo>
                  <a:cubicBezTo>
                    <a:pt x="6343" y="4820"/>
                    <a:pt x="6245" y="4704"/>
                    <a:pt x="6148" y="4597"/>
                  </a:cubicBezTo>
                  <a:cubicBezTo>
                    <a:pt x="5957" y="4374"/>
                    <a:pt x="5758" y="4156"/>
                    <a:pt x="5554" y="3938"/>
                  </a:cubicBezTo>
                  <a:cubicBezTo>
                    <a:pt x="5154" y="3511"/>
                    <a:pt x="4737" y="3093"/>
                    <a:pt x="4296" y="2699"/>
                  </a:cubicBezTo>
                  <a:cubicBezTo>
                    <a:pt x="4356" y="2638"/>
                    <a:pt x="4412" y="2583"/>
                    <a:pt x="4472" y="2532"/>
                  </a:cubicBezTo>
                  <a:cubicBezTo>
                    <a:pt x="4690" y="2323"/>
                    <a:pt x="4918" y="2114"/>
                    <a:pt x="5136" y="1905"/>
                  </a:cubicBezTo>
                  <a:cubicBezTo>
                    <a:pt x="5632" y="1431"/>
                    <a:pt x="6111" y="953"/>
                    <a:pt x="6589" y="466"/>
                  </a:cubicBezTo>
                  <a:close/>
                  <a:moveTo>
                    <a:pt x="6727" y="1"/>
                  </a:moveTo>
                  <a:cubicBezTo>
                    <a:pt x="6722" y="1"/>
                    <a:pt x="6718" y="1"/>
                    <a:pt x="6714" y="2"/>
                  </a:cubicBezTo>
                  <a:cubicBezTo>
                    <a:pt x="5506" y="133"/>
                    <a:pt x="4291" y="196"/>
                    <a:pt x="3076" y="196"/>
                  </a:cubicBezTo>
                  <a:cubicBezTo>
                    <a:pt x="2097" y="196"/>
                    <a:pt x="1117" y="155"/>
                    <a:pt x="141" y="76"/>
                  </a:cubicBezTo>
                  <a:cubicBezTo>
                    <a:pt x="137" y="75"/>
                    <a:pt x="132" y="75"/>
                    <a:pt x="128" y="75"/>
                  </a:cubicBezTo>
                  <a:cubicBezTo>
                    <a:pt x="27" y="75"/>
                    <a:pt x="1" y="227"/>
                    <a:pt x="85" y="276"/>
                  </a:cubicBezTo>
                  <a:cubicBezTo>
                    <a:pt x="113" y="294"/>
                    <a:pt x="146" y="317"/>
                    <a:pt x="178" y="336"/>
                  </a:cubicBezTo>
                  <a:cubicBezTo>
                    <a:pt x="44" y="1979"/>
                    <a:pt x="109" y="3627"/>
                    <a:pt x="322" y="5256"/>
                  </a:cubicBezTo>
                  <a:cubicBezTo>
                    <a:pt x="327" y="5289"/>
                    <a:pt x="350" y="5326"/>
                    <a:pt x="392" y="5326"/>
                  </a:cubicBezTo>
                  <a:cubicBezTo>
                    <a:pt x="1320" y="5301"/>
                    <a:pt x="2247" y="5289"/>
                    <a:pt x="3175" y="5289"/>
                  </a:cubicBezTo>
                  <a:cubicBezTo>
                    <a:pt x="4359" y="5289"/>
                    <a:pt x="5544" y="5310"/>
                    <a:pt x="6728" y="5354"/>
                  </a:cubicBezTo>
                  <a:cubicBezTo>
                    <a:pt x="6774" y="5354"/>
                    <a:pt x="6811" y="5312"/>
                    <a:pt x="6811" y="5270"/>
                  </a:cubicBezTo>
                  <a:cubicBezTo>
                    <a:pt x="6844" y="3557"/>
                    <a:pt x="6807" y="1840"/>
                    <a:pt x="6844" y="127"/>
                  </a:cubicBezTo>
                  <a:cubicBezTo>
                    <a:pt x="6844" y="66"/>
                    <a:pt x="6791" y="1"/>
                    <a:pt x="67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9"/>
            <p:cNvSpPr/>
            <p:nvPr/>
          </p:nvSpPr>
          <p:spPr>
            <a:xfrm>
              <a:off x="4260950" y="1501575"/>
              <a:ext cx="4650" cy="42000"/>
            </a:xfrm>
            <a:custGeom>
              <a:avLst/>
              <a:gdLst/>
              <a:ahLst/>
              <a:cxnLst/>
              <a:rect l="l" t="t" r="r" b="b"/>
              <a:pathLst>
                <a:path w="186" h="1680" extrusionOk="0">
                  <a:moveTo>
                    <a:pt x="103" y="0"/>
                  </a:moveTo>
                  <a:cubicBezTo>
                    <a:pt x="75" y="0"/>
                    <a:pt x="43" y="23"/>
                    <a:pt x="37" y="56"/>
                  </a:cubicBezTo>
                  <a:cubicBezTo>
                    <a:pt x="0" y="329"/>
                    <a:pt x="19" y="622"/>
                    <a:pt x="23" y="891"/>
                  </a:cubicBezTo>
                  <a:cubicBezTo>
                    <a:pt x="33" y="1030"/>
                    <a:pt x="33" y="1165"/>
                    <a:pt x="37" y="1304"/>
                  </a:cubicBezTo>
                  <a:cubicBezTo>
                    <a:pt x="42" y="1420"/>
                    <a:pt x="37" y="1564"/>
                    <a:pt x="88" y="1676"/>
                  </a:cubicBezTo>
                  <a:cubicBezTo>
                    <a:pt x="91" y="1678"/>
                    <a:pt x="95" y="1679"/>
                    <a:pt x="100" y="1679"/>
                  </a:cubicBezTo>
                  <a:cubicBezTo>
                    <a:pt x="105" y="1679"/>
                    <a:pt x="109" y="1678"/>
                    <a:pt x="111" y="1676"/>
                  </a:cubicBezTo>
                  <a:cubicBezTo>
                    <a:pt x="135" y="1625"/>
                    <a:pt x="139" y="1573"/>
                    <a:pt x="139" y="1513"/>
                  </a:cubicBezTo>
                  <a:cubicBezTo>
                    <a:pt x="149" y="1439"/>
                    <a:pt x="153" y="1369"/>
                    <a:pt x="153" y="1295"/>
                  </a:cubicBezTo>
                  <a:cubicBezTo>
                    <a:pt x="153" y="1156"/>
                    <a:pt x="158" y="1021"/>
                    <a:pt x="158" y="882"/>
                  </a:cubicBezTo>
                  <a:cubicBezTo>
                    <a:pt x="176" y="599"/>
                    <a:pt x="186" y="316"/>
                    <a:pt x="149" y="42"/>
                  </a:cubicBezTo>
                  <a:cubicBezTo>
                    <a:pt x="143" y="12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9"/>
            <p:cNvSpPr/>
            <p:nvPr/>
          </p:nvSpPr>
          <p:spPr>
            <a:xfrm>
              <a:off x="4261975" y="1480100"/>
              <a:ext cx="6875" cy="5250"/>
            </a:xfrm>
            <a:custGeom>
              <a:avLst/>
              <a:gdLst/>
              <a:ahLst/>
              <a:cxnLst/>
              <a:rect l="l" t="t" r="r" b="b"/>
              <a:pathLst>
                <a:path w="275" h="210" extrusionOk="0">
                  <a:moveTo>
                    <a:pt x="135" y="0"/>
                  </a:moveTo>
                  <a:cubicBezTo>
                    <a:pt x="1" y="0"/>
                    <a:pt x="1" y="209"/>
                    <a:pt x="135" y="209"/>
                  </a:cubicBezTo>
                  <a:cubicBezTo>
                    <a:pt x="137" y="209"/>
                    <a:pt x="138" y="209"/>
                    <a:pt x="140" y="209"/>
                  </a:cubicBezTo>
                  <a:cubicBezTo>
                    <a:pt x="275" y="209"/>
                    <a:pt x="273" y="0"/>
                    <a:pt x="1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9"/>
            <p:cNvSpPr/>
            <p:nvPr/>
          </p:nvSpPr>
          <p:spPr>
            <a:xfrm>
              <a:off x="4166700" y="1561625"/>
              <a:ext cx="69075" cy="6275"/>
            </a:xfrm>
            <a:custGeom>
              <a:avLst/>
              <a:gdLst/>
              <a:ahLst/>
              <a:cxnLst/>
              <a:rect l="l" t="t" r="r" b="b"/>
              <a:pathLst>
                <a:path w="2763" h="251" extrusionOk="0">
                  <a:moveTo>
                    <a:pt x="1670" y="0"/>
                  </a:moveTo>
                  <a:cubicBezTo>
                    <a:pt x="1555" y="0"/>
                    <a:pt x="1440" y="2"/>
                    <a:pt x="1324" y="7"/>
                  </a:cubicBezTo>
                  <a:cubicBezTo>
                    <a:pt x="1092" y="12"/>
                    <a:pt x="864" y="16"/>
                    <a:pt x="632" y="30"/>
                  </a:cubicBezTo>
                  <a:cubicBezTo>
                    <a:pt x="512" y="35"/>
                    <a:pt x="395" y="39"/>
                    <a:pt x="275" y="44"/>
                  </a:cubicBezTo>
                  <a:cubicBezTo>
                    <a:pt x="182" y="53"/>
                    <a:pt x="89" y="53"/>
                    <a:pt x="10" y="100"/>
                  </a:cubicBezTo>
                  <a:cubicBezTo>
                    <a:pt x="1" y="104"/>
                    <a:pt x="1" y="114"/>
                    <a:pt x="10" y="123"/>
                  </a:cubicBezTo>
                  <a:cubicBezTo>
                    <a:pt x="94" y="160"/>
                    <a:pt x="187" y="160"/>
                    <a:pt x="275" y="160"/>
                  </a:cubicBezTo>
                  <a:cubicBezTo>
                    <a:pt x="395" y="160"/>
                    <a:pt x="512" y="169"/>
                    <a:pt x="632" y="169"/>
                  </a:cubicBezTo>
                  <a:cubicBezTo>
                    <a:pt x="855" y="174"/>
                    <a:pt x="1073" y="179"/>
                    <a:pt x="1296" y="193"/>
                  </a:cubicBezTo>
                  <a:cubicBezTo>
                    <a:pt x="1514" y="202"/>
                    <a:pt x="1737" y="207"/>
                    <a:pt x="1955" y="220"/>
                  </a:cubicBezTo>
                  <a:cubicBezTo>
                    <a:pt x="2071" y="225"/>
                    <a:pt x="2192" y="230"/>
                    <a:pt x="2308" y="239"/>
                  </a:cubicBezTo>
                  <a:cubicBezTo>
                    <a:pt x="2372" y="242"/>
                    <a:pt x="2437" y="250"/>
                    <a:pt x="2501" y="250"/>
                  </a:cubicBezTo>
                  <a:cubicBezTo>
                    <a:pt x="2549" y="250"/>
                    <a:pt x="2597" y="246"/>
                    <a:pt x="2642" y="230"/>
                  </a:cubicBezTo>
                  <a:cubicBezTo>
                    <a:pt x="2726" y="216"/>
                    <a:pt x="2763" y="100"/>
                    <a:pt x="2675" y="58"/>
                  </a:cubicBezTo>
                  <a:cubicBezTo>
                    <a:pt x="2593" y="19"/>
                    <a:pt x="2512" y="16"/>
                    <a:pt x="2423" y="16"/>
                  </a:cubicBezTo>
                  <a:cubicBezTo>
                    <a:pt x="2405" y="16"/>
                    <a:pt x="2387" y="16"/>
                    <a:pt x="2368" y="16"/>
                  </a:cubicBezTo>
                  <a:cubicBezTo>
                    <a:pt x="2252" y="12"/>
                    <a:pt x="2132" y="12"/>
                    <a:pt x="2015" y="7"/>
                  </a:cubicBezTo>
                  <a:cubicBezTo>
                    <a:pt x="1899" y="2"/>
                    <a:pt x="1785" y="0"/>
                    <a:pt x="1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4198500" y="1546000"/>
              <a:ext cx="22325" cy="5375"/>
            </a:xfrm>
            <a:custGeom>
              <a:avLst/>
              <a:gdLst/>
              <a:ahLst/>
              <a:cxnLst/>
              <a:rect l="l" t="t" r="r" b="b"/>
              <a:pathLst>
                <a:path w="893" h="215" extrusionOk="0">
                  <a:moveTo>
                    <a:pt x="781" y="1"/>
                  </a:moveTo>
                  <a:cubicBezTo>
                    <a:pt x="748" y="1"/>
                    <a:pt x="711" y="1"/>
                    <a:pt x="679" y="5"/>
                  </a:cubicBezTo>
                  <a:cubicBezTo>
                    <a:pt x="646" y="10"/>
                    <a:pt x="623" y="15"/>
                    <a:pt x="595" y="15"/>
                  </a:cubicBezTo>
                  <a:cubicBezTo>
                    <a:pt x="539" y="29"/>
                    <a:pt x="484" y="33"/>
                    <a:pt x="428" y="38"/>
                  </a:cubicBezTo>
                  <a:cubicBezTo>
                    <a:pt x="368" y="47"/>
                    <a:pt x="312" y="47"/>
                    <a:pt x="247" y="52"/>
                  </a:cubicBezTo>
                  <a:cubicBezTo>
                    <a:pt x="191" y="56"/>
                    <a:pt x="131" y="70"/>
                    <a:pt x="66" y="80"/>
                  </a:cubicBezTo>
                  <a:cubicBezTo>
                    <a:pt x="15" y="84"/>
                    <a:pt x="1" y="163"/>
                    <a:pt x="56" y="172"/>
                  </a:cubicBezTo>
                  <a:cubicBezTo>
                    <a:pt x="121" y="191"/>
                    <a:pt x="182" y="210"/>
                    <a:pt x="247" y="214"/>
                  </a:cubicBezTo>
                  <a:lnTo>
                    <a:pt x="432" y="214"/>
                  </a:lnTo>
                  <a:cubicBezTo>
                    <a:pt x="497" y="210"/>
                    <a:pt x="558" y="210"/>
                    <a:pt x="618" y="196"/>
                  </a:cubicBezTo>
                  <a:cubicBezTo>
                    <a:pt x="655" y="191"/>
                    <a:pt x="688" y="191"/>
                    <a:pt x="725" y="177"/>
                  </a:cubicBezTo>
                  <a:cubicBezTo>
                    <a:pt x="757" y="172"/>
                    <a:pt x="790" y="154"/>
                    <a:pt x="818" y="145"/>
                  </a:cubicBezTo>
                  <a:cubicBezTo>
                    <a:pt x="892" y="103"/>
                    <a:pt x="850" y="1"/>
                    <a:pt x="7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4129100" y="1494325"/>
              <a:ext cx="3275" cy="55675"/>
            </a:xfrm>
            <a:custGeom>
              <a:avLst/>
              <a:gdLst/>
              <a:ahLst/>
              <a:cxnLst/>
              <a:rect l="l" t="t" r="r" b="b"/>
              <a:pathLst>
                <a:path w="131" h="2227" extrusionOk="0">
                  <a:moveTo>
                    <a:pt x="45" y="1"/>
                  </a:moveTo>
                  <a:cubicBezTo>
                    <a:pt x="42" y="1"/>
                    <a:pt x="38" y="4"/>
                    <a:pt x="38" y="11"/>
                  </a:cubicBezTo>
                  <a:cubicBezTo>
                    <a:pt x="20" y="373"/>
                    <a:pt x="29" y="735"/>
                    <a:pt x="24" y="1098"/>
                  </a:cubicBezTo>
                  <a:cubicBezTo>
                    <a:pt x="24" y="1279"/>
                    <a:pt x="20" y="1450"/>
                    <a:pt x="20" y="1631"/>
                  </a:cubicBezTo>
                  <a:cubicBezTo>
                    <a:pt x="20" y="1817"/>
                    <a:pt x="1" y="2003"/>
                    <a:pt x="20" y="2188"/>
                  </a:cubicBezTo>
                  <a:cubicBezTo>
                    <a:pt x="22" y="2212"/>
                    <a:pt x="44" y="2227"/>
                    <a:pt x="64" y="2227"/>
                  </a:cubicBezTo>
                  <a:cubicBezTo>
                    <a:pt x="80" y="2227"/>
                    <a:pt x="94" y="2218"/>
                    <a:pt x="98" y="2198"/>
                  </a:cubicBezTo>
                  <a:cubicBezTo>
                    <a:pt x="131" y="2031"/>
                    <a:pt x="117" y="1850"/>
                    <a:pt x="122" y="1678"/>
                  </a:cubicBezTo>
                  <a:cubicBezTo>
                    <a:pt x="122" y="1492"/>
                    <a:pt x="122" y="1306"/>
                    <a:pt x="117" y="1121"/>
                  </a:cubicBezTo>
                  <a:cubicBezTo>
                    <a:pt x="108" y="749"/>
                    <a:pt x="98" y="378"/>
                    <a:pt x="52" y="11"/>
                  </a:cubicBezTo>
                  <a:cubicBezTo>
                    <a:pt x="52" y="4"/>
                    <a:pt x="49" y="1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4128525" y="1478850"/>
              <a:ext cx="4200" cy="4025"/>
            </a:xfrm>
            <a:custGeom>
              <a:avLst/>
              <a:gdLst/>
              <a:ahLst/>
              <a:cxnLst/>
              <a:rect l="l" t="t" r="r" b="b"/>
              <a:pathLst>
                <a:path w="168" h="161" extrusionOk="0">
                  <a:moveTo>
                    <a:pt x="86" y="0"/>
                  </a:moveTo>
                  <a:cubicBezTo>
                    <a:pt x="60" y="0"/>
                    <a:pt x="33" y="15"/>
                    <a:pt x="24" y="46"/>
                  </a:cubicBezTo>
                  <a:cubicBezTo>
                    <a:pt x="1" y="64"/>
                    <a:pt x="1" y="87"/>
                    <a:pt x="15" y="101"/>
                  </a:cubicBezTo>
                  <a:cubicBezTo>
                    <a:pt x="7" y="145"/>
                    <a:pt x="32" y="160"/>
                    <a:pt x="63" y="160"/>
                  </a:cubicBezTo>
                  <a:cubicBezTo>
                    <a:pt x="71" y="160"/>
                    <a:pt x="80" y="159"/>
                    <a:pt x="89" y="157"/>
                  </a:cubicBezTo>
                  <a:cubicBezTo>
                    <a:pt x="98" y="159"/>
                    <a:pt x="107" y="160"/>
                    <a:pt x="114" y="160"/>
                  </a:cubicBezTo>
                  <a:cubicBezTo>
                    <a:pt x="143" y="160"/>
                    <a:pt x="163" y="145"/>
                    <a:pt x="163" y="101"/>
                  </a:cubicBezTo>
                  <a:cubicBezTo>
                    <a:pt x="168" y="87"/>
                    <a:pt x="168" y="64"/>
                    <a:pt x="145" y="46"/>
                  </a:cubicBezTo>
                  <a:cubicBezTo>
                    <a:pt x="138" y="15"/>
                    <a:pt x="112" y="0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4182375" y="1479600"/>
              <a:ext cx="37725" cy="28025"/>
            </a:xfrm>
            <a:custGeom>
              <a:avLst/>
              <a:gdLst/>
              <a:ahLst/>
              <a:cxnLst/>
              <a:rect l="l" t="t" r="r" b="b"/>
              <a:pathLst>
                <a:path w="1509" h="1121" extrusionOk="0">
                  <a:moveTo>
                    <a:pt x="1364" y="0"/>
                  </a:moveTo>
                  <a:cubicBezTo>
                    <a:pt x="1344" y="0"/>
                    <a:pt x="1324" y="6"/>
                    <a:pt x="1305" y="20"/>
                  </a:cubicBezTo>
                  <a:cubicBezTo>
                    <a:pt x="1142" y="136"/>
                    <a:pt x="1003" y="280"/>
                    <a:pt x="906" y="452"/>
                  </a:cubicBezTo>
                  <a:cubicBezTo>
                    <a:pt x="859" y="526"/>
                    <a:pt x="818" y="600"/>
                    <a:pt x="785" y="684"/>
                  </a:cubicBezTo>
                  <a:cubicBezTo>
                    <a:pt x="776" y="675"/>
                    <a:pt x="771" y="670"/>
                    <a:pt x="766" y="661"/>
                  </a:cubicBezTo>
                  <a:cubicBezTo>
                    <a:pt x="706" y="568"/>
                    <a:pt x="646" y="470"/>
                    <a:pt x="562" y="396"/>
                  </a:cubicBezTo>
                  <a:cubicBezTo>
                    <a:pt x="511" y="340"/>
                    <a:pt x="465" y="275"/>
                    <a:pt x="414" y="224"/>
                  </a:cubicBezTo>
                  <a:cubicBezTo>
                    <a:pt x="344" y="158"/>
                    <a:pt x="273" y="67"/>
                    <a:pt x="171" y="67"/>
                  </a:cubicBezTo>
                  <a:cubicBezTo>
                    <a:pt x="158" y="67"/>
                    <a:pt x="144" y="68"/>
                    <a:pt x="131" y="71"/>
                  </a:cubicBezTo>
                  <a:cubicBezTo>
                    <a:pt x="47" y="94"/>
                    <a:pt x="1" y="178"/>
                    <a:pt x="1" y="262"/>
                  </a:cubicBezTo>
                  <a:cubicBezTo>
                    <a:pt x="1" y="350"/>
                    <a:pt x="52" y="433"/>
                    <a:pt x="98" y="503"/>
                  </a:cubicBezTo>
                  <a:cubicBezTo>
                    <a:pt x="154" y="582"/>
                    <a:pt x="219" y="665"/>
                    <a:pt x="288" y="740"/>
                  </a:cubicBezTo>
                  <a:cubicBezTo>
                    <a:pt x="404" y="860"/>
                    <a:pt x="539" y="958"/>
                    <a:pt x="688" y="1041"/>
                  </a:cubicBezTo>
                  <a:cubicBezTo>
                    <a:pt x="688" y="1046"/>
                    <a:pt x="697" y="1060"/>
                    <a:pt x="701" y="1065"/>
                  </a:cubicBezTo>
                  <a:cubicBezTo>
                    <a:pt x="701" y="1069"/>
                    <a:pt x="706" y="1069"/>
                    <a:pt x="706" y="1069"/>
                  </a:cubicBezTo>
                  <a:cubicBezTo>
                    <a:pt x="723" y="1102"/>
                    <a:pt x="762" y="1121"/>
                    <a:pt x="801" y="1121"/>
                  </a:cubicBezTo>
                  <a:cubicBezTo>
                    <a:pt x="816" y="1121"/>
                    <a:pt x="832" y="1118"/>
                    <a:pt x="845" y="1111"/>
                  </a:cubicBezTo>
                  <a:cubicBezTo>
                    <a:pt x="850" y="1111"/>
                    <a:pt x="859" y="1111"/>
                    <a:pt x="869" y="1106"/>
                  </a:cubicBezTo>
                  <a:cubicBezTo>
                    <a:pt x="1231" y="939"/>
                    <a:pt x="1472" y="559"/>
                    <a:pt x="1491" y="164"/>
                  </a:cubicBezTo>
                  <a:lnTo>
                    <a:pt x="1491" y="159"/>
                  </a:lnTo>
                  <a:cubicBezTo>
                    <a:pt x="1509" y="83"/>
                    <a:pt x="1438" y="0"/>
                    <a:pt x="136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319278"/>
      </p:ext>
    </p:extLst>
  </p:cSld>
  <p:clrMapOvr>
    <a:masterClrMapping/>
  </p:clrMapOvr>
</p:sld>
</file>

<file path=ppt/theme/theme1.xml><?xml version="1.0" encoding="utf-8"?>
<a:theme xmlns:a="http://schemas.openxmlformats.org/drawingml/2006/main" name="Colombian Influencer Social Media Doodle Theme by Slidesgo">
  <a:themeElements>
    <a:clrScheme name="Simple Light">
      <a:dk1>
        <a:srgbClr val="191919"/>
      </a:dk1>
      <a:lt1>
        <a:srgbClr val="FFFFFF"/>
      </a:lt1>
      <a:dk2>
        <a:srgbClr val="FFBF69"/>
      </a:dk2>
      <a:lt2>
        <a:srgbClr val="FFFF99"/>
      </a:lt2>
      <a:accent1>
        <a:srgbClr val="80E289"/>
      </a:accent1>
      <a:accent2>
        <a:srgbClr val="F4A9CA"/>
      </a:accent2>
      <a:accent3>
        <a:srgbClr val="FF006E"/>
      </a:accent3>
      <a:accent4>
        <a:srgbClr val="CBF3F0"/>
      </a:accent4>
      <a:accent5>
        <a:srgbClr val="CCB0F3"/>
      </a:accent5>
      <a:accent6>
        <a:srgbClr val="E76A2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417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FreesiaUPC</vt:lpstr>
      <vt:lpstr>Bebas Neue</vt:lpstr>
      <vt:lpstr>Arial</vt:lpstr>
      <vt:lpstr>Patrick Hand SC</vt:lpstr>
      <vt:lpstr>Urbanist Medium</vt:lpstr>
      <vt:lpstr>Urbanist</vt:lpstr>
      <vt:lpstr>Nunito Light</vt:lpstr>
      <vt:lpstr>Colombian Influencer Social Media Doodle Theme by Slidesgo</vt:lpstr>
      <vt:lpstr>การประยุกต์ใช้เทคนิคทางเหมืองข้อมูล ในการพัฒนาระบบการพยากรณ์กลุ่มลูกค้าใหม่ด้วยเทคนิคแรนดอมฟอเรส</vt:lpstr>
      <vt:lpstr>01</vt:lpstr>
      <vt:lpstr>PowerPoint Presentation</vt:lpstr>
      <vt:lpstr>ขั้นตอนดำเนินงาน</vt:lpstr>
      <vt:lpstr>01</vt:lpstr>
      <vt:lpstr>ข้อมูล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การประยุกต์ใช้เทคนิคทางเหมืองข้อมูล ในการพัฒนาระบบการพยากรณ์กลุ่มลูกค้าใหม่ด้วยเทคนิคแรนดอมฟอเรส</dc:title>
  <dc:creator>User</dc:creator>
  <cp:lastModifiedBy>User</cp:lastModifiedBy>
  <cp:revision>4</cp:revision>
  <dcterms:modified xsi:type="dcterms:W3CDTF">2022-11-21T20:03:19Z</dcterms:modified>
</cp:coreProperties>
</file>