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FA596-7113-4286-BF1E-DFAC8C40B239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6596A7-9A1C-4793-B57A-4614FAF197AA}">
      <dgm:prSet/>
      <dgm:spPr/>
      <dgm:t>
        <a:bodyPr/>
        <a:lstStyle/>
        <a:p>
          <a:r>
            <a:rPr lang="en-ZA"/>
            <a:t>Project Landscape </a:t>
          </a:r>
          <a:endParaRPr lang="en-US"/>
        </a:p>
      </dgm:t>
    </dgm:pt>
    <dgm:pt modelId="{D8021F20-517D-4AD9-9231-8094C0A85B6B}" type="parTrans" cxnId="{9EF1FDDF-1308-458E-9A43-49D341F67757}">
      <dgm:prSet/>
      <dgm:spPr/>
      <dgm:t>
        <a:bodyPr/>
        <a:lstStyle/>
        <a:p>
          <a:endParaRPr lang="en-US"/>
        </a:p>
      </dgm:t>
    </dgm:pt>
    <dgm:pt modelId="{14E45F6F-9982-4D0B-96FC-2EE3DEF2C5F1}" type="sibTrans" cxnId="{9EF1FDDF-1308-458E-9A43-49D341F67757}">
      <dgm:prSet/>
      <dgm:spPr/>
      <dgm:t>
        <a:bodyPr/>
        <a:lstStyle/>
        <a:p>
          <a:endParaRPr lang="en-US"/>
        </a:p>
      </dgm:t>
    </dgm:pt>
    <dgm:pt modelId="{F9A1AE34-BDEE-4D7F-9430-BF36F995EA01}">
      <dgm:prSet/>
      <dgm:spPr/>
      <dgm:t>
        <a:bodyPr/>
        <a:lstStyle/>
        <a:p>
          <a:r>
            <a:rPr lang="en-ZA"/>
            <a:t>Trello Board</a:t>
          </a:r>
          <a:endParaRPr lang="en-US"/>
        </a:p>
      </dgm:t>
    </dgm:pt>
    <dgm:pt modelId="{3546D83D-2D82-4EE4-9ED0-C399E6DDCD96}" type="parTrans" cxnId="{28C75977-3D4D-41BE-BDB0-7E73D5ED6A66}">
      <dgm:prSet/>
      <dgm:spPr/>
      <dgm:t>
        <a:bodyPr/>
        <a:lstStyle/>
        <a:p>
          <a:endParaRPr lang="en-US"/>
        </a:p>
      </dgm:t>
    </dgm:pt>
    <dgm:pt modelId="{212FE2FE-4CE9-45E8-BE18-D693BE4E0F76}" type="sibTrans" cxnId="{28C75977-3D4D-41BE-BDB0-7E73D5ED6A66}">
      <dgm:prSet/>
      <dgm:spPr/>
      <dgm:t>
        <a:bodyPr/>
        <a:lstStyle/>
        <a:p>
          <a:endParaRPr lang="en-US"/>
        </a:p>
      </dgm:t>
    </dgm:pt>
    <dgm:pt modelId="{864D61E8-5922-4333-A4CB-9E84474CAA6B}">
      <dgm:prSet/>
      <dgm:spPr/>
      <dgm:t>
        <a:bodyPr/>
        <a:lstStyle/>
        <a:p>
          <a:r>
            <a:rPr lang="en-ZA"/>
            <a:t>PowerBi</a:t>
          </a:r>
          <a:endParaRPr lang="en-US"/>
        </a:p>
      </dgm:t>
    </dgm:pt>
    <dgm:pt modelId="{87237ACF-9FB0-4F9C-B195-3B51E8DE8F49}" type="parTrans" cxnId="{EDD6FE08-0510-4809-A7F5-AD5A1102B698}">
      <dgm:prSet/>
      <dgm:spPr/>
      <dgm:t>
        <a:bodyPr/>
        <a:lstStyle/>
        <a:p>
          <a:endParaRPr lang="en-US"/>
        </a:p>
      </dgm:t>
    </dgm:pt>
    <dgm:pt modelId="{63A80139-0932-43A5-96AB-B08803788BB9}" type="sibTrans" cxnId="{EDD6FE08-0510-4809-A7F5-AD5A1102B698}">
      <dgm:prSet/>
      <dgm:spPr/>
      <dgm:t>
        <a:bodyPr/>
        <a:lstStyle/>
        <a:p>
          <a:endParaRPr lang="en-US"/>
        </a:p>
      </dgm:t>
    </dgm:pt>
    <dgm:pt modelId="{085927DB-4D97-4F3D-80ED-20165438720E}">
      <dgm:prSet/>
      <dgm:spPr/>
      <dgm:t>
        <a:bodyPr/>
        <a:lstStyle/>
        <a:p>
          <a:r>
            <a:rPr lang="en-ZA"/>
            <a:t>GitHub</a:t>
          </a:r>
          <a:endParaRPr lang="en-US"/>
        </a:p>
      </dgm:t>
    </dgm:pt>
    <dgm:pt modelId="{ED556545-A083-4CF1-A598-D918C794B641}" type="parTrans" cxnId="{46B6B9C6-B813-46E6-89D2-AF0A2C3B8A17}">
      <dgm:prSet/>
      <dgm:spPr/>
      <dgm:t>
        <a:bodyPr/>
        <a:lstStyle/>
        <a:p>
          <a:endParaRPr lang="en-US"/>
        </a:p>
      </dgm:t>
    </dgm:pt>
    <dgm:pt modelId="{3C53BA0A-8ACF-4B72-845B-E1560DCEDB42}" type="sibTrans" cxnId="{46B6B9C6-B813-46E6-89D2-AF0A2C3B8A17}">
      <dgm:prSet/>
      <dgm:spPr/>
      <dgm:t>
        <a:bodyPr/>
        <a:lstStyle/>
        <a:p>
          <a:endParaRPr lang="en-US"/>
        </a:p>
      </dgm:t>
    </dgm:pt>
    <dgm:pt modelId="{415FAA6B-C185-456B-949A-BE3A1577ACEB}" type="pres">
      <dgm:prSet presAssocID="{5C8FA596-7113-4286-BF1E-DFAC8C40B239}" presName="outerComposite" presStyleCnt="0">
        <dgm:presLayoutVars>
          <dgm:chMax val="5"/>
          <dgm:dir/>
          <dgm:resizeHandles val="exact"/>
        </dgm:presLayoutVars>
      </dgm:prSet>
      <dgm:spPr/>
    </dgm:pt>
    <dgm:pt modelId="{36ADC0FA-7BF5-435D-B0F6-5DA3B4EFE247}" type="pres">
      <dgm:prSet presAssocID="{5C8FA596-7113-4286-BF1E-DFAC8C40B239}" presName="dummyMaxCanvas" presStyleCnt="0">
        <dgm:presLayoutVars/>
      </dgm:prSet>
      <dgm:spPr/>
    </dgm:pt>
    <dgm:pt modelId="{D0B26EBD-9501-42FF-85E1-A814179348B5}" type="pres">
      <dgm:prSet presAssocID="{5C8FA596-7113-4286-BF1E-DFAC8C40B239}" presName="FourNodes_1" presStyleLbl="node1" presStyleIdx="0" presStyleCnt="4">
        <dgm:presLayoutVars>
          <dgm:bulletEnabled val="1"/>
        </dgm:presLayoutVars>
      </dgm:prSet>
      <dgm:spPr/>
    </dgm:pt>
    <dgm:pt modelId="{BC82AF3B-2755-4E92-8DBC-8AAE25110D1E}" type="pres">
      <dgm:prSet presAssocID="{5C8FA596-7113-4286-BF1E-DFAC8C40B239}" presName="FourNodes_2" presStyleLbl="node1" presStyleIdx="1" presStyleCnt="4">
        <dgm:presLayoutVars>
          <dgm:bulletEnabled val="1"/>
        </dgm:presLayoutVars>
      </dgm:prSet>
      <dgm:spPr/>
    </dgm:pt>
    <dgm:pt modelId="{F7BAAB6F-58D2-4D5C-81AE-8508BDDAF54C}" type="pres">
      <dgm:prSet presAssocID="{5C8FA596-7113-4286-BF1E-DFAC8C40B239}" presName="FourNodes_3" presStyleLbl="node1" presStyleIdx="2" presStyleCnt="4">
        <dgm:presLayoutVars>
          <dgm:bulletEnabled val="1"/>
        </dgm:presLayoutVars>
      </dgm:prSet>
      <dgm:spPr/>
    </dgm:pt>
    <dgm:pt modelId="{022555A5-7D2F-4BCC-953B-14C2D5D1BB2E}" type="pres">
      <dgm:prSet presAssocID="{5C8FA596-7113-4286-BF1E-DFAC8C40B239}" presName="FourNodes_4" presStyleLbl="node1" presStyleIdx="3" presStyleCnt="4">
        <dgm:presLayoutVars>
          <dgm:bulletEnabled val="1"/>
        </dgm:presLayoutVars>
      </dgm:prSet>
      <dgm:spPr/>
    </dgm:pt>
    <dgm:pt modelId="{51EEDA52-D38C-431A-86FB-775F852803D2}" type="pres">
      <dgm:prSet presAssocID="{5C8FA596-7113-4286-BF1E-DFAC8C40B239}" presName="FourConn_1-2" presStyleLbl="fgAccFollowNode1" presStyleIdx="0" presStyleCnt="3">
        <dgm:presLayoutVars>
          <dgm:bulletEnabled val="1"/>
        </dgm:presLayoutVars>
      </dgm:prSet>
      <dgm:spPr/>
    </dgm:pt>
    <dgm:pt modelId="{064E774D-079C-4894-9824-7305727C1006}" type="pres">
      <dgm:prSet presAssocID="{5C8FA596-7113-4286-BF1E-DFAC8C40B239}" presName="FourConn_2-3" presStyleLbl="fgAccFollowNode1" presStyleIdx="1" presStyleCnt="3">
        <dgm:presLayoutVars>
          <dgm:bulletEnabled val="1"/>
        </dgm:presLayoutVars>
      </dgm:prSet>
      <dgm:spPr/>
    </dgm:pt>
    <dgm:pt modelId="{578C6BB4-FEC3-4710-8301-8129B535343B}" type="pres">
      <dgm:prSet presAssocID="{5C8FA596-7113-4286-BF1E-DFAC8C40B239}" presName="FourConn_3-4" presStyleLbl="fgAccFollowNode1" presStyleIdx="2" presStyleCnt="3">
        <dgm:presLayoutVars>
          <dgm:bulletEnabled val="1"/>
        </dgm:presLayoutVars>
      </dgm:prSet>
      <dgm:spPr/>
    </dgm:pt>
    <dgm:pt modelId="{E522EA21-A3B5-406A-A4BF-A59F6F0CE4AA}" type="pres">
      <dgm:prSet presAssocID="{5C8FA596-7113-4286-BF1E-DFAC8C40B239}" presName="FourNodes_1_text" presStyleLbl="node1" presStyleIdx="3" presStyleCnt="4">
        <dgm:presLayoutVars>
          <dgm:bulletEnabled val="1"/>
        </dgm:presLayoutVars>
      </dgm:prSet>
      <dgm:spPr/>
    </dgm:pt>
    <dgm:pt modelId="{ECDB3988-8E56-479D-A5E0-9691B722651C}" type="pres">
      <dgm:prSet presAssocID="{5C8FA596-7113-4286-BF1E-DFAC8C40B239}" presName="FourNodes_2_text" presStyleLbl="node1" presStyleIdx="3" presStyleCnt="4">
        <dgm:presLayoutVars>
          <dgm:bulletEnabled val="1"/>
        </dgm:presLayoutVars>
      </dgm:prSet>
      <dgm:spPr/>
    </dgm:pt>
    <dgm:pt modelId="{545B6B08-1DDA-4450-B7B2-4D55BF4250E9}" type="pres">
      <dgm:prSet presAssocID="{5C8FA596-7113-4286-BF1E-DFAC8C40B239}" presName="FourNodes_3_text" presStyleLbl="node1" presStyleIdx="3" presStyleCnt="4">
        <dgm:presLayoutVars>
          <dgm:bulletEnabled val="1"/>
        </dgm:presLayoutVars>
      </dgm:prSet>
      <dgm:spPr/>
    </dgm:pt>
    <dgm:pt modelId="{1FC25036-03BA-4035-A30E-21714BC1F6EB}" type="pres">
      <dgm:prSet presAssocID="{5C8FA596-7113-4286-BF1E-DFAC8C40B23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DE55705-31CE-499B-AF66-B38644B3FB32}" type="presOf" srcId="{5C8FA596-7113-4286-BF1E-DFAC8C40B239}" destId="{415FAA6B-C185-456B-949A-BE3A1577ACEB}" srcOrd="0" destOrd="0" presId="urn:microsoft.com/office/officeart/2005/8/layout/vProcess5"/>
    <dgm:cxn modelId="{EDD6FE08-0510-4809-A7F5-AD5A1102B698}" srcId="{5C8FA596-7113-4286-BF1E-DFAC8C40B239}" destId="{864D61E8-5922-4333-A4CB-9E84474CAA6B}" srcOrd="2" destOrd="0" parTransId="{87237ACF-9FB0-4F9C-B195-3B51E8DE8F49}" sibTransId="{63A80139-0932-43A5-96AB-B08803788BB9}"/>
    <dgm:cxn modelId="{16704010-8A2D-45DD-A49E-9EB06E083936}" type="presOf" srcId="{864D61E8-5922-4333-A4CB-9E84474CAA6B}" destId="{F7BAAB6F-58D2-4D5C-81AE-8508BDDAF54C}" srcOrd="0" destOrd="0" presId="urn:microsoft.com/office/officeart/2005/8/layout/vProcess5"/>
    <dgm:cxn modelId="{3C573339-D527-49D7-A98E-399BADBB08B2}" type="presOf" srcId="{776596A7-9A1C-4793-B57A-4614FAF197AA}" destId="{E522EA21-A3B5-406A-A4BF-A59F6F0CE4AA}" srcOrd="1" destOrd="0" presId="urn:microsoft.com/office/officeart/2005/8/layout/vProcess5"/>
    <dgm:cxn modelId="{FA25065E-122F-4D67-9566-F15E4D4405DC}" type="presOf" srcId="{14E45F6F-9982-4D0B-96FC-2EE3DEF2C5F1}" destId="{51EEDA52-D38C-431A-86FB-775F852803D2}" srcOrd="0" destOrd="0" presId="urn:microsoft.com/office/officeart/2005/8/layout/vProcess5"/>
    <dgm:cxn modelId="{A98EE861-E1E1-4F0F-BF42-E6B6ED6F4C00}" type="presOf" srcId="{776596A7-9A1C-4793-B57A-4614FAF197AA}" destId="{D0B26EBD-9501-42FF-85E1-A814179348B5}" srcOrd="0" destOrd="0" presId="urn:microsoft.com/office/officeart/2005/8/layout/vProcess5"/>
    <dgm:cxn modelId="{35300055-493C-4D0E-9460-1AAB91D2A451}" type="presOf" srcId="{63A80139-0932-43A5-96AB-B08803788BB9}" destId="{578C6BB4-FEC3-4710-8301-8129B535343B}" srcOrd="0" destOrd="0" presId="urn:microsoft.com/office/officeart/2005/8/layout/vProcess5"/>
    <dgm:cxn modelId="{D19C3075-E736-4A7A-912E-154F3FB932E3}" type="presOf" srcId="{F9A1AE34-BDEE-4D7F-9430-BF36F995EA01}" destId="{BC82AF3B-2755-4E92-8DBC-8AAE25110D1E}" srcOrd="0" destOrd="0" presId="urn:microsoft.com/office/officeart/2005/8/layout/vProcess5"/>
    <dgm:cxn modelId="{28C75977-3D4D-41BE-BDB0-7E73D5ED6A66}" srcId="{5C8FA596-7113-4286-BF1E-DFAC8C40B239}" destId="{F9A1AE34-BDEE-4D7F-9430-BF36F995EA01}" srcOrd="1" destOrd="0" parTransId="{3546D83D-2D82-4EE4-9ED0-C399E6DDCD96}" sibTransId="{212FE2FE-4CE9-45E8-BE18-D693BE4E0F76}"/>
    <dgm:cxn modelId="{9BE0637A-5A28-499D-861D-27725CBBCB9A}" type="presOf" srcId="{085927DB-4D97-4F3D-80ED-20165438720E}" destId="{022555A5-7D2F-4BCC-953B-14C2D5D1BB2E}" srcOrd="0" destOrd="0" presId="urn:microsoft.com/office/officeart/2005/8/layout/vProcess5"/>
    <dgm:cxn modelId="{1D64C07C-C640-4C72-992B-0B8EBE97D071}" type="presOf" srcId="{F9A1AE34-BDEE-4D7F-9430-BF36F995EA01}" destId="{ECDB3988-8E56-479D-A5E0-9691B722651C}" srcOrd="1" destOrd="0" presId="urn:microsoft.com/office/officeart/2005/8/layout/vProcess5"/>
    <dgm:cxn modelId="{D1DD17BA-5E2A-4CE8-96DA-8A940B4F26A6}" type="presOf" srcId="{212FE2FE-4CE9-45E8-BE18-D693BE4E0F76}" destId="{064E774D-079C-4894-9824-7305727C1006}" srcOrd="0" destOrd="0" presId="urn:microsoft.com/office/officeart/2005/8/layout/vProcess5"/>
    <dgm:cxn modelId="{10B6F3C1-BC6A-4842-8367-3FE33FEF83CB}" type="presOf" srcId="{085927DB-4D97-4F3D-80ED-20165438720E}" destId="{1FC25036-03BA-4035-A30E-21714BC1F6EB}" srcOrd="1" destOrd="0" presId="urn:microsoft.com/office/officeart/2005/8/layout/vProcess5"/>
    <dgm:cxn modelId="{46B6B9C6-B813-46E6-89D2-AF0A2C3B8A17}" srcId="{5C8FA596-7113-4286-BF1E-DFAC8C40B239}" destId="{085927DB-4D97-4F3D-80ED-20165438720E}" srcOrd="3" destOrd="0" parTransId="{ED556545-A083-4CF1-A598-D918C794B641}" sibTransId="{3C53BA0A-8ACF-4B72-845B-E1560DCEDB42}"/>
    <dgm:cxn modelId="{9EF1FDDF-1308-458E-9A43-49D341F67757}" srcId="{5C8FA596-7113-4286-BF1E-DFAC8C40B239}" destId="{776596A7-9A1C-4793-B57A-4614FAF197AA}" srcOrd="0" destOrd="0" parTransId="{D8021F20-517D-4AD9-9231-8094C0A85B6B}" sibTransId="{14E45F6F-9982-4D0B-96FC-2EE3DEF2C5F1}"/>
    <dgm:cxn modelId="{5F4A9CE6-5812-4FF0-908A-900A9691A585}" type="presOf" srcId="{864D61E8-5922-4333-A4CB-9E84474CAA6B}" destId="{545B6B08-1DDA-4450-B7B2-4D55BF4250E9}" srcOrd="1" destOrd="0" presId="urn:microsoft.com/office/officeart/2005/8/layout/vProcess5"/>
    <dgm:cxn modelId="{BBBF6B4A-C24E-4381-86ED-01558678F489}" type="presParOf" srcId="{415FAA6B-C185-456B-949A-BE3A1577ACEB}" destId="{36ADC0FA-7BF5-435D-B0F6-5DA3B4EFE247}" srcOrd="0" destOrd="0" presId="urn:microsoft.com/office/officeart/2005/8/layout/vProcess5"/>
    <dgm:cxn modelId="{408F711F-D0C8-43A7-BAA3-DB62C4654BD3}" type="presParOf" srcId="{415FAA6B-C185-456B-949A-BE3A1577ACEB}" destId="{D0B26EBD-9501-42FF-85E1-A814179348B5}" srcOrd="1" destOrd="0" presId="urn:microsoft.com/office/officeart/2005/8/layout/vProcess5"/>
    <dgm:cxn modelId="{AE8B0688-5D4E-4E5E-BF54-EC037366B8C1}" type="presParOf" srcId="{415FAA6B-C185-456B-949A-BE3A1577ACEB}" destId="{BC82AF3B-2755-4E92-8DBC-8AAE25110D1E}" srcOrd="2" destOrd="0" presId="urn:microsoft.com/office/officeart/2005/8/layout/vProcess5"/>
    <dgm:cxn modelId="{EEA5306D-3747-4052-8897-733E614FAA24}" type="presParOf" srcId="{415FAA6B-C185-456B-949A-BE3A1577ACEB}" destId="{F7BAAB6F-58D2-4D5C-81AE-8508BDDAF54C}" srcOrd="3" destOrd="0" presId="urn:microsoft.com/office/officeart/2005/8/layout/vProcess5"/>
    <dgm:cxn modelId="{D624E159-EF81-4206-9F60-7012E6AFE2AE}" type="presParOf" srcId="{415FAA6B-C185-456B-949A-BE3A1577ACEB}" destId="{022555A5-7D2F-4BCC-953B-14C2D5D1BB2E}" srcOrd="4" destOrd="0" presId="urn:microsoft.com/office/officeart/2005/8/layout/vProcess5"/>
    <dgm:cxn modelId="{FE6F591E-F436-412F-96BA-89B0644CED15}" type="presParOf" srcId="{415FAA6B-C185-456B-949A-BE3A1577ACEB}" destId="{51EEDA52-D38C-431A-86FB-775F852803D2}" srcOrd="5" destOrd="0" presId="urn:microsoft.com/office/officeart/2005/8/layout/vProcess5"/>
    <dgm:cxn modelId="{0C51633F-AFDF-49CD-99AE-A8A173653EF4}" type="presParOf" srcId="{415FAA6B-C185-456B-949A-BE3A1577ACEB}" destId="{064E774D-079C-4894-9824-7305727C1006}" srcOrd="6" destOrd="0" presId="urn:microsoft.com/office/officeart/2005/8/layout/vProcess5"/>
    <dgm:cxn modelId="{E239E8EC-F5E6-4F75-9D5A-7A278C82C4A7}" type="presParOf" srcId="{415FAA6B-C185-456B-949A-BE3A1577ACEB}" destId="{578C6BB4-FEC3-4710-8301-8129B535343B}" srcOrd="7" destOrd="0" presId="urn:microsoft.com/office/officeart/2005/8/layout/vProcess5"/>
    <dgm:cxn modelId="{82CC29EB-AE16-4985-B1D1-C2870248A3A9}" type="presParOf" srcId="{415FAA6B-C185-456B-949A-BE3A1577ACEB}" destId="{E522EA21-A3B5-406A-A4BF-A59F6F0CE4AA}" srcOrd="8" destOrd="0" presId="urn:microsoft.com/office/officeart/2005/8/layout/vProcess5"/>
    <dgm:cxn modelId="{A1FBF460-CAAD-4AEC-A299-B0C7C635BEED}" type="presParOf" srcId="{415FAA6B-C185-456B-949A-BE3A1577ACEB}" destId="{ECDB3988-8E56-479D-A5E0-9691B722651C}" srcOrd="9" destOrd="0" presId="urn:microsoft.com/office/officeart/2005/8/layout/vProcess5"/>
    <dgm:cxn modelId="{B3B606C9-2640-4E75-8A01-B437CCFFAB08}" type="presParOf" srcId="{415FAA6B-C185-456B-949A-BE3A1577ACEB}" destId="{545B6B08-1DDA-4450-B7B2-4D55BF4250E9}" srcOrd="10" destOrd="0" presId="urn:microsoft.com/office/officeart/2005/8/layout/vProcess5"/>
    <dgm:cxn modelId="{FC61B76E-5082-4530-AC02-BB6CB8FE428C}" type="presParOf" srcId="{415FAA6B-C185-456B-949A-BE3A1577ACEB}" destId="{1FC25036-03BA-4035-A30E-21714BC1F6E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26EBD-9501-42FF-85E1-A814179348B5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100" kern="1200"/>
            <a:t>Project Landscape </a:t>
          </a:r>
          <a:endParaRPr lang="en-US" sz="4100" kern="1200"/>
        </a:p>
      </dsp:txBody>
      <dsp:txXfrm>
        <a:off x="28038" y="28038"/>
        <a:ext cx="7298593" cy="901218"/>
      </dsp:txXfrm>
    </dsp:sp>
    <dsp:sp modelId="{BC82AF3B-2755-4E92-8DBC-8AAE25110D1E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100" kern="1200"/>
            <a:t>Trello Board</a:t>
          </a:r>
          <a:endParaRPr lang="en-US" sz="4100" kern="1200"/>
        </a:p>
      </dsp:txBody>
      <dsp:txXfrm>
        <a:off x="732583" y="1159385"/>
        <a:ext cx="7029617" cy="901218"/>
      </dsp:txXfrm>
    </dsp:sp>
    <dsp:sp modelId="{F7BAAB6F-58D2-4D5C-81AE-8508BDDAF54C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100" kern="1200"/>
            <a:t>PowerBi</a:t>
          </a:r>
          <a:endParaRPr lang="en-US" sz="4100" kern="1200"/>
        </a:p>
      </dsp:txBody>
      <dsp:txXfrm>
        <a:off x="1426612" y="2290733"/>
        <a:ext cx="7040133" cy="901218"/>
      </dsp:txXfrm>
    </dsp:sp>
    <dsp:sp modelId="{022555A5-7D2F-4BCC-953B-14C2D5D1BB2E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100" kern="1200"/>
            <a:t>GitHub</a:t>
          </a:r>
          <a:endParaRPr lang="en-US" sz="4100" kern="1200"/>
        </a:p>
      </dsp:txBody>
      <dsp:txXfrm>
        <a:off x="2131157" y="3422081"/>
        <a:ext cx="7029617" cy="901218"/>
      </dsp:txXfrm>
    </dsp:sp>
    <dsp:sp modelId="{51EEDA52-D38C-431A-86FB-775F852803D2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064E774D-079C-4894-9824-7305727C1006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578C6BB4-FEC3-4710-8301-8129B535343B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28A-79C6-F6CA-93B6-BF85510F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FF5DB-A615-8875-E1E1-4E0D774B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72F1-F689-F6E3-4535-4ED58907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9BA7-1A41-68E2-68D6-C36B5EF2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58E-EFAD-6DD8-190F-7A2016A0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967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2C30-040F-4693-0201-1C8980DE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5A906-28AA-F083-A3D8-314083550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FCD7-A385-97B5-DFCA-39715EEC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C29D-7A17-2396-E917-BA1F04E0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B1B4-455A-AF8B-3B21-F6B3C874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899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07263-9805-25C4-DEB9-8E1AC0566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8845-09E1-125F-46FF-6F658EBE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7678-6685-A691-AC63-5B767070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1516-49B8-28B8-88FF-99342E2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6193-571D-AB33-A60B-9A8FFF8B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8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47CB-2715-8DD8-5CFF-138C144A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A972-37C5-ABD8-ABF5-7D820755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7074B-EE05-9D2D-ACAD-ECB52C73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A741-30F5-2F30-9BF8-CB128214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6ECA-AF0D-E859-EF52-6E9C304A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302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E518-ACD5-B263-3FAB-886F2233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CE9BD-62DC-3074-C10C-35634530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B6EA-1887-1DDC-D4E0-DC3D0054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FB665-AA99-A37A-9F9D-F106B594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4C63-591A-BCE6-E9AC-BBD28089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454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3B7F-8DD5-D147-ADBD-A57EC958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5C66-5E8F-1406-25EB-DA816A7E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86AC-BC6F-A3D5-24B4-ABE4DD10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1E605-2905-4454-3DF1-931293C9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43285-8720-6D58-BAB3-1F42B23E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A1986-E290-5EF2-358A-A1A86E31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16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6B39-A66F-9D21-0B53-5D6F9E6F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7B9BE-4A23-8D98-5021-E33D27A7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F0D12-7EE6-2358-5D72-B06E1564D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4F7D6-D2C5-626D-28A4-5D379C136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A54CF-0F18-0E36-1B83-793222D5F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5D89C-9329-7205-66C8-9EDA55A4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11ABF-F986-94CA-E732-2A0486B8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FFC8C-B7E3-9E29-7FB1-0AB03EFA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27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C81A-64DB-15C7-74F4-7E2E9648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FD283-4AE5-D4C4-DA9A-A53CA89D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6CC0-C247-655C-6F96-0633665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C6D3E-4398-4907-6FA1-12538F65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079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1245A-F171-7505-0A75-A896E5A1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2E405-A3FF-E5BB-EE20-5C566E79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BC068-5FFE-A987-5FA4-AA8B83CE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470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8F86-BE96-AACC-AFAE-07704982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305D-C14F-52DC-B9ED-353445C4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9139A-D412-D2B9-2B2A-197DA467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EF935-A40A-0509-6C39-41F80658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611B-B5A4-8AAD-9657-1F6D34ED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CE8F-9C18-23AF-CE88-DE5D3707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741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CC39-E370-FAAD-F765-3121DF4A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BDC1A-D8AB-F474-2C1F-C5CDFBD1F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95147-EABF-CE5B-A619-7FC5164E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107A-DB95-DE24-262A-C5258AFB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0C5B-12A7-FA64-DB42-BC33C068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D5D6-0824-8ED6-F9F3-35AEC263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8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93C00-2F9E-1A2E-FFB2-B81AF9C3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949E-85AC-3212-B450-6F8E46DC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338A-B581-4263-638C-683FC7025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3F58-7665-4193-AEED-5C5C24EB4657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A590-DCD9-2A4F-2838-39DFCC4B7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8C5B-1616-2021-629E-0B9C8694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9E56-05C4-4961-8ED9-FFB394A274B9}" type="slidenum">
              <a:rPr lang="en-ZA" smtClean="0"/>
              <a:t>‹#›</a:t>
            </a:fld>
            <a:endParaRPr lang="en-ZA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FE582296-A148-2123-31E9-129DBDC75E76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7198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ratile-T/ExploreAI---Integrated-Projec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248F1-1F30-A857-C147-DD7EE5540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ZA" sz="5200" dirty="0">
                <a:solidFill>
                  <a:schemeClr val="tx2"/>
                </a:solidFill>
              </a:rPr>
              <a:t>Integrated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BA12-704B-B5EE-1634-9C90DE566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ZA" dirty="0">
                <a:solidFill>
                  <a:schemeClr val="tx2"/>
                </a:solidFill>
              </a:rPr>
              <a:t>Oratile Tlholoe 2024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1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D20F9-D37B-30B5-516E-D888C6E6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13BC4106-010B-733D-3E6A-504AC26DA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3536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14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62FDD-025B-95F1-D2E2-D37C1DBB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Landscape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A335D65-A9BA-0C7F-F946-13F2D1CFE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04426"/>
              </p:ext>
            </p:extLst>
          </p:nvPr>
        </p:nvGraphicFramePr>
        <p:xfrm>
          <a:off x="1267444" y="579473"/>
          <a:ext cx="9657114" cy="422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523">
                  <a:extLst>
                    <a:ext uri="{9D8B030D-6E8A-4147-A177-3AD203B41FA5}">
                      <a16:colId xmlns:a16="http://schemas.microsoft.com/office/drawing/2014/main" val="2607872974"/>
                    </a:ext>
                  </a:extLst>
                </a:gridCol>
                <a:gridCol w="2388484">
                  <a:extLst>
                    <a:ext uri="{9D8B030D-6E8A-4147-A177-3AD203B41FA5}">
                      <a16:colId xmlns:a16="http://schemas.microsoft.com/office/drawing/2014/main" val="3031057434"/>
                    </a:ext>
                  </a:extLst>
                </a:gridCol>
                <a:gridCol w="2433464">
                  <a:extLst>
                    <a:ext uri="{9D8B030D-6E8A-4147-A177-3AD203B41FA5}">
                      <a16:colId xmlns:a16="http://schemas.microsoft.com/office/drawing/2014/main" val="1656214239"/>
                    </a:ext>
                  </a:extLst>
                </a:gridCol>
                <a:gridCol w="2307643">
                  <a:extLst>
                    <a:ext uri="{9D8B030D-6E8A-4147-A177-3AD203B41FA5}">
                      <a16:colId xmlns:a16="http://schemas.microsoft.com/office/drawing/2014/main" val="3116204322"/>
                    </a:ext>
                  </a:extLst>
                </a:gridCol>
              </a:tblGrid>
              <a:tr h="346787">
                <a:tc>
                  <a:txBody>
                    <a:bodyPr/>
                    <a:lstStyle/>
                    <a:p>
                      <a:endParaRPr lang="en-ZA" sz="1600"/>
                    </a:p>
                  </a:txBody>
                  <a:tcPr marL="78815" marR="78815" marT="39408" marB="39408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Data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Information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Knowledge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3275"/>
                  </a:ext>
                </a:extLst>
              </a:tr>
              <a:tr h="1056124">
                <a:tc>
                  <a:txBody>
                    <a:bodyPr/>
                    <a:lstStyle/>
                    <a:p>
                      <a:pPr algn="ctr"/>
                      <a:r>
                        <a:rPr lang="en-ZA" sz="2400" b="1"/>
                        <a:t>Underwriting engine</a:t>
                      </a:r>
                    </a:p>
                  </a:txBody>
                  <a:tcPr marL="78815" marR="78815" marT="39408" marB="39408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What types of data are collected during the underwriting process?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How is the collected data structured and organized for underwriting analysis?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How are underwriting rules and guidelines developed based on data analysis?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694858"/>
                  </a:ext>
                </a:extLst>
              </a:tr>
              <a:tr h="1292569">
                <a:tc>
                  <a:txBody>
                    <a:bodyPr/>
                    <a:lstStyle/>
                    <a:p>
                      <a:pPr algn="ctr"/>
                      <a:r>
                        <a:rPr lang="en-ZA" sz="2400" b="1"/>
                        <a:t>Risk Price</a:t>
                      </a:r>
                    </a:p>
                  </a:txBody>
                  <a:tcPr marL="78815" marR="78815" marT="39408" marB="39408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How are data quality and completeness ensured for accurate risk pricing?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What methods are employed to analyze the relationship between risk factors and insurance premiums?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What insights are derived from analyzing market trends and competitor pricing strategies?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403416"/>
                  </a:ext>
                </a:extLst>
              </a:tr>
              <a:tr h="1529015">
                <a:tc>
                  <a:txBody>
                    <a:bodyPr/>
                    <a:lstStyle/>
                    <a:p>
                      <a:pPr algn="ctr"/>
                      <a:r>
                        <a:rPr lang="en-ZA" sz="2400" b="1"/>
                        <a:t>Margin</a:t>
                      </a:r>
                    </a:p>
                  </a:txBody>
                  <a:tcPr marL="78815" marR="78815" marT="39408" marB="39408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What factors influence the accuracy of margin estimation?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How are margin forecasts generated based on historical financial data?</a:t>
                      </a:r>
                    </a:p>
                  </a:txBody>
                  <a:tcPr marL="78815" marR="78815" marT="39408" marB="39408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600"/>
                        <a:t>How is strategic decision-making influenced by expert knowledge of market dynamics and economic conditions?</a:t>
                      </a:r>
                    </a:p>
                  </a:txBody>
                  <a:tcPr marL="78815" marR="78815" marT="39408" marB="39408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5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62FDD-025B-95F1-D2E2-D37C1DBB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Trello Board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699B8C0-1C9F-41D6-0E95-3DDE6ED0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213945"/>
            <a:ext cx="10883877" cy="51970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9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CFFAC-05DC-67FB-4EAB-2F6B622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5D065-ED92-46EC-AAEE-34CDDA58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96" y="1309868"/>
            <a:ext cx="7568332" cy="42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6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A1EA5-3108-2609-2610-58515634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3086-51BE-E757-6688-A56E7F1C7954}"/>
              </a:ext>
            </a:extLst>
          </p:cNvPr>
          <p:cNvSpPr txBox="1"/>
          <p:nvPr/>
        </p:nvSpPr>
        <p:spPr>
          <a:xfrm>
            <a:off x="1142999" y="4267200"/>
            <a:ext cx="449580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500" kern="1200">
                <a:solidFill>
                  <a:schemeClr val="tx1">
                    <a:alpha val="55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Oratile-T/ExploreAI---Integrated-Project (github.com)</a:t>
            </a:r>
            <a:endParaRPr lang="en-US" sz="2500" kern="1200">
              <a:solidFill>
                <a:schemeClr val="tx1">
                  <a:alpha val="5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C9904-A882-145F-560D-0FC14BC92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42237"/>
            <a:ext cx="5710094" cy="34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5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Integrated Project</vt:lpstr>
      <vt:lpstr>Overview</vt:lpstr>
      <vt:lpstr>Project Landscape</vt:lpstr>
      <vt:lpstr>Trello Board</vt:lpstr>
      <vt:lpstr>Power Bi Dashboard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</dc:title>
  <dc:creator>Oratile Tlholoe, Vodacom</dc:creator>
  <cp:lastModifiedBy>Oratile Tlholoe, Vodacom</cp:lastModifiedBy>
  <cp:revision>1</cp:revision>
  <dcterms:created xsi:type="dcterms:W3CDTF">2024-04-12T10:42:26Z</dcterms:created>
  <dcterms:modified xsi:type="dcterms:W3CDTF">2024-04-12T15:16:11Z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2024-04-12T15:16:11Z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4e65b2cc-099d-4492-a8e7-1ccb0ca16872</vt:lpwstr>
  </property>
  <property fmtid="{D5CDD505-2E9C-101B-9397-08002B2CF9AE}" pid="8" name="MSIP_Label_0359f705-2ba0-454b-9cfc-6ce5bcaac040_ContentBits">
    <vt:lpwstr>2</vt:lpwstr>
  </property>
</Properties>
</file>