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83" r:id="rId3"/>
    <p:sldId id="271" r:id="rId4"/>
    <p:sldId id="278" r:id="rId5"/>
    <p:sldId id="270" r:id="rId6"/>
    <p:sldId id="269" r:id="rId7"/>
    <p:sldId id="284" r:id="rId8"/>
    <p:sldId id="285" r:id="rId9"/>
    <p:sldId id="286" r:id="rId10"/>
    <p:sldId id="282" r:id="rId11"/>
  </p:sldIdLst>
  <p:sldSz cx="18288000" cy="10287000"/>
  <p:notesSz cx="18288000" cy="10287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B3D7"/>
    <a:srgbClr val="D8504F"/>
    <a:srgbClr val="7CC3F0"/>
    <a:srgbClr val="265791"/>
    <a:srgbClr val="4F57E7"/>
    <a:srgbClr val="7BC4F1"/>
    <a:srgbClr val="B9DFFF"/>
    <a:srgbClr val="FE8677"/>
    <a:srgbClr val="7BC4F0"/>
    <a:srgbClr val="FD8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E86E8-D022-4249-B069-C2022080A905}" v="135" dt="2021-03-11T05:45:33.16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87"/>
    <p:restoredTop sz="94679"/>
  </p:normalViewPr>
  <p:slideViewPr>
    <p:cSldViewPr>
      <p:cViewPr varScale="1">
        <p:scale>
          <a:sx n="90" d="100"/>
          <a:sy n="90" d="100"/>
        </p:scale>
        <p:origin x="280" y="7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ey Orazaly" userId="ae497e7e-8fda-4164-9630-e645ad131629" providerId="ADAL" clId="{3A5E86E8-D022-4249-B069-C2022080A905}"/>
    <pc:docChg chg="undo redo custSel addSld delSld modSld">
      <pc:chgData name="Merey Orazaly" userId="ae497e7e-8fda-4164-9630-e645ad131629" providerId="ADAL" clId="{3A5E86E8-D022-4249-B069-C2022080A905}" dt="2021-03-11T05:47:26.564" v="1770" actId="692"/>
      <pc:docMkLst>
        <pc:docMk/>
      </pc:docMkLst>
      <pc:sldChg chg="modSp mod">
        <pc:chgData name="Merey Orazaly" userId="ae497e7e-8fda-4164-9630-e645ad131629" providerId="ADAL" clId="{3A5E86E8-D022-4249-B069-C2022080A905}" dt="2021-03-11T05:47:26.564" v="1770" actId="692"/>
        <pc:sldMkLst>
          <pc:docMk/>
          <pc:sldMk cId="0" sldId="256"/>
        </pc:sldMkLst>
        <pc:spChg chg="mod">
          <ac:chgData name="Merey Orazaly" userId="ae497e7e-8fda-4164-9630-e645ad131629" providerId="ADAL" clId="{3A5E86E8-D022-4249-B069-C2022080A905}" dt="2021-03-10T03:52:04.083" v="640" actId="20577"/>
          <ac:spMkLst>
            <pc:docMk/>
            <pc:sldMk cId="0" sldId="256"/>
            <ac:spMk id="10" creationId="{00000000-0000-0000-0000-000000000000}"/>
          </ac:spMkLst>
        </pc:spChg>
        <pc:cxnChg chg="mod">
          <ac:chgData name="Merey Orazaly" userId="ae497e7e-8fda-4164-9630-e645ad131629" providerId="ADAL" clId="{3A5E86E8-D022-4249-B069-C2022080A905}" dt="2021-03-11T05:47:26.564" v="1770" actId="692"/>
          <ac:cxnSpMkLst>
            <pc:docMk/>
            <pc:sldMk cId="0" sldId="256"/>
            <ac:cxnSpMk id="16" creationId="{6F1B311B-B0DB-BF42-8456-48D0F176E205}"/>
          </ac:cxnSpMkLst>
        </pc:cxnChg>
      </pc:sldChg>
      <pc:sldChg chg="addSp delSp modSp mod">
        <pc:chgData name="Merey Orazaly" userId="ae497e7e-8fda-4164-9630-e645ad131629" providerId="ADAL" clId="{3A5E86E8-D022-4249-B069-C2022080A905}" dt="2021-03-11T05:35:08.776" v="1542" actId="20577"/>
        <pc:sldMkLst>
          <pc:docMk/>
          <pc:sldMk cId="0" sldId="269"/>
        </pc:sldMkLst>
        <pc:spChg chg="add mod">
          <ac:chgData name="Merey Orazaly" userId="ae497e7e-8fda-4164-9630-e645ad131629" providerId="ADAL" clId="{3A5E86E8-D022-4249-B069-C2022080A905}" dt="2021-03-11T04:55:01.306" v="997" actId="1076"/>
          <ac:spMkLst>
            <pc:docMk/>
            <pc:sldMk cId="0" sldId="269"/>
            <ac:spMk id="2" creationId="{8AAF4358-9CD9-4B45-A15D-D410B38F446C}"/>
          </ac:spMkLst>
        </pc:spChg>
        <pc:spChg chg="add mod">
          <ac:chgData name="Merey Orazaly" userId="ae497e7e-8fda-4164-9630-e645ad131629" providerId="ADAL" clId="{3A5E86E8-D022-4249-B069-C2022080A905}" dt="2021-03-11T05:33:16.818" v="1510" actId="123"/>
          <ac:spMkLst>
            <pc:docMk/>
            <pc:sldMk cId="0" sldId="269"/>
            <ac:spMk id="3" creationId="{C009EE21-DFA9-A64A-9801-8EB2A988E1B7}"/>
          </ac:spMkLst>
        </pc:spChg>
        <pc:spChg chg="add del mod">
          <ac:chgData name="Merey Orazaly" userId="ae497e7e-8fda-4164-9630-e645ad131629" providerId="ADAL" clId="{3A5E86E8-D022-4249-B069-C2022080A905}" dt="2021-03-11T04:04:12.364" v="819"/>
          <ac:spMkLst>
            <pc:docMk/>
            <pc:sldMk cId="0" sldId="269"/>
            <ac:spMk id="4" creationId="{AC72005E-8DCA-664A-BD74-C1E55122B5B6}"/>
          </ac:spMkLst>
        </pc:spChg>
        <pc:spChg chg="add del mod">
          <ac:chgData name="Merey Orazaly" userId="ae497e7e-8fda-4164-9630-e645ad131629" providerId="ADAL" clId="{3A5E86E8-D022-4249-B069-C2022080A905}" dt="2021-03-11T04:13:53.666" v="914" actId="478"/>
          <ac:spMkLst>
            <pc:docMk/>
            <pc:sldMk cId="0" sldId="269"/>
            <ac:spMk id="5" creationId="{E565DCF8-0B74-0B46-A70B-A3FE7CC2996A}"/>
          </ac:spMkLst>
        </pc:spChg>
        <pc:spChg chg="del mod">
          <ac:chgData name="Merey Orazaly" userId="ae497e7e-8fda-4164-9630-e645ad131629" providerId="ADAL" clId="{3A5E86E8-D022-4249-B069-C2022080A905}" dt="2021-03-11T05:06:52.435" v="1086" actId="478"/>
          <ac:spMkLst>
            <pc:docMk/>
            <pc:sldMk cId="0" sldId="269"/>
            <ac:spMk id="6" creationId="{00000000-0000-0000-0000-000000000000}"/>
          </ac:spMkLst>
        </pc:spChg>
        <pc:spChg chg="del mod">
          <ac:chgData name="Merey Orazaly" userId="ae497e7e-8fda-4164-9630-e645ad131629" providerId="ADAL" clId="{3A5E86E8-D022-4249-B069-C2022080A905}" dt="2021-03-11T05:06:50.757" v="1085" actId="478"/>
          <ac:spMkLst>
            <pc:docMk/>
            <pc:sldMk cId="0" sldId="269"/>
            <ac:spMk id="7" creationId="{00000000-0000-0000-0000-000000000000}"/>
          </ac:spMkLst>
        </pc:spChg>
        <pc:spChg chg="add mod">
          <ac:chgData name="Merey Orazaly" userId="ae497e7e-8fda-4164-9630-e645ad131629" providerId="ADAL" clId="{3A5E86E8-D022-4249-B069-C2022080A905}" dt="2021-03-10T20:47:25.439" v="785" actId="20577"/>
          <ac:spMkLst>
            <pc:docMk/>
            <pc:sldMk cId="0" sldId="269"/>
            <ac:spMk id="19" creationId="{D67FDD68-91DA-C148-B3CB-DB543EF64D45}"/>
          </ac:spMkLst>
        </pc:spChg>
        <pc:spChg chg="add mod">
          <ac:chgData name="Merey Orazaly" userId="ae497e7e-8fda-4164-9630-e645ad131629" providerId="ADAL" clId="{3A5E86E8-D022-4249-B069-C2022080A905}" dt="2021-03-11T05:11:35.421" v="1124" actId="20577"/>
          <ac:spMkLst>
            <pc:docMk/>
            <pc:sldMk cId="0" sldId="269"/>
            <ac:spMk id="20" creationId="{3D5D290A-5DC0-0A4F-AFD9-A236427B8DF5}"/>
          </ac:spMkLst>
        </pc:spChg>
        <pc:spChg chg="add mod">
          <ac:chgData name="Merey Orazaly" userId="ae497e7e-8fda-4164-9630-e645ad131629" providerId="ADAL" clId="{3A5E86E8-D022-4249-B069-C2022080A905}" dt="2021-03-11T05:33:46.838" v="1514" actId="1076"/>
          <ac:spMkLst>
            <pc:docMk/>
            <pc:sldMk cId="0" sldId="269"/>
            <ac:spMk id="21" creationId="{9033F980-D88F-3645-B709-AA14FFF9551F}"/>
          </ac:spMkLst>
        </pc:spChg>
        <pc:spChg chg="add mod">
          <ac:chgData name="Merey Orazaly" userId="ae497e7e-8fda-4164-9630-e645ad131629" providerId="ADAL" clId="{3A5E86E8-D022-4249-B069-C2022080A905}" dt="2021-03-11T05:33:23.946" v="1512" actId="123"/>
          <ac:spMkLst>
            <pc:docMk/>
            <pc:sldMk cId="0" sldId="269"/>
            <ac:spMk id="22" creationId="{9B215BB8-242B-454B-B1BA-F6DC1765D97C}"/>
          </ac:spMkLst>
        </pc:spChg>
        <pc:spChg chg="del">
          <ac:chgData name="Merey Orazaly" userId="ae497e7e-8fda-4164-9630-e645ad131629" providerId="ADAL" clId="{3A5E86E8-D022-4249-B069-C2022080A905}" dt="2021-03-10T20:47:20.777" v="782" actId="478"/>
          <ac:spMkLst>
            <pc:docMk/>
            <pc:sldMk cId="0" sldId="269"/>
            <ac:spMk id="22" creationId="{E7426E67-CE4D-C740-B08B-49470B7E46B0}"/>
          </ac:spMkLst>
        </pc:spChg>
        <pc:spChg chg="mod">
          <ac:chgData name="Merey Orazaly" userId="ae497e7e-8fda-4164-9630-e645ad131629" providerId="ADAL" clId="{3A5E86E8-D022-4249-B069-C2022080A905}" dt="2021-03-11T05:35:08.776" v="1542" actId="20577"/>
          <ac:spMkLst>
            <pc:docMk/>
            <pc:sldMk cId="0" sldId="269"/>
            <ac:spMk id="24" creationId="{98D2730C-64A8-204F-A76D-64058DE9F5A8}"/>
          </ac:spMkLst>
        </pc:spChg>
        <pc:spChg chg="add mod">
          <ac:chgData name="Merey Orazaly" userId="ae497e7e-8fda-4164-9630-e645ad131629" providerId="ADAL" clId="{3A5E86E8-D022-4249-B069-C2022080A905}" dt="2021-03-11T04:55:35.545" v="1003" actId="1076"/>
          <ac:spMkLst>
            <pc:docMk/>
            <pc:sldMk cId="0" sldId="269"/>
            <ac:spMk id="25" creationId="{B3BA9BAF-39F2-6A41-8A54-99507F035EF5}"/>
          </ac:spMkLst>
        </pc:spChg>
        <pc:spChg chg="add del mod">
          <ac:chgData name="Merey Orazaly" userId="ae497e7e-8fda-4164-9630-e645ad131629" providerId="ADAL" clId="{3A5E86E8-D022-4249-B069-C2022080A905}" dt="2021-03-11T04:57:21.057" v="1016" actId="20577"/>
          <ac:spMkLst>
            <pc:docMk/>
            <pc:sldMk cId="0" sldId="269"/>
            <ac:spMk id="26" creationId="{B76D352D-575C-2643-A1A8-C1CE8F25E3BD}"/>
          </ac:spMkLst>
        </pc:spChg>
        <pc:spChg chg="mod">
          <ac:chgData name="Merey Orazaly" userId="ae497e7e-8fda-4164-9630-e645ad131629" providerId="ADAL" clId="{3A5E86E8-D022-4249-B069-C2022080A905}" dt="2021-03-11T05:06:45.691" v="1084"/>
          <ac:spMkLst>
            <pc:docMk/>
            <pc:sldMk cId="0" sldId="269"/>
            <ac:spMk id="29" creationId="{3C4E7593-C5A9-0F4C-BDCF-8ADA9E5215FF}"/>
          </ac:spMkLst>
        </pc:spChg>
        <pc:spChg chg="mod">
          <ac:chgData name="Merey Orazaly" userId="ae497e7e-8fda-4164-9630-e645ad131629" providerId="ADAL" clId="{3A5E86E8-D022-4249-B069-C2022080A905}" dt="2021-03-11T05:06:45.691" v="1084"/>
          <ac:spMkLst>
            <pc:docMk/>
            <pc:sldMk cId="0" sldId="269"/>
            <ac:spMk id="30" creationId="{254DFAF4-0FDA-FC4E-A83A-73D8C86B58CD}"/>
          </ac:spMkLst>
        </pc:spChg>
        <pc:spChg chg="mod">
          <ac:chgData name="Merey Orazaly" userId="ae497e7e-8fda-4164-9630-e645ad131629" providerId="ADAL" clId="{3A5E86E8-D022-4249-B069-C2022080A905}" dt="2021-03-11T05:06:45.691" v="1084"/>
          <ac:spMkLst>
            <pc:docMk/>
            <pc:sldMk cId="0" sldId="269"/>
            <ac:spMk id="31" creationId="{64ED0550-DBE9-5D49-80E9-7A50A87A1D6C}"/>
          </ac:spMkLst>
        </pc:spChg>
        <pc:spChg chg="mod">
          <ac:chgData name="Merey Orazaly" userId="ae497e7e-8fda-4164-9630-e645ad131629" providerId="ADAL" clId="{3A5E86E8-D022-4249-B069-C2022080A905}" dt="2021-03-11T05:06:45.691" v="1084"/>
          <ac:spMkLst>
            <pc:docMk/>
            <pc:sldMk cId="0" sldId="269"/>
            <ac:spMk id="32" creationId="{40891D13-1F8B-804A-AB46-9FF7B066A183}"/>
          </ac:spMkLst>
        </pc:spChg>
        <pc:spChg chg="mod">
          <ac:chgData name="Merey Orazaly" userId="ae497e7e-8fda-4164-9630-e645ad131629" providerId="ADAL" clId="{3A5E86E8-D022-4249-B069-C2022080A905}" dt="2021-03-11T05:06:45.691" v="1084"/>
          <ac:spMkLst>
            <pc:docMk/>
            <pc:sldMk cId="0" sldId="269"/>
            <ac:spMk id="33" creationId="{AE62F675-7F0B-0840-8F4A-4B3009E7D525}"/>
          </ac:spMkLst>
        </pc:spChg>
        <pc:spChg chg="mod">
          <ac:chgData name="Merey Orazaly" userId="ae497e7e-8fda-4164-9630-e645ad131629" providerId="ADAL" clId="{3A5E86E8-D022-4249-B069-C2022080A905}" dt="2021-03-11T05:06:45.691" v="1084"/>
          <ac:spMkLst>
            <pc:docMk/>
            <pc:sldMk cId="0" sldId="269"/>
            <ac:spMk id="34" creationId="{2DD593DA-53BC-C748-AA89-A3435A73FDB4}"/>
          </ac:spMkLst>
        </pc:spChg>
        <pc:spChg chg="mod">
          <ac:chgData name="Merey Orazaly" userId="ae497e7e-8fda-4164-9630-e645ad131629" providerId="ADAL" clId="{3A5E86E8-D022-4249-B069-C2022080A905}" dt="2021-03-11T05:06:45.691" v="1084"/>
          <ac:spMkLst>
            <pc:docMk/>
            <pc:sldMk cId="0" sldId="269"/>
            <ac:spMk id="35" creationId="{778F0744-1E40-2B41-9FF8-1EFF8DFE8303}"/>
          </ac:spMkLst>
        </pc:spChg>
        <pc:spChg chg="mod">
          <ac:chgData name="Merey Orazaly" userId="ae497e7e-8fda-4164-9630-e645ad131629" providerId="ADAL" clId="{3A5E86E8-D022-4249-B069-C2022080A905}" dt="2021-03-11T05:06:45.691" v="1084"/>
          <ac:spMkLst>
            <pc:docMk/>
            <pc:sldMk cId="0" sldId="269"/>
            <ac:spMk id="36" creationId="{DC17EE86-7EE0-4440-9185-5682C3D87F8D}"/>
          </ac:spMkLst>
        </pc:spChg>
        <pc:spChg chg="mod">
          <ac:chgData name="Merey Orazaly" userId="ae497e7e-8fda-4164-9630-e645ad131629" providerId="ADAL" clId="{3A5E86E8-D022-4249-B069-C2022080A905}" dt="2021-03-11T05:06:45.691" v="1084"/>
          <ac:spMkLst>
            <pc:docMk/>
            <pc:sldMk cId="0" sldId="269"/>
            <ac:spMk id="37" creationId="{DF64650C-B81A-0B46-B5CA-B1A2454ADC23}"/>
          </ac:spMkLst>
        </pc:spChg>
        <pc:spChg chg="mod">
          <ac:chgData name="Merey Orazaly" userId="ae497e7e-8fda-4164-9630-e645ad131629" providerId="ADAL" clId="{3A5E86E8-D022-4249-B069-C2022080A905}" dt="2021-03-11T05:06:45.691" v="1084"/>
          <ac:spMkLst>
            <pc:docMk/>
            <pc:sldMk cId="0" sldId="269"/>
            <ac:spMk id="38" creationId="{0ABD77FB-344C-9F4A-AEAA-70D4A36ECBF0}"/>
          </ac:spMkLst>
        </pc:spChg>
        <pc:spChg chg="add mod">
          <ac:chgData name="Merey Orazaly" userId="ae497e7e-8fda-4164-9630-e645ad131629" providerId="ADAL" clId="{3A5E86E8-D022-4249-B069-C2022080A905}" dt="2021-03-11T05:06:57.761" v="1087"/>
          <ac:spMkLst>
            <pc:docMk/>
            <pc:sldMk cId="0" sldId="269"/>
            <ac:spMk id="39" creationId="{89807CF9-CA3E-6142-98B6-92F538636368}"/>
          </ac:spMkLst>
        </pc:spChg>
        <pc:spChg chg="add mod">
          <ac:chgData name="Merey Orazaly" userId="ae497e7e-8fda-4164-9630-e645ad131629" providerId="ADAL" clId="{3A5E86E8-D022-4249-B069-C2022080A905}" dt="2021-03-11T05:07:02.017" v="1088"/>
          <ac:spMkLst>
            <pc:docMk/>
            <pc:sldMk cId="0" sldId="269"/>
            <ac:spMk id="40" creationId="{564CDAC4-29FE-714F-AE14-5770075F9F5B}"/>
          </ac:spMkLst>
        </pc:spChg>
        <pc:grpChg chg="del mod">
          <ac:chgData name="Merey Orazaly" userId="ae497e7e-8fda-4164-9630-e645ad131629" providerId="ADAL" clId="{3A5E86E8-D022-4249-B069-C2022080A905}" dt="2021-03-11T05:06:45.257" v="1083" actId="478"/>
          <ac:grpSpMkLst>
            <pc:docMk/>
            <pc:sldMk cId="0" sldId="269"/>
            <ac:grpSpMk id="8" creationId="{00000000-0000-0000-0000-000000000000}"/>
          </ac:grpSpMkLst>
        </pc:grpChg>
        <pc:grpChg chg="add mod">
          <ac:chgData name="Merey Orazaly" userId="ae497e7e-8fda-4164-9630-e645ad131629" providerId="ADAL" clId="{3A5E86E8-D022-4249-B069-C2022080A905}" dt="2021-03-11T05:06:45.691" v="1084"/>
          <ac:grpSpMkLst>
            <pc:docMk/>
            <pc:sldMk cId="0" sldId="269"/>
            <ac:grpSpMk id="28" creationId="{A52F9403-B3C0-4540-B631-AB85FD678496}"/>
          </ac:grpSpMkLst>
        </pc:grpChg>
        <pc:graphicFrameChg chg="del">
          <ac:chgData name="Merey Orazaly" userId="ae497e7e-8fda-4164-9630-e645ad131629" providerId="ADAL" clId="{3A5E86E8-D022-4249-B069-C2022080A905}" dt="2021-03-10T03:36:37.712" v="492" actId="478"/>
          <ac:graphicFrameMkLst>
            <pc:docMk/>
            <pc:sldMk cId="0" sldId="269"/>
            <ac:graphicFrameMk id="25" creationId="{7B429116-0353-5342-A284-6CE82B7D33A3}"/>
          </ac:graphicFrameMkLst>
        </pc:graphicFrameChg>
      </pc:sldChg>
      <pc:sldChg chg="addSp delSp modSp mod">
        <pc:chgData name="Merey Orazaly" userId="ae497e7e-8fda-4164-9630-e645ad131629" providerId="ADAL" clId="{3A5E86E8-D022-4249-B069-C2022080A905}" dt="2021-03-10T20:47:14.405" v="781" actId="20577"/>
        <pc:sldMkLst>
          <pc:docMk/>
          <pc:sldMk cId="0" sldId="270"/>
        </pc:sldMkLst>
        <pc:spChg chg="add mod">
          <ac:chgData name="Merey Orazaly" userId="ae497e7e-8fda-4164-9630-e645ad131629" providerId="ADAL" clId="{3A5E86E8-D022-4249-B069-C2022080A905}" dt="2021-03-10T03:18:36.295" v="123" actId="207"/>
          <ac:spMkLst>
            <pc:docMk/>
            <pc:sldMk cId="0" sldId="270"/>
            <ac:spMk id="2" creationId="{653BBABC-8EC9-5E42-8AFD-863FE9EE1A03}"/>
          </ac:spMkLst>
        </pc:spChg>
        <pc:spChg chg="del mod">
          <ac:chgData name="Merey Orazaly" userId="ae497e7e-8fda-4164-9630-e645ad131629" providerId="ADAL" clId="{3A5E86E8-D022-4249-B069-C2022080A905}" dt="2021-03-10T20:47:02.913" v="776" actId="478"/>
          <ac:spMkLst>
            <pc:docMk/>
            <pc:sldMk cId="0" sldId="270"/>
            <ac:spMk id="24" creationId="{7ECB4D86-CC09-824B-AE2B-6A47BA374E8B}"/>
          </ac:spMkLst>
        </pc:spChg>
        <pc:spChg chg="add mod">
          <ac:chgData name="Merey Orazaly" userId="ae497e7e-8fda-4164-9630-e645ad131629" providerId="ADAL" clId="{3A5E86E8-D022-4249-B069-C2022080A905}" dt="2021-03-10T03:48:22.029" v="578" actId="1076"/>
          <ac:spMkLst>
            <pc:docMk/>
            <pc:sldMk cId="0" sldId="270"/>
            <ac:spMk id="26" creationId="{4811E49D-759B-2342-8111-0750CA4C1E15}"/>
          </ac:spMkLst>
        </pc:spChg>
        <pc:spChg chg="add mod">
          <ac:chgData name="Merey Orazaly" userId="ae497e7e-8fda-4164-9630-e645ad131629" providerId="ADAL" clId="{3A5E86E8-D022-4249-B069-C2022080A905}" dt="2021-03-10T20:47:14.405" v="781" actId="20577"/>
          <ac:spMkLst>
            <pc:docMk/>
            <pc:sldMk cId="0" sldId="270"/>
            <ac:spMk id="27" creationId="{04D52763-8C0A-3F43-93FC-C5B0DBAB382E}"/>
          </ac:spMkLst>
        </pc:spChg>
        <pc:spChg chg="del mod">
          <ac:chgData name="Merey Orazaly" userId="ae497e7e-8fda-4164-9630-e645ad131629" providerId="ADAL" clId="{3A5E86E8-D022-4249-B069-C2022080A905}" dt="2021-03-10T03:48:17.093" v="576" actId="478"/>
          <ac:spMkLst>
            <pc:docMk/>
            <pc:sldMk cId="0" sldId="270"/>
            <ac:spMk id="42" creationId="{BB167D87-5E00-524A-99FE-59F1D25D8337}"/>
          </ac:spMkLst>
        </pc:spChg>
        <pc:spChg chg="mod">
          <ac:chgData name="Merey Orazaly" userId="ae497e7e-8fda-4164-9630-e645ad131629" providerId="ADAL" clId="{3A5E86E8-D022-4249-B069-C2022080A905}" dt="2021-03-10T03:48:11.650" v="574" actId="1076"/>
          <ac:spMkLst>
            <pc:docMk/>
            <pc:sldMk cId="0" sldId="270"/>
            <ac:spMk id="51" creationId="{4459B884-A26E-AB4A-B30F-39E5234555ED}"/>
          </ac:spMkLst>
        </pc:spChg>
        <pc:spChg chg="mod">
          <ac:chgData name="Merey Orazaly" userId="ae497e7e-8fda-4164-9630-e645ad131629" providerId="ADAL" clId="{3A5E86E8-D022-4249-B069-C2022080A905}" dt="2021-03-10T03:48:28.482" v="579" actId="1076"/>
          <ac:spMkLst>
            <pc:docMk/>
            <pc:sldMk cId="0" sldId="270"/>
            <ac:spMk id="52" creationId="{209D43F6-BF1C-3B4A-B07E-27194A0F8388}"/>
          </ac:spMkLst>
        </pc:spChg>
        <pc:spChg chg="mod">
          <ac:chgData name="Merey Orazaly" userId="ae497e7e-8fda-4164-9630-e645ad131629" providerId="ADAL" clId="{3A5E86E8-D022-4249-B069-C2022080A905}" dt="2021-03-10T03:17:55.463" v="114" actId="20577"/>
          <ac:spMkLst>
            <pc:docMk/>
            <pc:sldMk cId="0" sldId="270"/>
            <ac:spMk id="53" creationId="{83A5988F-CD24-6845-B2D6-AD8E10E9523E}"/>
          </ac:spMkLst>
        </pc:spChg>
      </pc:sldChg>
      <pc:sldChg chg="addSp delSp modSp mod">
        <pc:chgData name="Merey Orazaly" userId="ae497e7e-8fda-4164-9630-e645ad131629" providerId="ADAL" clId="{3A5E86E8-D022-4249-B069-C2022080A905}" dt="2021-03-11T05:46:51.823" v="1761" actId="1076"/>
        <pc:sldMkLst>
          <pc:docMk/>
          <pc:sldMk cId="3290355811" sldId="271"/>
        </pc:sldMkLst>
        <pc:spChg chg="mod">
          <ac:chgData name="Merey Orazaly" userId="ae497e7e-8fda-4164-9630-e645ad131629" providerId="ADAL" clId="{3A5E86E8-D022-4249-B069-C2022080A905}" dt="2021-03-11T05:46:51.823" v="1761" actId="1076"/>
          <ac:spMkLst>
            <pc:docMk/>
            <pc:sldMk cId="3290355811" sldId="271"/>
            <ac:spMk id="2" creationId="{C76324F6-A715-414B-ACDB-F714CA178740}"/>
          </ac:spMkLst>
        </pc:spChg>
        <pc:spChg chg="add mod">
          <ac:chgData name="Merey Orazaly" userId="ae497e7e-8fda-4164-9630-e645ad131629" providerId="ADAL" clId="{3A5E86E8-D022-4249-B069-C2022080A905}" dt="2021-03-10T04:02:24.313" v="743" actId="1076"/>
          <ac:spMkLst>
            <pc:docMk/>
            <pc:sldMk cId="3290355811" sldId="271"/>
            <ac:spMk id="3" creationId="{901DA917-7081-D943-9DB9-15CEE070DCA2}"/>
          </ac:spMkLst>
        </pc:spChg>
        <pc:spChg chg="del mod">
          <ac:chgData name="Merey Orazaly" userId="ae497e7e-8fda-4164-9630-e645ad131629" providerId="ADAL" clId="{3A5E86E8-D022-4249-B069-C2022080A905}" dt="2021-03-10T03:34:39.882" v="441" actId="478"/>
          <ac:spMkLst>
            <pc:docMk/>
            <pc:sldMk cId="3290355811" sldId="271"/>
            <ac:spMk id="5" creationId="{FB13289E-623C-7840-99BC-80D060B04C25}"/>
          </ac:spMkLst>
        </pc:spChg>
        <pc:spChg chg="mod">
          <ac:chgData name="Merey Orazaly" userId="ae497e7e-8fda-4164-9630-e645ad131629" providerId="ADAL" clId="{3A5E86E8-D022-4249-B069-C2022080A905}" dt="2021-03-11T05:45:53.841" v="1725" actId="1076"/>
          <ac:spMkLst>
            <pc:docMk/>
            <pc:sldMk cId="3290355811" sldId="271"/>
            <ac:spMk id="8" creationId="{82EA9FEA-A8AE-0F49-B06C-50FBADC92B60}"/>
          </ac:spMkLst>
        </pc:spChg>
        <pc:spChg chg="mod">
          <ac:chgData name="Merey Orazaly" userId="ae497e7e-8fda-4164-9630-e645ad131629" providerId="ADAL" clId="{3A5E86E8-D022-4249-B069-C2022080A905}" dt="2021-03-10T04:06:50.437" v="763" actId="1076"/>
          <ac:spMkLst>
            <pc:docMk/>
            <pc:sldMk cId="3290355811" sldId="271"/>
            <ac:spMk id="10" creationId="{075E2E26-861B-F94E-B776-C936111846F4}"/>
          </ac:spMkLst>
        </pc:spChg>
        <pc:spChg chg="mod">
          <ac:chgData name="Merey Orazaly" userId="ae497e7e-8fda-4164-9630-e645ad131629" providerId="ADAL" clId="{3A5E86E8-D022-4249-B069-C2022080A905}" dt="2021-03-10T04:03:22.590" v="749" actId="1076"/>
          <ac:spMkLst>
            <pc:docMk/>
            <pc:sldMk cId="3290355811" sldId="271"/>
            <ac:spMk id="11" creationId="{1D94FBA9-D2FD-F144-BADF-305A13DCFCBE}"/>
          </ac:spMkLst>
        </pc:spChg>
        <pc:spChg chg="mod">
          <ac:chgData name="Merey Orazaly" userId="ae497e7e-8fda-4164-9630-e645ad131629" providerId="ADAL" clId="{3A5E86E8-D022-4249-B069-C2022080A905}" dt="2021-03-10T04:04:21.149" v="759" actId="1076"/>
          <ac:spMkLst>
            <pc:docMk/>
            <pc:sldMk cId="3290355811" sldId="271"/>
            <ac:spMk id="13" creationId="{9D181737-6EE1-7C40-B4A6-8B1A7CF1634D}"/>
          </ac:spMkLst>
        </pc:spChg>
        <pc:spChg chg="mod">
          <ac:chgData name="Merey Orazaly" userId="ae497e7e-8fda-4164-9630-e645ad131629" providerId="ADAL" clId="{3A5E86E8-D022-4249-B069-C2022080A905}" dt="2021-03-10T04:04:06.634" v="756" actId="1076"/>
          <ac:spMkLst>
            <pc:docMk/>
            <pc:sldMk cId="3290355811" sldId="271"/>
            <ac:spMk id="14" creationId="{BF1DC100-8963-8540-AB6B-A4D2ED1A50B0}"/>
          </ac:spMkLst>
        </pc:spChg>
        <pc:spChg chg="mod">
          <ac:chgData name="Merey Orazaly" userId="ae497e7e-8fda-4164-9630-e645ad131629" providerId="ADAL" clId="{3A5E86E8-D022-4249-B069-C2022080A905}" dt="2021-03-10T04:04:16.620" v="758" actId="1076"/>
          <ac:spMkLst>
            <pc:docMk/>
            <pc:sldMk cId="3290355811" sldId="271"/>
            <ac:spMk id="15" creationId="{B1B9F5D2-E206-EB4C-B54A-FEEDDD77697D}"/>
          </ac:spMkLst>
        </pc:spChg>
        <pc:spChg chg="del">
          <ac:chgData name="Merey Orazaly" userId="ae497e7e-8fda-4164-9630-e645ad131629" providerId="ADAL" clId="{3A5E86E8-D022-4249-B069-C2022080A905}" dt="2021-03-10T03:21:49.142" v="136" actId="478"/>
          <ac:spMkLst>
            <pc:docMk/>
            <pc:sldMk cId="3290355811" sldId="271"/>
            <ac:spMk id="16" creationId="{EF16EC5C-3143-5347-B8DE-B041C51609DB}"/>
          </ac:spMkLst>
        </pc:spChg>
        <pc:spChg chg="mod">
          <ac:chgData name="Merey Orazaly" userId="ae497e7e-8fda-4164-9630-e645ad131629" providerId="ADAL" clId="{3A5E86E8-D022-4249-B069-C2022080A905}" dt="2021-03-10T04:07:19.109" v="765" actId="1076"/>
          <ac:spMkLst>
            <pc:docMk/>
            <pc:sldMk cId="3290355811" sldId="271"/>
            <ac:spMk id="17" creationId="{8BD20E3F-9ABC-5548-9002-0795588E9150}"/>
          </ac:spMkLst>
        </pc:spChg>
        <pc:spChg chg="mod">
          <ac:chgData name="Merey Orazaly" userId="ae497e7e-8fda-4164-9630-e645ad131629" providerId="ADAL" clId="{3A5E86E8-D022-4249-B069-C2022080A905}" dt="2021-03-10T04:03:16.918" v="748" actId="1076"/>
          <ac:spMkLst>
            <pc:docMk/>
            <pc:sldMk cId="3290355811" sldId="271"/>
            <ac:spMk id="18" creationId="{845CB20B-97F9-384A-A146-861354F4C493}"/>
          </ac:spMkLst>
        </pc:spChg>
        <pc:spChg chg="mod">
          <ac:chgData name="Merey Orazaly" userId="ae497e7e-8fda-4164-9630-e645ad131629" providerId="ADAL" clId="{3A5E86E8-D022-4249-B069-C2022080A905}" dt="2021-03-10T04:04:02.509" v="755" actId="1076"/>
          <ac:spMkLst>
            <pc:docMk/>
            <pc:sldMk cId="3290355811" sldId="271"/>
            <ac:spMk id="19" creationId="{890AFCEC-58D9-7644-AC8A-638088670C67}"/>
          </ac:spMkLst>
        </pc:spChg>
        <pc:spChg chg="mod">
          <ac:chgData name="Merey Orazaly" userId="ae497e7e-8fda-4164-9630-e645ad131629" providerId="ADAL" clId="{3A5E86E8-D022-4249-B069-C2022080A905}" dt="2021-03-10T04:04:10.296" v="757" actId="1076"/>
          <ac:spMkLst>
            <pc:docMk/>
            <pc:sldMk cId="3290355811" sldId="271"/>
            <ac:spMk id="20" creationId="{FFACC45D-FD0D-5241-899F-CAE432D171FD}"/>
          </ac:spMkLst>
        </pc:spChg>
        <pc:spChg chg="add mod">
          <ac:chgData name="Merey Orazaly" userId="ae497e7e-8fda-4164-9630-e645ad131629" providerId="ADAL" clId="{3A5E86E8-D022-4249-B069-C2022080A905}" dt="2021-03-10T03:34:59.636" v="466" actId="20577"/>
          <ac:spMkLst>
            <pc:docMk/>
            <pc:sldMk cId="3290355811" sldId="271"/>
            <ac:spMk id="21" creationId="{97E70CF2-041E-0149-9F51-42F302ACD6DA}"/>
          </ac:spMkLst>
        </pc:spChg>
        <pc:spChg chg="add mod">
          <ac:chgData name="Merey Orazaly" userId="ae497e7e-8fda-4164-9630-e645ad131629" providerId="ADAL" clId="{3A5E86E8-D022-4249-B069-C2022080A905}" dt="2021-03-11T05:46:00.238" v="1726" actId="1076"/>
          <ac:spMkLst>
            <pc:docMk/>
            <pc:sldMk cId="3290355811" sldId="271"/>
            <ac:spMk id="22" creationId="{520101D4-E59D-154A-BE7E-424DA739C3E0}"/>
          </ac:spMkLst>
        </pc:spChg>
        <pc:spChg chg="add mod">
          <ac:chgData name="Merey Orazaly" userId="ae497e7e-8fda-4164-9630-e645ad131629" providerId="ADAL" clId="{3A5E86E8-D022-4249-B069-C2022080A905}" dt="2021-03-10T04:02:47.600" v="746" actId="1076"/>
          <ac:spMkLst>
            <pc:docMk/>
            <pc:sldMk cId="3290355811" sldId="271"/>
            <ac:spMk id="23" creationId="{F9771A08-A631-8946-848C-A79D8DF5D2D7}"/>
          </ac:spMkLst>
        </pc:spChg>
        <pc:spChg chg="add mod">
          <ac:chgData name="Merey Orazaly" userId="ae497e7e-8fda-4164-9630-e645ad131629" providerId="ADAL" clId="{3A5E86E8-D022-4249-B069-C2022080A905}" dt="2021-03-10T04:02:54.347" v="747" actId="1076"/>
          <ac:spMkLst>
            <pc:docMk/>
            <pc:sldMk cId="3290355811" sldId="271"/>
            <ac:spMk id="24" creationId="{BA891E5F-1D57-E14E-B85E-0CE5C0915686}"/>
          </ac:spMkLst>
        </pc:spChg>
        <pc:spChg chg="add mod">
          <ac:chgData name="Merey Orazaly" userId="ae497e7e-8fda-4164-9630-e645ad131629" providerId="ADAL" clId="{3A5E86E8-D022-4249-B069-C2022080A905}" dt="2021-03-10T04:02:36.019" v="745" actId="1076"/>
          <ac:spMkLst>
            <pc:docMk/>
            <pc:sldMk cId="3290355811" sldId="271"/>
            <ac:spMk id="25" creationId="{850DD163-7A88-754F-8924-952477CF7A1B}"/>
          </ac:spMkLst>
        </pc:spChg>
        <pc:picChg chg="mod">
          <ac:chgData name="Merey Orazaly" userId="ae497e7e-8fda-4164-9630-e645ad131629" providerId="ADAL" clId="{3A5E86E8-D022-4249-B069-C2022080A905}" dt="2021-03-10T04:07:58.991" v="770" actId="1076"/>
          <ac:picMkLst>
            <pc:docMk/>
            <pc:sldMk cId="3290355811" sldId="271"/>
            <ac:picMk id="35" creationId="{FBA9001A-39F9-CD4E-AD24-9030EBE88293}"/>
          </ac:picMkLst>
        </pc:picChg>
      </pc:sldChg>
      <pc:sldChg chg="add del">
        <pc:chgData name="Merey Orazaly" userId="ae497e7e-8fda-4164-9630-e645ad131629" providerId="ADAL" clId="{3A5E86E8-D022-4249-B069-C2022080A905}" dt="2021-03-10T03:34:41.764" v="443"/>
        <pc:sldMkLst>
          <pc:docMk/>
          <pc:sldMk cId="673415653" sldId="274"/>
        </pc:sldMkLst>
      </pc:sldChg>
      <pc:sldChg chg="modSp del mod">
        <pc:chgData name="Merey Orazaly" userId="ae497e7e-8fda-4164-9630-e645ad131629" providerId="ADAL" clId="{3A5E86E8-D022-4249-B069-C2022080A905}" dt="2021-03-10T03:31:42.087" v="439" actId="2696"/>
        <pc:sldMkLst>
          <pc:docMk/>
          <pc:sldMk cId="1378875607" sldId="274"/>
        </pc:sldMkLst>
        <pc:spChg chg="mod">
          <ac:chgData name="Merey Orazaly" userId="ae497e7e-8fda-4164-9630-e645ad131629" providerId="ADAL" clId="{3A5E86E8-D022-4249-B069-C2022080A905}" dt="2021-03-10T03:30:43.665" v="417" actId="20577"/>
          <ac:spMkLst>
            <pc:docMk/>
            <pc:sldMk cId="1378875607" sldId="274"/>
            <ac:spMk id="23" creationId="{160BCD6B-41DF-B24B-93DA-23DF6974A3A3}"/>
          </ac:spMkLst>
        </pc:spChg>
        <pc:spChg chg="mod">
          <ac:chgData name="Merey Orazaly" userId="ae497e7e-8fda-4164-9630-e645ad131629" providerId="ADAL" clId="{3A5E86E8-D022-4249-B069-C2022080A905}" dt="2021-03-10T03:31:11.323" v="438" actId="20577"/>
          <ac:spMkLst>
            <pc:docMk/>
            <pc:sldMk cId="1378875607" sldId="274"/>
            <ac:spMk id="24" creationId="{AF62E620-0989-ED42-AE4D-31AA3AE8FC12}"/>
          </ac:spMkLst>
        </pc:spChg>
      </pc:sldChg>
      <pc:sldChg chg="del">
        <pc:chgData name="Merey Orazaly" userId="ae497e7e-8fda-4164-9630-e645ad131629" providerId="ADAL" clId="{3A5E86E8-D022-4249-B069-C2022080A905}" dt="2021-03-10T03:36:06.516" v="476" actId="2696"/>
        <pc:sldMkLst>
          <pc:docMk/>
          <pc:sldMk cId="4219797350" sldId="276"/>
        </pc:sldMkLst>
      </pc:sldChg>
      <pc:sldChg chg="addSp delSp modSp mod">
        <pc:chgData name="Merey Orazaly" userId="ae497e7e-8fda-4164-9630-e645ad131629" providerId="ADAL" clId="{3A5E86E8-D022-4249-B069-C2022080A905}" dt="2021-03-10T03:35:52.947" v="473" actId="1076"/>
        <pc:sldMkLst>
          <pc:docMk/>
          <pc:sldMk cId="2028541282" sldId="278"/>
        </pc:sldMkLst>
        <pc:spChg chg="mod">
          <ac:chgData name="Merey Orazaly" userId="ae497e7e-8fda-4164-9630-e645ad131629" providerId="ADAL" clId="{3A5E86E8-D022-4249-B069-C2022080A905}" dt="2021-03-10T03:35:52.947" v="473" actId="1076"/>
          <ac:spMkLst>
            <pc:docMk/>
            <pc:sldMk cId="2028541282" sldId="278"/>
            <ac:spMk id="4" creationId="{8142B0E7-63A8-AF47-BEA6-AB20DB42A741}"/>
          </ac:spMkLst>
        </pc:spChg>
        <pc:spChg chg="add del mod">
          <ac:chgData name="Merey Orazaly" userId="ae497e7e-8fda-4164-9630-e645ad131629" providerId="ADAL" clId="{3A5E86E8-D022-4249-B069-C2022080A905}" dt="2021-03-10T03:34:50.594" v="447"/>
          <ac:spMkLst>
            <pc:docMk/>
            <pc:sldMk cId="2028541282" sldId="278"/>
            <ac:spMk id="6" creationId="{6E33D159-FE06-1F4A-9612-7E2D60D24F30}"/>
          </ac:spMkLst>
        </pc:spChg>
        <pc:spChg chg="mod">
          <ac:chgData name="Merey Orazaly" userId="ae497e7e-8fda-4164-9630-e645ad131629" providerId="ADAL" clId="{3A5E86E8-D022-4249-B069-C2022080A905}" dt="2021-03-10T03:34:46.743" v="445" actId="20577"/>
          <ac:spMkLst>
            <pc:docMk/>
            <pc:sldMk cId="2028541282" sldId="278"/>
            <ac:spMk id="8" creationId="{C4CD0C97-64AA-5744-877B-8FDC73F02460}"/>
          </ac:spMkLst>
        </pc:spChg>
      </pc:sldChg>
      <pc:sldChg chg="addSp delSp modSp mod">
        <pc:chgData name="Merey Orazaly" userId="ae497e7e-8fda-4164-9630-e645ad131629" providerId="ADAL" clId="{3A5E86E8-D022-4249-B069-C2022080A905}" dt="2021-03-10T03:47:31.593" v="570" actId="1076"/>
        <pc:sldMkLst>
          <pc:docMk/>
          <pc:sldMk cId="1834795209" sldId="282"/>
        </pc:sldMkLst>
        <pc:spChg chg="add del mod">
          <ac:chgData name="Merey Orazaly" userId="ae497e7e-8fda-4164-9630-e645ad131629" providerId="ADAL" clId="{3A5E86E8-D022-4249-B069-C2022080A905}" dt="2021-03-10T03:43:42.684" v="506" actId="478"/>
          <ac:spMkLst>
            <pc:docMk/>
            <pc:sldMk cId="1834795209" sldId="282"/>
            <ac:spMk id="2" creationId="{6D213C3E-B1A7-084D-94AD-EBAAFC864180}"/>
          </ac:spMkLst>
        </pc:spChg>
        <pc:spChg chg="add mod">
          <ac:chgData name="Merey Orazaly" userId="ae497e7e-8fda-4164-9630-e645ad131629" providerId="ADAL" clId="{3A5E86E8-D022-4249-B069-C2022080A905}" dt="2021-03-10T03:46:03.010" v="541" actId="14100"/>
          <ac:spMkLst>
            <pc:docMk/>
            <pc:sldMk cId="1834795209" sldId="282"/>
            <ac:spMk id="3" creationId="{F9ABB892-C49A-3548-A5CE-3F3B42D5A735}"/>
          </ac:spMkLst>
        </pc:spChg>
        <pc:spChg chg="add mod">
          <ac:chgData name="Merey Orazaly" userId="ae497e7e-8fda-4164-9630-e645ad131629" providerId="ADAL" clId="{3A5E86E8-D022-4249-B069-C2022080A905}" dt="2021-03-10T03:46:08.219" v="542" actId="2085"/>
          <ac:spMkLst>
            <pc:docMk/>
            <pc:sldMk cId="1834795209" sldId="282"/>
            <ac:spMk id="4" creationId="{9B1C6BBA-1E59-444A-8B5D-21DE21D1F380}"/>
          </ac:spMkLst>
        </pc:spChg>
        <pc:spChg chg="add del mod">
          <ac:chgData name="Merey Orazaly" userId="ae497e7e-8fda-4164-9630-e645ad131629" providerId="ADAL" clId="{3A5E86E8-D022-4249-B069-C2022080A905}" dt="2021-03-10T03:45:42.417" v="535" actId="478"/>
          <ac:spMkLst>
            <pc:docMk/>
            <pc:sldMk cId="1834795209" sldId="282"/>
            <ac:spMk id="5" creationId="{648E6C71-B9F3-894A-9C9C-12485E08CA91}"/>
          </ac:spMkLst>
        </pc:spChg>
        <pc:spChg chg="add del mod">
          <ac:chgData name="Merey Orazaly" userId="ae497e7e-8fda-4164-9630-e645ad131629" providerId="ADAL" clId="{3A5E86E8-D022-4249-B069-C2022080A905}" dt="2021-03-10T03:45:18.017" v="531" actId="478"/>
          <ac:spMkLst>
            <pc:docMk/>
            <pc:sldMk cId="1834795209" sldId="282"/>
            <ac:spMk id="6" creationId="{140A0275-049D-5B41-8AF3-0D1053DCA944}"/>
          </ac:spMkLst>
        </pc:spChg>
        <pc:spChg chg="add mod">
          <ac:chgData name="Merey Orazaly" userId="ae497e7e-8fda-4164-9630-e645ad131629" providerId="ADAL" clId="{3A5E86E8-D022-4249-B069-C2022080A905}" dt="2021-03-10T03:47:08.584" v="559" actId="2711"/>
          <ac:spMkLst>
            <pc:docMk/>
            <pc:sldMk cId="1834795209" sldId="282"/>
            <ac:spMk id="7" creationId="{753E340B-A8AA-8E4F-945E-5D3CB7D30343}"/>
          </ac:spMkLst>
        </pc:spChg>
        <pc:spChg chg="add mod">
          <ac:chgData name="Merey Orazaly" userId="ae497e7e-8fda-4164-9630-e645ad131629" providerId="ADAL" clId="{3A5E86E8-D022-4249-B069-C2022080A905}" dt="2021-03-10T03:47:31.593" v="570" actId="1076"/>
          <ac:spMkLst>
            <pc:docMk/>
            <pc:sldMk cId="1834795209" sldId="282"/>
            <ac:spMk id="10" creationId="{46BCB293-22AF-8F4E-8339-2C7E86E7AAD3}"/>
          </ac:spMkLst>
        </pc:spChg>
      </pc:sldChg>
      <pc:sldChg chg="addSp delSp modSp mod">
        <pc:chgData name="Merey Orazaly" userId="ae497e7e-8fda-4164-9630-e645ad131629" providerId="ADAL" clId="{3A5E86E8-D022-4249-B069-C2022080A905}" dt="2021-03-11T05:45:46.047" v="1724"/>
        <pc:sldMkLst>
          <pc:docMk/>
          <pc:sldMk cId="3344663647" sldId="283"/>
        </pc:sldMkLst>
        <pc:spChg chg="add mod">
          <ac:chgData name="Merey Orazaly" userId="ae497e7e-8fda-4164-9630-e645ad131629" providerId="ADAL" clId="{3A5E86E8-D022-4249-B069-C2022080A905}" dt="2021-03-10T03:50:56.442" v="602" actId="2085"/>
          <ac:spMkLst>
            <pc:docMk/>
            <pc:sldMk cId="3344663647" sldId="283"/>
            <ac:spMk id="2" creationId="{91682959-C38B-0242-B56E-DA5ED8D3660A}"/>
          </ac:spMkLst>
        </pc:spChg>
        <pc:spChg chg="add del mod">
          <ac:chgData name="Merey Orazaly" userId="ae497e7e-8fda-4164-9630-e645ad131629" providerId="ADAL" clId="{3A5E86E8-D022-4249-B069-C2022080A905}" dt="2021-03-11T05:45:46.047" v="1724"/>
          <ac:spMkLst>
            <pc:docMk/>
            <pc:sldMk cId="3344663647" sldId="283"/>
            <ac:spMk id="3" creationId="{3865B1BB-3A40-AD4E-BE83-EF9F837448C6}"/>
          </ac:spMkLst>
        </pc:spChg>
        <pc:spChg chg="add mod">
          <ac:chgData name="Merey Orazaly" userId="ae497e7e-8fda-4164-9630-e645ad131629" providerId="ADAL" clId="{3A5E86E8-D022-4249-B069-C2022080A905}" dt="2021-03-11T05:45:29.501" v="1718" actId="2085"/>
          <ac:spMkLst>
            <pc:docMk/>
            <pc:sldMk cId="3344663647" sldId="283"/>
            <ac:spMk id="6" creationId="{DA05A253-6E3E-A142-B923-A73CE4C7ACF8}"/>
          </ac:spMkLst>
        </pc:spChg>
        <pc:spChg chg="add del mod">
          <ac:chgData name="Merey Orazaly" userId="ae497e7e-8fda-4164-9630-e645ad131629" providerId="ADAL" clId="{3A5E86E8-D022-4249-B069-C2022080A905}" dt="2021-03-11T05:45:43.641" v="1722" actId="478"/>
          <ac:spMkLst>
            <pc:docMk/>
            <pc:sldMk cId="3344663647" sldId="283"/>
            <ac:spMk id="15" creationId="{37E186AD-8AAC-3F49-BDCB-B2677E991AC9}"/>
          </ac:spMkLst>
        </pc:spChg>
        <pc:spChg chg="mod">
          <ac:chgData name="Merey Orazaly" userId="ae497e7e-8fda-4164-9630-e645ad131629" providerId="ADAL" clId="{3A5E86E8-D022-4249-B069-C2022080A905}" dt="2021-03-10T03:50:36.861" v="598" actId="1076"/>
          <ac:spMkLst>
            <pc:docMk/>
            <pc:sldMk cId="3344663647" sldId="283"/>
            <ac:spMk id="16" creationId="{C3472E06-DE70-6040-850A-714B7F93E763}"/>
          </ac:spMkLst>
        </pc:spChg>
        <pc:spChg chg="mod">
          <ac:chgData name="Merey Orazaly" userId="ae497e7e-8fda-4164-9630-e645ad131629" providerId="ADAL" clId="{3A5E86E8-D022-4249-B069-C2022080A905}" dt="2021-03-10T03:50:43.291" v="599" actId="1076"/>
          <ac:spMkLst>
            <pc:docMk/>
            <pc:sldMk cId="3344663647" sldId="283"/>
            <ac:spMk id="17" creationId="{4F29675A-35BE-2840-A054-5E44E6A4C94E}"/>
          </ac:spMkLst>
        </pc:spChg>
        <pc:spChg chg="del mod">
          <ac:chgData name="Merey Orazaly" userId="ae497e7e-8fda-4164-9630-e645ad131629" providerId="ADAL" clId="{3A5E86E8-D022-4249-B069-C2022080A905}" dt="2021-03-10T03:49:34.380" v="587" actId="478"/>
          <ac:spMkLst>
            <pc:docMk/>
            <pc:sldMk cId="3344663647" sldId="283"/>
            <ac:spMk id="18" creationId="{D37BF7C6-1264-664B-A505-2D4E7E47CCCB}"/>
          </ac:spMkLst>
        </pc:spChg>
        <pc:spChg chg="add mod">
          <ac:chgData name="Merey Orazaly" userId="ae497e7e-8fda-4164-9630-e645ad131629" providerId="ADAL" clId="{3A5E86E8-D022-4249-B069-C2022080A905}" dt="2021-03-10T03:51:00.738" v="604" actId="1076"/>
          <ac:spMkLst>
            <pc:docMk/>
            <pc:sldMk cId="3344663647" sldId="283"/>
            <ac:spMk id="19" creationId="{FD43E953-5018-794D-A79E-6B3B4DA841FE}"/>
          </ac:spMkLst>
        </pc:spChg>
        <pc:spChg chg="del">
          <ac:chgData name="Merey Orazaly" userId="ae497e7e-8fda-4164-9630-e645ad131629" providerId="ADAL" clId="{3A5E86E8-D022-4249-B069-C2022080A905}" dt="2021-03-10T03:14:36.483" v="0" actId="478"/>
          <ac:spMkLst>
            <pc:docMk/>
            <pc:sldMk cId="3344663647" sldId="283"/>
            <ac:spMk id="20" creationId="{9384DDC4-833D-6C4C-B8B8-1A8079F7B681}"/>
          </ac:spMkLst>
        </pc:spChg>
        <pc:spChg chg="mod">
          <ac:chgData name="Merey Orazaly" userId="ae497e7e-8fda-4164-9630-e645ad131629" providerId="ADAL" clId="{3A5E86E8-D022-4249-B069-C2022080A905}" dt="2021-03-10T03:50:21.516" v="596" actId="1076"/>
          <ac:spMkLst>
            <pc:docMk/>
            <pc:sldMk cId="3344663647" sldId="283"/>
            <ac:spMk id="21" creationId="{2E473C48-320F-544D-80EE-10A776F47BD8}"/>
          </ac:spMkLst>
        </pc:spChg>
        <pc:spChg chg="del mod">
          <ac:chgData name="Merey Orazaly" userId="ae497e7e-8fda-4164-9630-e645ad131629" providerId="ADAL" clId="{3A5E86E8-D022-4249-B069-C2022080A905}" dt="2021-03-10T03:18:57.149" v="126" actId="478"/>
          <ac:spMkLst>
            <pc:docMk/>
            <pc:sldMk cId="3344663647" sldId="283"/>
            <ac:spMk id="22" creationId="{A288EB6B-2E9C-0C43-8FF2-52DF536483A1}"/>
          </ac:spMkLst>
        </pc:spChg>
        <pc:spChg chg="del">
          <ac:chgData name="Merey Orazaly" userId="ae497e7e-8fda-4164-9630-e645ad131629" providerId="ADAL" clId="{3A5E86E8-D022-4249-B069-C2022080A905}" dt="2021-03-10T03:19:16.118" v="132" actId="478"/>
          <ac:spMkLst>
            <pc:docMk/>
            <pc:sldMk cId="3344663647" sldId="283"/>
            <ac:spMk id="23" creationId="{299BF43E-E423-934C-BBC3-816E9DFBA1EB}"/>
          </ac:spMkLst>
        </pc:spChg>
        <pc:spChg chg="del">
          <ac:chgData name="Merey Orazaly" userId="ae497e7e-8fda-4164-9630-e645ad131629" providerId="ADAL" clId="{3A5E86E8-D022-4249-B069-C2022080A905}" dt="2021-03-10T03:19:13.979" v="131" actId="478"/>
          <ac:spMkLst>
            <pc:docMk/>
            <pc:sldMk cId="3344663647" sldId="283"/>
            <ac:spMk id="24" creationId="{D2C2C6D0-07B0-114E-89DC-440D2FEDD1B3}"/>
          </ac:spMkLst>
        </pc:spChg>
        <pc:spChg chg="mod">
          <ac:chgData name="Merey Orazaly" userId="ae497e7e-8fda-4164-9630-e645ad131629" providerId="ADAL" clId="{3A5E86E8-D022-4249-B069-C2022080A905}" dt="2021-03-10T03:50:26.859" v="597" actId="1076"/>
          <ac:spMkLst>
            <pc:docMk/>
            <pc:sldMk cId="3344663647" sldId="283"/>
            <ac:spMk id="25" creationId="{996100DB-92EF-8044-8997-89BF085C70A8}"/>
          </ac:spMkLst>
        </pc:spChg>
        <pc:graphicFrameChg chg="add del mod modGraphic">
          <ac:chgData name="Merey Orazaly" userId="ae497e7e-8fda-4164-9630-e645ad131629" providerId="ADAL" clId="{3A5E86E8-D022-4249-B069-C2022080A905}" dt="2021-03-11T05:45:31.644" v="1719" actId="1076"/>
          <ac:graphicFrameMkLst>
            <pc:docMk/>
            <pc:sldMk cId="3344663647" sldId="283"/>
            <ac:graphicFrameMk id="14" creationId="{2407DF54-7950-8C42-803E-679A097E487E}"/>
          </ac:graphicFrameMkLst>
        </pc:graphicFrameChg>
        <pc:picChg chg="mod">
          <ac:chgData name="Merey Orazaly" userId="ae497e7e-8fda-4164-9630-e645ad131629" providerId="ADAL" clId="{3A5E86E8-D022-4249-B069-C2022080A905}" dt="2021-03-10T03:19:24.424" v="134" actId="1076"/>
          <ac:picMkLst>
            <pc:docMk/>
            <pc:sldMk cId="3344663647" sldId="283"/>
            <ac:picMk id="4" creationId="{BC746B4C-D16B-4547-AC1B-E7123B97F0EE}"/>
          </ac:picMkLst>
        </pc:picChg>
      </pc:sldChg>
      <pc:sldChg chg="addSp delSp modSp new mod">
        <pc:chgData name="Merey Orazaly" userId="ae497e7e-8fda-4164-9630-e645ad131629" providerId="ADAL" clId="{3A5E86E8-D022-4249-B069-C2022080A905}" dt="2021-03-11T05:35:12.245" v="1544" actId="20577"/>
        <pc:sldMkLst>
          <pc:docMk/>
          <pc:sldMk cId="563895431" sldId="284"/>
        </pc:sldMkLst>
        <pc:spChg chg="del">
          <ac:chgData name="Merey Orazaly" userId="ae497e7e-8fda-4164-9630-e645ad131629" providerId="ADAL" clId="{3A5E86E8-D022-4249-B069-C2022080A905}" dt="2021-03-11T04:58:27.021" v="1030" actId="478"/>
          <ac:spMkLst>
            <pc:docMk/>
            <pc:sldMk cId="563895431" sldId="284"/>
            <ac:spMk id="2" creationId="{A597478A-4990-B94A-897C-7629EBC6E80C}"/>
          </ac:spMkLst>
        </pc:spChg>
        <pc:spChg chg="del">
          <ac:chgData name="Merey Orazaly" userId="ae497e7e-8fda-4164-9630-e645ad131629" providerId="ADAL" clId="{3A5E86E8-D022-4249-B069-C2022080A905}" dt="2021-03-11T04:58:28.141" v="1031" actId="478"/>
          <ac:spMkLst>
            <pc:docMk/>
            <pc:sldMk cId="563895431" sldId="284"/>
            <ac:spMk id="3" creationId="{D8E49DDE-C1E0-0C43-90BA-5CE312226A30}"/>
          </ac:spMkLst>
        </pc:spChg>
        <pc:spChg chg="del">
          <ac:chgData name="Merey Orazaly" userId="ae497e7e-8fda-4164-9630-e645ad131629" providerId="ADAL" clId="{3A5E86E8-D022-4249-B069-C2022080A905}" dt="2021-03-11T04:58:30.325" v="1032" actId="478"/>
          <ac:spMkLst>
            <pc:docMk/>
            <pc:sldMk cId="563895431" sldId="284"/>
            <ac:spMk id="4" creationId="{556105DD-1BBD-C14F-8580-2BF324DBC2BB}"/>
          </ac:spMkLst>
        </pc:spChg>
        <pc:spChg chg="mod">
          <ac:chgData name="Merey Orazaly" userId="ae497e7e-8fda-4164-9630-e645ad131629" providerId="ADAL" clId="{3A5E86E8-D022-4249-B069-C2022080A905}" dt="2021-03-11T04:58:34.880" v="1033"/>
          <ac:spMkLst>
            <pc:docMk/>
            <pc:sldMk cId="563895431" sldId="284"/>
            <ac:spMk id="6" creationId="{2E61C16A-594E-B244-9137-B3EF32D9A6E0}"/>
          </ac:spMkLst>
        </pc:spChg>
        <pc:spChg chg="mod">
          <ac:chgData name="Merey Orazaly" userId="ae497e7e-8fda-4164-9630-e645ad131629" providerId="ADAL" clId="{3A5E86E8-D022-4249-B069-C2022080A905}" dt="2021-03-11T04:58:34.880" v="1033"/>
          <ac:spMkLst>
            <pc:docMk/>
            <pc:sldMk cId="563895431" sldId="284"/>
            <ac:spMk id="7" creationId="{02A85374-8ABA-D049-A7C2-47B7E99C6909}"/>
          </ac:spMkLst>
        </pc:spChg>
        <pc:spChg chg="mod">
          <ac:chgData name="Merey Orazaly" userId="ae497e7e-8fda-4164-9630-e645ad131629" providerId="ADAL" clId="{3A5E86E8-D022-4249-B069-C2022080A905}" dt="2021-03-11T04:58:34.880" v="1033"/>
          <ac:spMkLst>
            <pc:docMk/>
            <pc:sldMk cId="563895431" sldId="284"/>
            <ac:spMk id="8" creationId="{3DB012DD-983D-3D48-96D1-EC84ADBE4568}"/>
          </ac:spMkLst>
        </pc:spChg>
        <pc:spChg chg="mod">
          <ac:chgData name="Merey Orazaly" userId="ae497e7e-8fda-4164-9630-e645ad131629" providerId="ADAL" clId="{3A5E86E8-D022-4249-B069-C2022080A905}" dt="2021-03-11T04:58:34.880" v="1033"/>
          <ac:spMkLst>
            <pc:docMk/>
            <pc:sldMk cId="563895431" sldId="284"/>
            <ac:spMk id="9" creationId="{1E7622AB-9006-EF44-BFEF-8788385460DA}"/>
          </ac:spMkLst>
        </pc:spChg>
        <pc:spChg chg="mod">
          <ac:chgData name="Merey Orazaly" userId="ae497e7e-8fda-4164-9630-e645ad131629" providerId="ADAL" clId="{3A5E86E8-D022-4249-B069-C2022080A905}" dt="2021-03-11T04:58:34.880" v="1033"/>
          <ac:spMkLst>
            <pc:docMk/>
            <pc:sldMk cId="563895431" sldId="284"/>
            <ac:spMk id="10" creationId="{1D687418-6412-0041-B945-61669611A94E}"/>
          </ac:spMkLst>
        </pc:spChg>
        <pc:spChg chg="mod">
          <ac:chgData name="Merey Orazaly" userId="ae497e7e-8fda-4164-9630-e645ad131629" providerId="ADAL" clId="{3A5E86E8-D022-4249-B069-C2022080A905}" dt="2021-03-11T04:58:34.880" v="1033"/>
          <ac:spMkLst>
            <pc:docMk/>
            <pc:sldMk cId="563895431" sldId="284"/>
            <ac:spMk id="11" creationId="{EB072704-26DE-B347-83B7-356D72AADB2A}"/>
          </ac:spMkLst>
        </pc:spChg>
        <pc:spChg chg="mod">
          <ac:chgData name="Merey Orazaly" userId="ae497e7e-8fda-4164-9630-e645ad131629" providerId="ADAL" clId="{3A5E86E8-D022-4249-B069-C2022080A905}" dt="2021-03-11T04:58:34.880" v="1033"/>
          <ac:spMkLst>
            <pc:docMk/>
            <pc:sldMk cId="563895431" sldId="284"/>
            <ac:spMk id="12" creationId="{3D7B7168-C139-104A-8F83-CAE9168BC89C}"/>
          </ac:spMkLst>
        </pc:spChg>
        <pc:spChg chg="mod">
          <ac:chgData name="Merey Orazaly" userId="ae497e7e-8fda-4164-9630-e645ad131629" providerId="ADAL" clId="{3A5E86E8-D022-4249-B069-C2022080A905}" dt="2021-03-11T04:58:34.880" v="1033"/>
          <ac:spMkLst>
            <pc:docMk/>
            <pc:sldMk cId="563895431" sldId="284"/>
            <ac:spMk id="13" creationId="{61AF5A02-99F2-6349-9A4C-5FA2A02CA818}"/>
          </ac:spMkLst>
        </pc:spChg>
        <pc:spChg chg="mod">
          <ac:chgData name="Merey Orazaly" userId="ae497e7e-8fda-4164-9630-e645ad131629" providerId="ADAL" clId="{3A5E86E8-D022-4249-B069-C2022080A905}" dt="2021-03-11T04:58:34.880" v="1033"/>
          <ac:spMkLst>
            <pc:docMk/>
            <pc:sldMk cId="563895431" sldId="284"/>
            <ac:spMk id="14" creationId="{7527DC0E-FCF7-1940-8A77-58B008DD7B49}"/>
          </ac:spMkLst>
        </pc:spChg>
        <pc:spChg chg="mod">
          <ac:chgData name="Merey Orazaly" userId="ae497e7e-8fda-4164-9630-e645ad131629" providerId="ADAL" clId="{3A5E86E8-D022-4249-B069-C2022080A905}" dt="2021-03-11T04:58:34.880" v="1033"/>
          <ac:spMkLst>
            <pc:docMk/>
            <pc:sldMk cId="563895431" sldId="284"/>
            <ac:spMk id="15" creationId="{0B341151-06D5-6546-8569-057218BC0270}"/>
          </ac:spMkLst>
        </pc:spChg>
        <pc:spChg chg="add mod">
          <ac:chgData name="Merey Orazaly" userId="ae497e7e-8fda-4164-9630-e645ad131629" providerId="ADAL" clId="{3A5E86E8-D022-4249-B069-C2022080A905}" dt="2021-03-11T05:06:41.658" v="1082" actId="1076"/>
          <ac:spMkLst>
            <pc:docMk/>
            <pc:sldMk cId="563895431" sldId="284"/>
            <ac:spMk id="16" creationId="{63D887A0-65F9-CE47-A88D-D4BD4727BDA1}"/>
          </ac:spMkLst>
        </pc:spChg>
        <pc:spChg chg="add mod">
          <ac:chgData name="Merey Orazaly" userId="ae497e7e-8fda-4164-9630-e645ad131629" providerId="ADAL" clId="{3A5E86E8-D022-4249-B069-C2022080A905}" dt="2021-03-11T05:06:37.535" v="1081" actId="1076"/>
          <ac:spMkLst>
            <pc:docMk/>
            <pc:sldMk cId="563895431" sldId="284"/>
            <ac:spMk id="17" creationId="{8AD9F37A-7715-5E49-A3F8-5E3230363B13}"/>
          </ac:spMkLst>
        </pc:spChg>
        <pc:spChg chg="add mod">
          <ac:chgData name="Merey Orazaly" userId="ae497e7e-8fda-4164-9630-e645ad131629" providerId="ADAL" clId="{3A5E86E8-D022-4249-B069-C2022080A905}" dt="2021-03-11T05:35:12.245" v="1544" actId="20577"/>
          <ac:spMkLst>
            <pc:docMk/>
            <pc:sldMk cId="563895431" sldId="284"/>
            <ac:spMk id="18" creationId="{38D50C27-8AEF-4744-A92E-FACFD6D09107}"/>
          </ac:spMkLst>
        </pc:spChg>
        <pc:spChg chg="add mod">
          <ac:chgData name="Merey Orazaly" userId="ae497e7e-8fda-4164-9630-e645ad131629" providerId="ADAL" clId="{3A5E86E8-D022-4249-B069-C2022080A905}" dt="2021-03-11T04:58:59.688" v="1042" actId="20577"/>
          <ac:spMkLst>
            <pc:docMk/>
            <pc:sldMk cId="563895431" sldId="284"/>
            <ac:spMk id="19" creationId="{D35FD043-1E65-254C-887B-DF1239FFE2B7}"/>
          </ac:spMkLst>
        </pc:spChg>
        <pc:spChg chg="add del mod">
          <ac:chgData name="Merey Orazaly" userId="ae497e7e-8fda-4164-9630-e645ad131629" providerId="ADAL" clId="{3A5E86E8-D022-4249-B069-C2022080A905}" dt="2021-03-11T05:02:44.088" v="1068" actId="478"/>
          <ac:spMkLst>
            <pc:docMk/>
            <pc:sldMk cId="563895431" sldId="284"/>
            <ac:spMk id="20" creationId="{43CB7CF1-AE19-A247-B7B6-15A9F14B1044}"/>
          </ac:spMkLst>
        </pc:spChg>
        <pc:spChg chg="add del mod">
          <ac:chgData name="Merey Orazaly" userId="ae497e7e-8fda-4164-9630-e645ad131629" providerId="ADAL" clId="{3A5E86E8-D022-4249-B069-C2022080A905}" dt="2021-03-11T05:02:29.820" v="1061" actId="478"/>
          <ac:spMkLst>
            <pc:docMk/>
            <pc:sldMk cId="563895431" sldId="284"/>
            <ac:spMk id="21" creationId="{8CD41CBB-CD92-B042-BF5C-DD5EBB0F28BB}"/>
          </ac:spMkLst>
        </pc:spChg>
        <pc:spChg chg="add mod">
          <ac:chgData name="Merey Orazaly" userId="ae497e7e-8fda-4164-9630-e645ad131629" providerId="ADAL" clId="{3A5E86E8-D022-4249-B069-C2022080A905}" dt="2021-03-11T05:13:17.629" v="1145" actId="20577"/>
          <ac:spMkLst>
            <pc:docMk/>
            <pc:sldMk cId="563895431" sldId="284"/>
            <ac:spMk id="22" creationId="{03FEB038-CC3D-E54A-838D-7F55A99BB47B}"/>
          </ac:spMkLst>
        </pc:spChg>
        <pc:spChg chg="add mod">
          <ac:chgData name="Merey Orazaly" userId="ae497e7e-8fda-4164-9630-e645ad131629" providerId="ADAL" clId="{3A5E86E8-D022-4249-B069-C2022080A905}" dt="2021-03-11T05:13:37.614" v="1149" actId="1076"/>
          <ac:spMkLst>
            <pc:docMk/>
            <pc:sldMk cId="563895431" sldId="284"/>
            <ac:spMk id="23" creationId="{4E87FB9D-5AF6-AC47-8C57-87A5D4368995}"/>
          </ac:spMkLst>
        </pc:spChg>
        <pc:spChg chg="add mod">
          <ac:chgData name="Merey Orazaly" userId="ae497e7e-8fda-4164-9630-e645ad131629" providerId="ADAL" clId="{3A5E86E8-D022-4249-B069-C2022080A905}" dt="2021-03-11T05:07:52.863" v="1096"/>
          <ac:spMkLst>
            <pc:docMk/>
            <pc:sldMk cId="563895431" sldId="284"/>
            <ac:spMk id="24" creationId="{A3CC0ADA-51AA-E448-994A-E56993F8827E}"/>
          </ac:spMkLst>
        </pc:spChg>
        <pc:spChg chg="add mod">
          <ac:chgData name="Merey Orazaly" userId="ae497e7e-8fda-4164-9630-e645ad131629" providerId="ADAL" clId="{3A5E86E8-D022-4249-B069-C2022080A905}" dt="2021-03-11T05:08:03.209" v="1099" actId="20577"/>
          <ac:spMkLst>
            <pc:docMk/>
            <pc:sldMk cId="563895431" sldId="284"/>
            <ac:spMk id="25" creationId="{3FF70B01-BF82-BD42-8B60-6501A0D32218}"/>
          </ac:spMkLst>
        </pc:spChg>
        <pc:spChg chg="add mod">
          <ac:chgData name="Merey Orazaly" userId="ae497e7e-8fda-4164-9630-e645ad131629" providerId="ADAL" clId="{3A5E86E8-D022-4249-B069-C2022080A905}" dt="2021-03-11T05:14:53.418" v="1156" actId="123"/>
          <ac:spMkLst>
            <pc:docMk/>
            <pc:sldMk cId="563895431" sldId="284"/>
            <ac:spMk id="26" creationId="{886C3AFA-1447-CD4A-B07B-A021C0BB0ADA}"/>
          </ac:spMkLst>
        </pc:spChg>
        <pc:grpChg chg="add mod">
          <ac:chgData name="Merey Orazaly" userId="ae497e7e-8fda-4164-9630-e645ad131629" providerId="ADAL" clId="{3A5E86E8-D022-4249-B069-C2022080A905}" dt="2021-03-11T05:06:28.814" v="1077" actId="1076"/>
          <ac:grpSpMkLst>
            <pc:docMk/>
            <pc:sldMk cId="563895431" sldId="284"/>
            <ac:grpSpMk id="5" creationId="{533A130A-270F-7143-9F9B-F55CF58CDC6F}"/>
          </ac:grpSpMkLst>
        </pc:grpChg>
      </pc:sldChg>
      <pc:sldChg chg="addSp delSp modSp new mod">
        <pc:chgData name="Merey Orazaly" userId="ae497e7e-8fda-4164-9630-e645ad131629" providerId="ADAL" clId="{3A5E86E8-D022-4249-B069-C2022080A905}" dt="2021-03-11T05:35:45.821" v="1561" actId="20577"/>
        <pc:sldMkLst>
          <pc:docMk/>
          <pc:sldMk cId="187014891" sldId="285"/>
        </pc:sldMkLst>
        <pc:spChg chg="del">
          <ac:chgData name="Merey Orazaly" userId="ae497e7e-8fda-4164-9630-e645ad131629" providerId="ADAL" clId="{3A5E86E8-D022-4249-B069-C2022080A905}" dt="2021-03-11T05:15:12.441" v="1158" actId="478"/>
          <ac:spMkLst>
            <pc:docMk/>
            <pc:sldMk cId="187014891" sldId="285"/>
            <ac:spMk id="2" creationId="{0D2AED04-E185-784C-96AB-298540D8C415}"/>
          </ac:spMkLst>
        </pc:spChg>
        <pc:spChg chg="del">
          <ac:chgData name="Merey Orazaly" userId="ae497e7e-8fda-4164-9630-e645ad131629" providerId="ADAL" clId="{3A5E86E8-D022-4249-B069-C2022080A905}" dt="2021-03-11T05:15:13.132" v="1159" actId="478"/>
          <ac:spMkLst>
            <pc:docMk/>
            <pc:sldMk cId="187014891" sldId="285"/>
            <ac:spMk id="3" creationId="{142421F5-EC9C-554D-AFC2-D01D21820439}"/>
          </ac:spMkLst>
        </pc:spChg>
        <pc:spChg chg="del">
          <ac:chgData name="Merey Orazaly" userId="ae497e7e-8fda-4164-9630-e645ad131629" providerId="ADAL" clId="{3A5E86E8-D022-4249-B069-C2022080A905}" dt="2021-03-11T05:15:14.483" v="1160" actId="478"/>
          <ac:spMkLst>
            <pc:docMk/>
            <pc:sldMk cId="187014891" sldId="285"/>
            <ac:spMk id="4" creationId="{B3BFF15D-38F5-A14F-B3E1-168EF50A2FB6}"/>
          </ac:spMkLst>
        </pc:spChg>
        <pc:spChg chg="add mod">
          <ac:chgData name="Merey Orazaly" userId="ae497e7e-8fda-4164-9630-e645ad131629" providerId="ADAL" clId="{3A5E86E8-D022-4249-B069-C2022080A905}" dt="2021-03-11T05:35:05.949" v="1540" actId="20577"/>
          <ac:spMkLst>
            <pc:docMk/>
            <pc:sldMk cId="187014891" sldId="285"/>
            <ac:spMk id="5" creationId="{EBE30E9C-8AAE-5B41-9524-5E426D99F75C}"/>
          </ac:spMkLst>
        </pc:spChg>
        <pc:spChg chg="add mod">
          <ac:chgData name="Merey Orazaly" userId="ae497e7e-8fda-4164-9630-e645ad131629" providerId="ADAL" clId="{3A5E86E8-D022-4249-B069-C2022080A905}" dt="2021-03-11T05:22:17.012" v="1226"/>
          <ac:spMkLst>
            <pc:docMk/>
            <pc:sldMk cId="187014891" sldId="285"/>
            <ac:spMk id="6" creationId="{19F65281-9CBA-BD46-99F7-D0F17751E1C1}"/>
          </ac:spMkLst>
        </pc:spChg>
        <pc:spChg chg="mod">
          <ac:chgData name="Merey Orazaly" userId="ae497e7e-8fda-4164-9630-e645ad131629" providerId="ADAL" clId="{3A5E86E8-D022-4249-B069-C2022080A905}" dt="2021-03-11T05:15:24.443" v="1163"/>
          <ac:spMkLst>
            <pc:docMk/>
            <pc:sldMk cId="187014891" sldId="285"/>
            <ac:spMk id="8" creationId="{3EF9FE7B-ECCD-F247-8C59-C71C0EC0344F}"/>
          </ac:spMkLst>
        </pc:spChg>
        <pc:spChg chg="mod">
          <ac:chgData name="Merey Orazaly" userId="ae497e7e-8fda-4164-9630-e645ad131629" providerId="ADAL" clId="{3A5E86E8-D022-4249-B069-C2022080A905}" dt="2021-03-11T05:15:24.443" v="1163"/>
          <ac:spMkLst>
            <pc:docMk/>
            <pc:sldMk cId="187014891" sldId="285"/>
            <ac:spMk id="9" creationId="{CB4F2008-1792-1740-88B7-C3C4B57DBA62}"/>
          </ac:spMkLst>
        </pc:spChg>
        <pc:spChg chg="mod">
          <ac:chgData name="Merey Orazaly" userId="ae497e7e-8fda-4164-9630-e645ad131629" providerId="ADAL" clId="{3A5E86E8-D022-4249-B069-C2022080A905}" dt="2021-03-11T05:15:24.443" v="1163"/>
          <ac:spMkLst>
            <pc:docMk/>
            <pc:sldMk cId="187014891" sldId="285"/>
            <ac:spMk id="10" creationId="{1FC2AD6A-72D0-294B-8508-5B0C0C8B492E}"/>
          </ac:spMkLst>
        </pc:spChg>
        <pc:spChg chg="mod">
          <ac:chgData name="Merey Orazaly" userId="ae497e7e-8fda-4164-9630-e645ad131629" providerId="ADAL" clId="{3A5E86E8-D022-4249-B069-C2022080A905}" dt="2021-03-11T05:15:24.443" v="1163"/>
          <ac:spMkLst>
            <pc:docMk/>
            <pc:sldMk cId="187014891" sldId="285"/>
            <ac:spMk id="11" creationId="{1358B646-6438-E344-B6E4-52758BC25AE7}"/>
          </ac:spMkLst>
        </pc:spChg>
        <pc:spChg chg="mod">
          <ac:chgData name="Merey Orazaly" userId="ae497e7e-8fda-4164-9630-e645ad131629" providerId="ADAL" clId="{3A5E86E8-D022-4249-B069-C2022080A905}" dt="2021-03-11T05:15:24.443" v="1163"/>
          <ac:spMkLst>
            <pc:docMk/>
            <pc:sldMk cId="187014891" sldId="285"/>
            <ac:spMk id="12" creationId="{F4C2D384-C58B-434F-8E69-01E6CCA1F573}"/>
          </ac:spMkLst>
        </pc:spChg>
        <pc:spChg chg="mod">
          <ac:chgData name="Merey Orazaly" userId="ae497e7e-8fda-4164-9630-e645ad131629" providerId="ADAL" clId="{3A5E86E8-D022-4249-B069-C2022080A905}" dt="2021-03-11T05:15:24.443" v="1163"/>
          <ac:spMkLst>
            <pc:docMk/>
            <pc:sldMk cId="187014891" sldId="285"/>
            <ac:spMk id="13" creationId="{0850D52B-2234-9B43-B2A3-3F7E0D0CC9DA}"/>
          </ac:spMkLst>
        </pc:spChg>
        <pc:spChg chg="mod">
          <ac:chgData name="Merey Orazaly" userId="ae497e7e-8fda-4164-9630-e645ad131629" providerId="ADAL" clId="{3A5E86E8-D022-4249-B069-C2022080A905}" dt="2021-03-11T05:15:24.443" v="1163"/>
          <ac:spMkLst>
            <pc:docMk/>
            <pc:sldMk cId="187014891" sldId="285"/>
            <ac:spMk id="14" creationId="{4CB59396-D6BE-8A4F-8E7C-F490471194F3}"/>
          </ac:spMkLst>
        </pc:spChg>
        <pc:spChg chg="mod">
          <ac:chgData name="Merey Orazaly" userId="ae497e7e-8fda-4164-9630-e645ad131629" providerId="ADAL" clId="{3A5E86E8-D022-4249-B069-C2022080A905}" dt="2021-03-11T05:15:24.443" v="1163"/>
          <ac:spMkLst>
            <pc:docMk/>
            <pc:sldMk cId="187014891" sldId="285"/>
            <ac:spMk id="15" creationId="{586F1D9C-B50F-9D41-AFBC-D24249BCF898}"/>
          </ac:spMkLst>
        </pc:spChg>
        <pc:spChg chg="mod">
          <ac:chgData name="Merey Orazaly" userId="ae497e7e-8fda-4164-9630-e645ad131629" providerId="ADAL" clId="{3A5E86E8-D022-4249-B069-C2022080A905}" dt="2021-03-11T05:15:24.443" v="1163"/>
          <ac:spMkLst>
            <pc:docMk/>
            <pc:sldMk cId="187014891" sldId="285"/>
            <ac:spMk id="16" creationId="{3AE668B1-11E4-E146-8A5F-7ECAAB915768}"/>
          </ac:spMkLst>
        </pc:spChg>
        <pc:spChg chg="mod">
          <ac:chgData name="Merey Orazaly" userId="ae497e7e-8fda-4164-9630-e645ad131629" providerId="ADAL" clId="{3A5E86E8-D022-4249-B069-C2022080A905}" dt="2021-03-11T05:15:24.443" v="1163"/>
          <ac:spMkLst>
            <pc:docMk/>
            <pc:sldMk cId="187014891" sldId="285"/>
            <ac:spMk id="17" creationId="{5A7C182A-2442-834B-A59F-CF9664652017}"/>
          </ac:spMkLst>
        </pc:spChg>
        <pc:spChg chg="add mod">
          <ac:chgData name="Merey Orazaly" userId="ae497e7e-8fda-4164-9630-e645ad131629" providerId="ADAL" clId="{3A5E86E8-D022-4249-B069-C2022080A905}" dt="2021-03-11T05:15:28.523" v="1164"/>
          <ac:spMkLst>
            <pc:docMk/>
            <pc:sldMk cId="187014891" sldId="285"/>
            <ac:spMk id="18" creationId="{8E5FEB54-9528-9B42-A24B-926C2E82363B}"/>
          </ac:spMkLst>
        </pc:spChg>
        <pc:spChg chg="add mod">
          <ac:chgData name="Merey Orazaly" userId="ae497e7e-8fda-4164-9630-e645ad131629" providerId="ADAL" clId="{3A5E86E8-D022-4249-B069-C2022080A905}" dt="2021-03-11T05:15:33.686" v="1165"/>
          <ac:spMkLst>
            <pc:docMk/>
            <pc:sldMk cId="187014891" sldId="285"/>
            <ac:spMk id="19" creationId="{B73D05BE-02CB-BC49-A176-5535F4B85603}"/>
          </ac:spMkLst>
        </pc:spChg>
        <pc:spChg chg="add mod">
          <ac:chgData name="Merey Orazaly" userId="ae497e7e-8fda-4164-9630-e645ad131629" providerId="ADAL" clId="{3A5E86E8-D022-4249-B069-C2022080A905}" dt="2021-03-11T05:15:55.671" v="1177"/>
          <ac:spMkLst>
            <pc:docMk/>
            <pc:sldMk cId="187014891" sldId="285"/>
            <ac:spMk id="20" creationId="{392ABFC3-4960-B84E-B071-C9DC3D58AEEF}"/>
          </ac:spMkLst>
        </pc:spChg>
        <pc:spChg chg="add mod">
          <ac:chgData name="Merey Orazaly" userId="ae497e7e-8fda-4164-9630-e645ad131629" providerId="ADAL" clId="{3A5E86E8-D022-4249-B069-C2022080A905}" dt="2021-03-11T05:16:05.692" v="1185" actId="20577"/>
          <ac:spMkLst>
            <pc:docMk/>
            <pc:sldMk cId="187014891" sldId="285"/>
            <ac:spMk id="21" creationId="{5A641D56-B14E-554C-B266-7269B1F7F90F}"/>
          </ac:spMkLst>
        </pc:spChg>
        <pc:spChg chg="add del mod">
          <ac:chgData name="Merey Orazaly" userId="ae497e7e-8fda-4164-9630-e645ad131629" providerId="ADAL" clId="{3A5E86E8-D022-4249-B069-C2022080A905}" dt="2021-03-11T05:16:24.132" v="1190" actId="478"/>
          <ac:spMkLst>
            <pc:docMk/>
            <pc:sldMk cId="187014891" sldId="285"/>
            <ac:spMk id="22" creationId="{1BF3749C-6EA8-AE4A-B91C-DF88E9C1A782}"/>
          </ac:spMkLst>
        </pc:spChg>
        <pc:spChg chg="add mod">
          <ac:chgData name="Merey Orazaly" userId="ae497e7e-8fda-4164-9630-e645ad131629" providerId="ADAL" clId="{3A5E86E8-D022-4249-B069-C2022080A905}" dt="2021-03-11T05:35:45.821" v="1561" actId="20577"/>
          <ac:spMkLst>
            <pc:docMk/>
            <pc:sldMk cId="187014891" sldId="285"/>
            <ac:spMk id="23" creationId="{2884B49E-5C01-FE48-B888-529E53BA0B67}"/>
          </ac:spMkLst>
        </pc:spChg>
        <pc:spChg chg="add mod">
          <ac:chgData name="Merey Orazaly" userId="ae497e7e-8fda-4164-9630-e645ad131629" providerId="ADAL" clId="{3A5E86E8-D022-4249-B069-C2022080A905}" dt="2021-03-11T05:30:18.432" v="1496" actId="1076"/>
          <ac:spMkLst>
            <pc:docMk/>
            <pc:sldMk cId="187014891" sldId="285"/>
            <ac:spMk id="24" creationId="{C638315C-65D3-114D-8394-FADA2785CE41}"/>
          </ac:spMkLst>
        </pc:spChg>
        <pc:spChg chg="add mod">
          <ac:chgData name="Merey Orazaly" userId="ae497e7e-8fda-4164-9630-e645ad131629" providerId="ADAL" clId="{3A5E86E8-D022-4249-B069-C2022080A905}" dt="2021-03-11T05:33:05.573" v="1507" actId="123"/>
          <ac:spMkLst>
            <pc:docMk/>
            <pc:sldMk cId="187014891" sldId="285"/>
            <ac:spMk id="25" creationId="{6DCACFBF-75AB-2249-95EF-E241818E3878}"/>
          </ac:spMkLst>
        </pc:spChg>
        <pc:spChg chg="add mod">
          <ac:chgData name="Merey Orazaly" userId="ae497e7e-8fda-4164-9630-e645ad131629" providerId="ADAL" clId="{3A5E86E8-D022-4249-B069-C2022080A905}" dt="2021-03-11T05:34:16.430" v="1519" actId="1076"/>
          <ac:spMkLst>
            <pc:docMk/>
            <pc:sldMk cId="187014891" sldId="285"/>
            <ac:spMk id="26" creationId="{79F3D5F6-49FA-7941-B73A-B997D035D809}"/>
          </ac:spMkLst>
        </pc:spChg>
        <pc:spChg chg="add mod">
          <ac:chgData name="Merey Orazaly" userId="ae497e7e-8fda-4164-9630-e645ad131629" providerId="ADAL" clId="{3A5E86E8-D022-4249-B069-C2022080A905}" dt="2021-03-11T05:34:19.885" v="1520" actId="1076"/>
          <ac:spMkLst>
            <pc:docMk/>
            <pc:sldMk cId="187014891" sldId="285"/>
            <ac:spMk id="27" creationId="{7121D971-45E9-C94B-BAC9-8F487FD9C55F}"/>
          </ac:spMkLst>
        </pc:spChg>
        <pc:spChg chg="add mod">
          <ac:chgData name="Merey Orazaly" userId="ae497e7e-8fda-4164-9630-e645ad131629" providerId="ADAL" clId="{3A5E86E8-D022-4249-B069-C2022080A905}" dt="2021-03-11T05:34:06.614" v="1516" actId="1076"/>
          <ac:spMkLst>
            <pc:docMk/>
            <pc:sldMk cId="187014891" sldId="285"/>
            <ac:spMk id="28" creationId="{34421EC1-7EF4-FD4B-AB7B-B356D8F171FD}"/>
          </ac:spMkLst>
        </pc:spChg>
        <pc:spChg chg="add mod">
          <ac:chgData name="Merey Orazaly" userId="ae497e7e-8fda-4164-9630-e645ad131629" providerId="ADAL" clId="{3A5E86E8-D022-4249-B069-C2022080A905}" dt="2021-03-11T05:34:03.009" v="1515" actId="1076"/>
          <ac:spMkLst>
            <pc:docMk/>
            <pc:sldMk cId="187014891" sldId="285"/>
            <ac:spMk id="29" creationId="{2A1D1A33-4349-2A4B-8D07-8C79AB5E6137}"/>
          </ac:spMkLst>
        </pc:spChg>
        <pc:spChg chg="add del mod">
          <ac:chgData name="Merey Orazaly" userId="ae497e7e-8fda-4164-9630-e645ad131629" providerId="ADAL" clId="{3A5E86E8-D022-4249-B069-C2022080A905}" dt="2021-03-11T05:35:29.846" v="1548"/>
          <ac:spMkLst>
            <pc:docMk/>
            <pc:sldMk cId="187014891" sldId="285"/>
            <ac:spMk id="30" creationId="{5E16BCDF-DE07-1744-90DF-B2BA0F3314B9}"/>
          </ac:spMkLst>
        </pc:spChg>
        <pc:spChg chg="add del mod">
          <ac:chgData name="Merey Orazaly" userId="ae497e7e-8fda-4164-9630-e645ad131629" providerId="ADAL" clId="{3A5E86E8-D022-4249-B069-C2022080A905}" dt="2021-03-11T05:35:35.559" v="1550"/>
          <ac:spMkLst>
            <pc:docMk/>
            <pc:sldMk cId="187014891" sldId="285"/>
            <ac:spMk id="31" creationId="{AD64A9CC-BA3F-9143-820D-D81EE6D22E80}"/>
          </ac:spMkLst>
        </pc:spChg>
        <pc:grpChg chg="add mod">
          <ac:chgData name="Merey Orazaly" userId="ae497e7e-8fda-4164-9630-e645ad131629" providerId="ADAL" clId="{3A5E86E8-D022-4249-B069-C2022080A905}" dt="2021-03-11T05:15:24.443" v="1163"/>
          <ac:grpSpMkLst>
            <pc:docMk/>
            <pc:sldMk cId="187014891" sldId="285"/>
            <ac:grpSpMk id="7" creationId="{E5CD5157-55EC-2049-AF4C-3FC9EF82F361}"/>
          </ac:grpSpMkLst>
        </pc:grpChg>
      </pc:sldChg>
      <pc:sldChg chg="addSp delSp modSp new mod">
        <pc:chgData name="Merey Orazaly" userId="ae497e7e-8fda-4164-9630-e645ad131629" providerId="ADAL" clId="{3A5E86E8-D022-4249-B069-C2022080A905}" dt="2021-03-11T05:44:30.050" v="1713" actId="1076"/>
        <pc:sldMkLst>
          <pc:docMk/>
          <pc:sldMk cId="1293053621" sldId="286"/>
        </pc:sldMkLst>
        <pc:spChg chg="del">
          <ac:chgData name="Merey Orazaly" userId="ae497e7e-8fda-4164-9630-e645ad131629" providerId="ADAL" clId="{3A5E86E8-D022-4249-B069-C2022080A905}" dt="2021-03-11T05:34:30.121" v="1523" actId="478"/>
          <ac:spMkLst>
            <pc:docMk/>
            <pc:sldMk cId="1293053621" sldId="286"/>
            <ac:spMk id="2" creationId="{59DF879B-F200-6B4F-82D9-83B54112A7AD}"/>
          </ac:spMkLst>
        </pc:spChg>
        <pc:spChg chg="del">
          <ac:chgData name="Merey Orazaly" userId="ae497e7e-8fda-4164-9630-e645ad131629" providerId="ADAL" clId="{3A5E86E8-D022-4249-B069-C2022080A905}" dt="2021-03-11T05:34:28.951" v="1522" actId="478"/>
          <ac:spMkLst>
            <pc:docMk/>
            <pc:sldMk cId="1293053621" sldId="286"/>
            <ac:spMk id="3" creationId="{E85CEFB0-CEFF-134B-BBB5-E4266F8B6571}"/>
          </ac:spMkLst>
        </pc:spChg>
        <pc:spChg chg="del">
          <ac:chgData name="Merey Orazaly" userId="ae497e7e-8fda-4164-9630-e645ad131629" providerId="ADAL" clId="{3A5E86E8-D022-4249-B069-C2022080A905}" dt="2021-03-11T05:34:31.411" v="1524" actId="478"/>
          <ac:spMkLst>
            <pc:docMk/>
            <pc:sldMk cId="1293053621" sldId="286"/>
            <ac:spMk id="4" creationId="{96FA3548-4DE0-6449-B894-AC9F99CDA888}"/>
          </ac:spMkLst>
        </pc:spChg>
        <pc:spChg chg="add mod">
          <ac:chgData name="Merey Orazaly" userId="ae497e7e-8fda-4164-9630-e645ad131629" providerId="ADAL" clId="{3A5E86E8-D022-4249-B069-C2022080A905}" dt="2021-03-11T05:34:40.623" v="1529" actId="20577"/>
          <ac:spMkLst>
            <pc:docMk/>
            <pc:sldMk cId="1293053621" sldId="286"/>
            <ac:spMk id="5" creationId="{022C2F7D-F4E2-564C-925E-36B93CAE4085}"/>
          </ac:spMkLst>
        </pc:spChg>
        <pc:spChg chg="mod">
          <ac:chgData name="Merey Orazaly" userId="ae497e7e-8fda-4164-9630-e645ad131629" providerId="ADAL" clId="{3A5E86E8-D022-4249-B069-C2022080A905}" dt="2021-03-11T05:34:45.414" v="1530"/>
          <ac:spMkLst>
            <pc:docMk/>
            <pc:sldMk cId="1293053621" sldId="286"/>
            <ac:spMk id="7" creationId="{84C179A8-B22A-B445-9F1E-50C8CFCEB71D}"/>
          </ac:spMkLst>
        </pc:spChg>
        <pc:spChg chg="mod">
          <ac:chgData name="Merey Orazaly" userId="ae497e7e-8fda-4164-9630-e645ad131629" providerId="ADAL" clId="{3A5E86E8-D022-4249-B069-C2022080A905}" dt="2021-03-11T05:34:45.414" v="1530"/>
          <ac:spMkLst>
            <pc:docMk/>
            <pc:sldMk cId="1293053621" sldId="286"/>
            <ac:spMk id="8" creationId="{B10A97B0-AF0D-0A45-8481-1CF1485992FC}"/>
          </ac:spMkLst>
        </pc:spChg>
        <pc:spChg chg="mod">
          <ac:chgData name="Merey Orazaly" userId="ae497e7e-8fda-4164-9630-e645ad131629" providerId="ADAL" clId="{3A5E86E8-D022-4249-B069-C2022080A905}" dt="2021-03-11T05:34:45.414" v="1530"/>
          <ac:spMkLst>
            <pc:docMk/>
            <pc:sldMk cId="1293053621" sldId="286"/>
            <ac:spMk id="9" creationId="{6493D307-A827-D345-8DAF-062195A146C1}"/>
          </ac:spMkLst>
        </pc:spChg>
        <pc:spChg chg="mod">
          <ac:chgData name="Merey Orazaly" userId="ae497e7e-8fda-4164-9630-e645ad131629" providerId="ADAL" clId="{3A5E86E8-D022-4249-B069-C2022080A905}" dt="2021-03-11T05:34:45.414" v="1530"/>
          <ac:spMkLst>
            <pc:docMk/>
            <pc:sldMk cId="1293053621" sldId="286"/>
            <ac:spMk id="10" creationId="{5BAE45BE-4AFF-6042-BC90-29B635E71A2C}"/>
          </ac:spMkLst>
        </pc:spChg>
        <pc:spChg chg="mod">
          <ac:chgData name="Merey Orazaly" userId="ae497e7e-8fda-4164-9630-e645ad131629" providerId="ADAL" clId="{3A5E86E8-D022-4249-B069-C2022080A905}" dt="2021-03-11T05:34:45.414" v="1530"/>
          <ac:spMkLst>
            <pc:docMk/>
            <pc:sldMk cId="1293053621" sldId="286"/>
            <ac:spMk id="11" creationId="{30F4EA0C-5FC5-8F4E-82D1-D7BBEA3312BA}"/>
          </ac:spMkLst>
        </pc:spChg>
        <pc:spChg chg="mod">
          <ac:chgData name="Merey Orazaly" userId="ae497e7e-8fda-4164-9630-e645ad131629" providerId="ADAL" clId="{3A5E86E8-D022-4249-B069-C2022080A905}" dt="2021-03-11T05:34:45.414" v="1530"/>
          <ac:spMkLst>
            <pc:docMk/>
            <pc:sldMk cId="1293053621" sldId="286"/>
            <ac:spMk id="12" creationId="{B572C411-C7E3-124A-905E-CF61841651E2}"/>
          </ac:spMkLst>
        </pc:spChg>
        <pc:spChg chg="mod">
          <ac:chgData name="Merey Orazaly" userId="ae497e7e-8fda-4164-9630-e645ad131629" providerId="ADAL" clId="{3A5E86E8-D022-4249-B069-C2022080A905}" dt="2021-03-11T05:34:45.414" v="1530"/>
          <ac:spMkLst>
            <pc:docMk/>
            <pc:sldMk cId="1293053621" sldId="286"/>
            <ac:spMk id="13" creationId="{28CD5AB8-D52D-2E41-96D1-7D499959318E}"/>
          </ac:spMkLst>
        </pc:spChg>
        <pc:spChg chg="mod">
          <ac:chgData name="Merey Orazaly" userId="ae497e7e-8fda-4164-9630-e645ad131629" providerId="ADAL" clId="{3A5E86E8-D022-4249-B069-C2022080A905}" dt="2021-03-11T05:34:45.414" v="1530"/>
          <ac:spMkLst>
            <pc:docMk/>
            <pc:sldMk cId="1293053621" sldId="286"/>
            <ac:spMk id="14" creationId="{D6A7FD47-1C1F-6743-A510-31D8870B3F12}"/>
          </ac:spMkLst>
        </pc:spChg>
        <pc:spChg chg="mod">
          <ac:chgData name="Merey Orazaly" userId="ae497e7e-8fda-4164-9630-e645ad131629" providerId="ADAL" clId="{3A5E86E8-D022-4249-B069-C2022080A905}" dt="2021-03-11T05:34:45.414" v="1530"/>
          <ac:spMkLst>
            <pc:docMk/>
            <pc:sldMk cId="1293053621" sldId="286"/>
            <ac:spMk id="15" creationId="{97B56314-50B3-CB4D-B6AC-D34CB54C1BF7}"/>
          </ac:spMkLst>
        </pc:spChg>
        <pc:spChg chg="mod">
          <ac:chgData name="Merey Orazaly" userId="ae497e7e-8fda-4164-9630-e645ad131629" providerId="ADAL" clId="{3A5E86E8-D022-4249-B069-C2022080A905}" dt="2021-03-11T05:34:45.414" v="1530"/>
          <ac:spMkLst>
            <pc:docMk/>
            <pc:sldMk cId="1293053621" sldId="286"/>
            <ac:spMk id="16" creationId="{B0023373-51C3-0947-B31E-77A42E154417}"/>
          </ac:spMkLst>
        </pc:spChg>
        <pc:spChg chg="add mod">
          <ac:chgData name="Merey Orazaly" userId="ae497e7e-8fda-4164-9630-e645ad131629" providerId="ADAL" clId="{3A5E86E8-D022-4249-B069-C2022080A905}" dt="2021-03-11T05:34:48.433" v="1531"/>
          <ac:spMkLst>
            <pc:docMk/>
            <pc:sldMk cId="1293053621" sldId="286"/>
            <ac:spMk id="17" creationId="{F893D09A-AB28-414F-B8C0-9818DA80AE85}"/>
          </ac:spMkLst>
        </pc:spChg>
        <pc:spChg chg="add mod">
          <ac:chgData name="Merey Orazaly" userId="ae497e7e-8fda-4164-9630-e645ad131629" providerId="ADAL" clId="{3A5E86E8-D022-4249-B069-C2022080A905}" dt="2021-03-11T05:34:51.923" v="1532"/>
          <ac:spMkLst>
            <pc:docMk/>
            <pc:sldMk cId="1293053621" sldId="286"/>
            <ac:spMk id="18" creationId="{B3DB71B3-57E3-6B46-9C00-340EAE68932E}"/>
          </ac:spMkLst>
        </pc:spChg>
        <pc:spChg chg="add mod">
          <ac:chgData name="Merey Orazaly" userId="ae497e7e-8fda-4164-9630-e645ad131629" providerId="ADAL" clId="{3A5E86E8-D022-4249-B069-C2022080A905}" dt="2021-03-11T05:34:54.986" v="1533"/>
          <ac:spMkLst>
            <pc:docMk/>
            <pc:sldMk cId="1293053621" sldId="286"/>
            <ac:spMk id="19" creationId="{74495666-C754-3146-A244-F0D733165B3D}"/>
          </ac:spMkLst>
        </pc:spChg>
        <pc:spChg chg="add mod">
          <ac:chgData name="Merey Orazaly" userId="ae497e7e-8fda-4164-9630-e645ad131629" providerId="ADAL" clId="{3A5E86E8-D022-4249-B069-C2022080A905}" dt="2021-03-11T05:35:01.482" v="1536" actId="20577"/>
          <ac:spMkLst>
            <pc:docMk/>
            <pc:sldMk cId="1293053621" sldId="286"/>
            <ac:spMk id="20" creationId="{74C3D0DF-284D-934E-9916-7C36B53E6CDC}"/>
          </ac:spMkLst>
        </pc:spChg>
        <pc:spChg chg="add mod">
          <ac:chgData name="Merey Orazaly" userId="ae497e7e-8fda-4164-9630-e645ad131629" providerId="ADAL" clId="{3A5E86E8-D022-4249-B069-C2022080A905}" dt="2021-03-11T05:35:38.319" v="1553" actId="20577"/>
          <ac:spMkLst>
            <pc:docMk/>
            <pc:sldMk cId="1293053621" sldId="286"/>
            <ac:spMk id="21" creationId="{E88F41D0-BDB2-EB41-BC8C-DAA8C419314D}"/>
          </ac:spMkLst>
        </pc:spChg>
        <pc:spChg chg="add mod">
          <ac:chgData name="Merey Orazaly" userId="ae497e7e-8fda-4164-9630-e645ad131629" providerId="ADAL" clId="{3A5E86E8-D022-4249-B069-C2022080A905}" dt="2021-03-11T05:42:28.845" v="1703" actId="255"/>
          <ac:spMkLst>
            <pc:docMk/>
            <pc:sldMk cId="1293053621" sldId="286"/>
            <ac:spMk id="22" creationId="{9B9DA452-206A-B94B-9518-3020F7F18E44}"/>
          </ac:spMkLst>
        </pc:spChg>
        <pc:spChg chg="add mod">
          <ac:chgData name="Merey Orazaly" userId="ae497e7e-8fda-4164-9630-e645ad131629" providerId="ADAL" clId="{3A5E86E8-D022-4249-B069-C2022080A905}" dt="2021-03-11T05:42:37.282" v="1705" actId="1076"/>
          <ac:spMkLst>
            <pc:docMk/>
            <pc:sldMk cId="1293053621" sldId="286"/>
            <ac:spMk id="23" creationId="{3C93F808-A17F-E24E-B1F7-BA66F124D3E0}"/>
          </ac:spMkLst>
        </pc:spChg>
        <pc:spChg chg="add mod">
          <ac:chgData name="Merey Orazaly" userId="ae497e7e-8fda-4164-9630-e645ad131629" providerId="ADAL" clId="{3A5E86E8-D022-4249-B069-C2022080A905}" dt="2021-03-11T05:44:30.050" v="1713" actId="1076"/>
          <ac:spMkLst>
            <pc:docMk/>
            <pc:sldMk cId="1293053621" sldId="286"/>
            <ac:spMk id="24" creationId="{06ADAA49-7B9D-314E-B6D0-5C0DDD88ABC8}"/>
          </ac:spMkLst>
        </pc:spChg>
        <pc:grpChg chg="add mod">
          <ac:chgData name="Merey Orazaly" userId="ae497e7e-8fda-4164-9630-e645ad131629" providerId="ADAL" clId="{3A5E86E8-D022-4249-B069-C2022080A905}" dt="2021-03-11T05:34:45.414" v="1530"/>
          <ac:grpSpMkLst>
            <pc:docMk/>
            <pc:sldMk cId="1293053621" sldId="286"/>
            <ac:grpSpMk id="6" creationId="{0B837CC3-4ACA-F84B-8F35-1A31C6074CA3}"/>
          </ac:grpSpMkLst>
        </pc:grpChg>
      </pc:sldChg>
      <pc:sldChg chg="del">
        <pc:chgData name="Merey Orazaly" userId="ae497e7e-8fda-4164-9630-e645ad131629" providerId="ADAL" clId="{3A5E86E8-D022-4249-B069-C2022080A905}" dt="2021-03-10T03:36:08.887" v="477" actId="2696"/>
        <pc:sldMkLst>
          <pc:docMk/>
          <pc:sldMk cId="1268100414" sldId="287"/>
        </pc:sldMkLst>
      </pc:sldChg>
      <pc:sldChg chg="del">
        <pc:chgData name="Merey Orazaly" userId="ae497e7e-8fda-4164-9630-e645ad131629" providerId="ADAL" clId="{3A5E86E8-D022-4249-B069-C2022080A905}" dt="2021-03-10T03:48:51.661" v="580" actId="2696"/>
        <pc:sldMkLst>
          <pc:docMk/>
          <pc:sldMk cId="1005891368" sldId="288"/>
        </pc:sldMkLst>
      </pc:sldChg>
      <pc:sldChg chg="del">
        <pc:chgData name="Merey Orazaly" userId="ae497e7e-8fda-4164-9630-e645ad131629" providerId="ADAL" clId="{3A5E86E8-D022-4249-B069-C2022080A905}" dt="2021-03-10T03:36:19.898" v="481" actId="2696"/>
        <pc:sldMkLst>
          <pc:docMk/>
          <pc:sldMk cId="3473073689" sldId="291"/>
        </pc:sldMkLst>
      </pc:sldChg>
      <pc:sldChg chg="del">
        <pc:chgData name="Merey Orazaly" userId="ae497e7e-8fda-4164-9630-e645ad131629" providerId="ADAL" clId="{3A5E86E8-D022-4249-B069-C2022080A905}" dt="2021-03-10T03:36:21.411" v="482" actId="2696"/>
        <pc:sldMkLst>
          <pc:docMk/>
          <pc:sldMk cId="199181510" sldId="292"/>
        </pc:sldMkLst>
      </pc:sldChg>
      <pc:sldChg chg="del">
        <pc:chgData name="Merey Orazaly" userId="ae497e7e-8fda-4164-9630-e645ad131629" providerId="ADAL" clId="{3A5E86E8-D022-4249-B069-C2022080A905}" dt="2021-03-10T03:36:24.147" v="483" actId="2696"/>
        <pc:sldMkLst>
          <pc:docMk/>
          <pc:sldMk cId="2891790585" sldId="293"/>
        </pc:sldMkLst>
      </pc:sldChg>
      <pc:sldChg chg="del">
        <pc:chgData name="Merey Orazaly" userId="ae497e7e-8fda-4164-9630-e645ad131629" providerId="ADAL" clId="{3A5E86E8-D022-4249-B069-C2022080A905}" dt="2021-03-10T03:36:02.217" v="474" actId="2696"/>
        <pc:sldMkLst>
          <pc:docMk/>
          <pc:sldMk cId="210016594" sldId="294"/>
        </pc:sldMkLst>
      </pc:sldChg>
      <pc:sldChg chg="del">
        <pc:chgData name="Merey Orazaly" userId="ae497e7e-8fda-4164-9630-e645ad131629" providerId="ADAL" clId="{3A5E86E8-D022-4249-B069-C2022080A905}" dt="2021-03-10T03:36:17.400" v="480" actId="2696"/>
        <pc:sldMkLst>
          <pc:docMk/>
          <pc:sldMk cId="4049137474" sldId="298"/>
        </pc:sldMkLst>
      </pc:sldChg>
      <pc:sldChg chg="del">
        <pc:chgData name="Merey Orazaly" userId="ae497e7e-8fda-4164-9630-e645ad131629" providerId="ADAL" clId="{3A5E86E8-D022-4249-B069-C2022080A905}" dt="2021-03-10T03:36:14.875" v="479" actId="2696"/>
        <pc:sldMkLst>
          <pc:docMk/>
          <pc:sldMk cId="151997651" sldId="302"/>
        </pc:sldMkLst>
      </pc:sldChg>
      <pc:sldChg chg="del">
        <pc:chgData name="Merey Orazaly" userId="ae497e7e-8fda-4164-9630-e645ad131629" providerId="ADAL" clId="{3A5E86E8-D022-4249-B069-C2022080A905}" dt="2021-03-10T03:36:03.696" v="475" actId="2696"/>
        <pc:sldMkLst>
          <pc:docMk/>
          <pc:sldMk cId="426295335" sldId="305"/>
        </pc:sldMkLst>
      </pc:sldChg>
      <pc:sldChg chg="del">
        <pc:chgData name="Merey Orazaly" userId="ae497e7e-8fda-4164-9630-e645ad131629" providerId="ADAL" clId="{3A5E86E8-D022-4249-B069-C2022080A905}" dt="2021-03-10T03:36:11.583" v="478" actId="2696"/>
        <pc:sldMkLst>
          <pc:docMk/>
          <pc:sldMk cId="1739011468" sldId="306"/>
        </pc:sldMkLst>
      </pc:sldChg>
      <pc:sldChg chg="del">
        <pc:chgData name="Merey Orazaly" userId="ae497e7e-8fda-4164-9630-e645ad131629" providerId="ADAL" clId="{3A5E86E8-D022-4249-B069-C2022080A905}" dt="2021-03-10T03:48:53.952" v="581" actId="2696"/>
        <pc:sldMkLst>
          <pc:docMk/>
          <pc:sldMk cId="58168608"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ru-KZ"/>
          </a:p>
        </p:txBody>
      </p:sp>
      <p:sp>
        <p:nvSpPr>
          <p:cNvPr id="3" name="Дата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1ED6412-E123-AF4E-A95E-B0F9F96149A8}" type="datetimeFigureOut">
              <a:rPr lang="ru-KZ" smtClean="0"/>
              <a:t>11.03.2021</a:t>
            </a:fld>
            <a:endParaRPr lang="ru-KZ"/>
          </a:p>
        </p:txBody>
      </p:sp>
      <p:sp>
        <p:nvSpPr>
          <p:cNvPr id="4" name="Образ слайда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ru-KZ"/>
          </a:p>
        </p:txBody>
      </p:sp>
      <p:sp>
        <p:nvSpPr>
          <p:cNvPr id="5" name="Заметки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6" name="Нижний колонтитул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ru-KZ"/>
          </a:p>
        </p:txBody>
      </p:sp>
      <p:sp>
        <p:nvSpPr>
          <p:cNvPr id="7" name="Номер слайда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0B05800-F87A-8445-94B2-7E52F82E0CA4}" type="slidenum">
              <a:rPr lang="ru-KZ" smtClean="0"/>
              <a:t>‹#›</a:t>
            </a:fld>
            <a:endParaRPr lang="ru-KZ"/>
          </a:p>
        </p:txBody>
      </p:sp>
    </p:spTree>
    <p:extLst>
      <p:ext uri="{BB962C8B-B14F-4D97-AF65-F5344CB8AC3E}">
        <p14:creationId xmlns:p14="http://schemas.microsoft.com/office/powerpoint/2010/main" val="775038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KZ" dirty="0"/>
          </a:p>
        </p:txBody>
      </p:sp>
      <p:sp>
        <p:nvSpPr>
          <p:cNvPr id="4" name="Номер слайда 3"/>
          <p:cNvSpPr>
            <a:spLocks noGrp="1"/>
          </p:cNvSpPr>
          <p:nvPr>
            <p:ph type="sldNum" sz="quarter" idx="5"/>
          </p:nvPr>
        </p:nvSpPr>
        <p:spPr/>
        <p:txBody>
          <a:bodyPr/>
          <a:lstStyle/>
          <a:p>
            <a:fld id="{B0B05800-F87A-8445-94B2-7E52F82E0CA4}" type="slidenum">
              <a:rPr lang="ru-KZ" smtClean="0"/>
              <a:t>2</a:t>
            </a:fld>
            <a:endParaRPr lang="ru-KZ"/>
          </a:p>
        </p:txBody>
      </p:sp>
    </p:spTree>
    <p:extLst>
      <p:ext uri="{BB962C8B-B14F-4D97-AF65-F5344CB8AC3E}">
        <p14:creationId xmlns:p14="http://schemas.microsoft.com/office/powerpoint/2010/main" val="423205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KZ" sz="1200" kern="1200" dirty="0">
                <a:solidFill>
                  <a:schemeClr val="tx1"/>
                </a:solidFill>
                <a:effectLst/>
                <a:latin typeface="+mn-lt"/>
                <a:ea typeface="+mn-ea"/>
                <a:cs typeface="+mn-cs"/>
              </a:rPr>
              <a:t>, making requires knowing about their projects and so on.</a:t>
            </a:r>
          </a:p>
          <a:p>
            <a:endParaRPr lang="ru-KZ" dirty="0"/>
          </a:p>
        </p:txBody>
      </p:sp>
      <p:sp>
        <p:nvSpPr>
          <p:cNvPr id="4" name="Номер слайда 3"/>
          <p:cNvSpPr>
            <a:spLocks noGrp="1"/>
          </p:cNvSpPr>
          <p:nvPr>
            <p:ph type="sldNum" sz="quarter" idx="5"/>
          </p:nvPr>
        </p:nvSpPr>
        <p:spPr/>
        <p:txBody>
          <a:bodyPr/>
          <a:lstStyle/>
          <a:p>
            <a:fld id="{B0B05800-F87A-8445-94B2-7E52F82E0CA4}" type="slidenum">
              <a:rPr lang="ru-KZ" smtClean="0"/>
              <a:t>3</a:t>
            </a:fld>
            <a:endParaRPr lang="ru-KZ"/>
          </a:p>
        </p:txBody>
      </p:sp>
    </p:spTree>
    <p:extLst>
      <p:ext uri="{BB962C8B-B14F-4D97-AF65-F5344CB8AC3E}">
        <p14:creationId xmlns:p14="http://schemas.microsoft.com/office/powerpoint/2010/main" val="3403873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B9DFFF"/>
          </a:solidFill>
        </p:spPr>
        <p:txBody>
          <a:bodyPr wrap="square" lIns="0" tIns="0" rIns="0" bIns="0" rtlCol="0"/>
          <a:lstStyle/>
          <a:p>
            <a:endParaRPr/>
          </a:p>
        </p:txBody>
      </p:sp>
      <p:sp>
        <p:nvSpPr>
          <p:cNvPr id="17" name="bg object 17"/>
          <p:cNvSpPr/>
          <p:nvPr/>
        </p:nvSpPr>
        <p:spPr>
          <a:xfrm>
            <a:off x="16292138" y="1028705"/>
            <a:ext cx="955675" cy="500380"/>
          </a:xfrm>
          <a:custGeom>
            <a:avLst/>
            <a:gdLst/>
            <a:ahLst/>
            <a:cxnLst/>
            <a:rect l="l" t="t" r="r" b="b"/>
            <a:pathLst>
              <a:path w="955675" h="500380">
                <a:moveTo>
                  <a:pt x="706341" y="499998"/>
                </a:moveTo>
                <a:lnTo>
                  <a:pt x="249192" y="499998"/>
                </a:lnTo>
                <a:lnTo>
                  <a:pt x="204369" y="495970"/>
                </a:lnTo>
                <a:lnTo>
                  <a:pt x="162194" y="484359"/>
                </a:lnTo>
                <a:lnTo>
                  <a:pt x="123368" y="465874"/>
                </a:lnTo>
                <a:lnTo>
                  <a:pt x="88593" y="441223"/>
                </a:lnTo>
                <a:lnTo>
                  <a:pt x="58568" y="411115"/>
                </a:lnTo>
                <a:lnTo>
                  <a:pt x="33996" y="376258"/>
                </a:lnTo>
                <a:lnTo>
                  <a:pt x="15576" y="337362"/>
                </a:lnTo>
                <a:lnTo>
                  <a:pt x="4010" y="295135"/>
                </a:lnTo>
                <a:lnTo>
                  <a:pt x="0" y="250286"/>
                </a:lnTo>
                <a:lnTo>
                  <a:pt x="4010" y="205266"/>
                </a:lnTo>
                <a:lnTo>
                  <a:pt x="15576" y="162906"/>
                </a:lnTo>
                <a:lnTo>
                  <a:pt x="33996" y="123910"/>
                </a:lnTo>
                <a:lnTo>
                  <a:pt x="58568" y="88981"/>
                </a:lnTo>
                <a:lnTo>
                  <a:pt x="88593" y="58825"/>
                </a:lnTo>
                <a:lnTo>
                  <a:pt x="123368" y="34145"/>
                </a:lnTo>
                <a:lnTo>
                  <a:pt x="162194" y="15645"/>
                </a:lnTo>
                <a:lnTo>
                  <a:pt x="204369" y="4028"/>
                </a:lnTo>
                <a:lnTo>
                  <a:pt x="249192" y="0"/>
                </a:lnTo>
                <a:lnTo>
                  <a:pt x="706341" y="0"/>
                </a:lnTo>
                <a:lnTo>
                  <a:pt x="751164" y="4028"/>
                </a:lnTo>
                <a:lnTo>
                  <a:pt x="793339" y="15645"/>
                </a:lnTo>
                <a:lnTo>
                  <a:pt x="832165" y="34145"/>
                </a:lnTo>
                <a:lnTo>
                  <a:pt x="866940" y="58825"/>
                </a:lnTo>
                <a:lnTo>
                  <a:pt x="896965" y="88981"/>
                </a:lnTo>
                <a:lnTo>
                  <a:pt x="921537" y="123910"/>
                </a:lnTo>
                <a:lnTo>
                  <a:pt x="939956" y="162906"/>
                </a:lnTo>
                <a:lnTo>
                  <a:pt x="951522" y="205266"/>
                </a:lnTo>
                <a:lnTo>
                  <a:pt x="955533" y="250286"/>
                </a:lnTo>
                <a:lnTo>
                  <a:pt x="951353" y="295135"/>
                </a:lnTo>
                <a:lnTo>
                  <a:pt x="939660" y="337362"/>
                </a:lnTo>
                <a:lnTo>
                  <a:pt x="921156" y="376258"/>
                </a:lnTo>
                <a:lnTo>
                  <a:pt x="896541" y="411115"/>
                </a:lnTo>
                <a:lnTo>
                  <a:pt x="866517" y="441223"/>
                </a:lnTo>
                <a:lnTo>
                  <a:pt x="831784" y="465874"/>
                </a:lnTo>
                <a:lnTo>
                  <a:pt x="793043" y="484359"/>
                </a:lnTo>
                <a:lnTo>
                  <a:pt x="750995" y="495970"/>
                </a:lnTo>
                <a:lnTo>
                  <a:pt x="706341" y="499998"/>
                </a:lnTo>
                <a:close/>
              </a:path>
            </a:pathLst>
          </a:custGeom>
          <a:solidFill>
            <a:srgbClr val="FFFFFF"/>
          </a:solidFill>
        </p:spPr>
        <p:txBody>
          <a:bodyPr wrap="square" lIns="0" tIns="0" rIns="0" bIns="0" rtlCol="0"/>
          <a:lstStyle/>
          <a:p>
            <a:endParaRPr/>
          </a:p>
        </p:txBody>
      </p:sp>
      <p:sp>
        <p:nvSpPr>
          <p:cNvPr id="18" name="bg object 18"/>
          <p:cNvSpPr/>
          <p:nvPr/>
        </p:nvSpPr>
        <p:spPr>
          <a:xfrm>
            <a:off x="16287165" y="1028699"/>
            <a:ext cx="965835" cy="497840"/>
          </a:xfrm>
          <a:custGeom>
            <a:avLst/>
            <a:gdLst/>
            <a:ahLst/>
            <a:cxnLst/>
            <a:rect l="l" t="t" r="r" b="b"/>
            <a:pathLst>
              <a:path w="965834" h="497840">
                <a:moveTo>
                  <a:pt x="690829" y="246735"/>
                </a:moveTo>
                <a:lnTo>
                  <a:pt x="597052" y="149948"/>
                </a:lnTo>
                <a:lnTo>
                  <a:pt x="587654" y="149948"/>
                </a:lnTo>
                <a:lnTo>
                  <a:pt x="576237" y="161721"/>
                </a:lnTo>
                <a:lnTo>
                  <a:pt x="576237" y="171399"/>
                </a:lnTo>
                <a:lnTo>
                  <a:pt x="639241" y="236296"/>
                </a:lnTo>
                <a:lnTo>
                  <a:pt x="280530" y="236296"/>
                </a:lnTo>
                <a:lnTo>
                  <a:pt x="273888" y="243128"/>
                </a:lnTo>
                <a:lnTo>
                  <a:pt x="273888" y="259829"/>
                </a:lnTo>
                <a:lnTo>
                  <a:pt x="280530" y="266661"/>
                </a:lnTo>
                <a:lnTo>
                  <a:pt x="639064" y="266661"/>
                </a:lnTo>
                <a:lnTo>
                  <a:pt x="578815" y="328726"/>
                </a:lnTo>
                <a:lnTo>
                  <a:pt x="577519" y="332524"/>
                </a:lnTo>
                <a:lnTo>
                  <a:pt x="577519" y="340487"/>
                </a:lnTo>
                <a:lnTo>
                  <a:pt x="578993" y="344284"/>
                </a:lnTo>
                <a:lnTo>
                  <a:pt x="581761" y="347319"/>
                </a:lnTo>
                <a:lnTo>
                  <a:pt x="587654" y="353009"/>
                </a:lnTo>
                <a:lnTo>
                  <a:pt x="597052" y="353009"/>
                </a:lnTo>
                <a:lnTo>
                  <a:pt x="690829" y="256413"/>
                </a:lnTo>
                <a:lnTo>
                  <a:pt x="690829" y="246735"/>
                </a:lnTo>
                <a:close/>
              </a:path>
              <a:path w="965834" h="497840">
                <a:moveTo>
                  <a:pt x="965479" y="248818"/>
                </a:moveTo>
                <a:lnTo>
                  <a:pt x="961301" y="204063"/>
                </a:lnTo>
                <a:lnTo>
                  <a:pt x="949617" y="161950"/>
                </a:lnTo>
                <a:lnTo>
                  <a:pt x="944333" y="150888"/>
                </a:lnTo>
                <a:lnTo>
                  <a:pt x="944333" y="248246"/>
                </a:lnTo>
                <a:lnTo>
                  <a:pt x="939698" y="294068"/>
                </a:lnTo>
                <a:lnTo>
                  <a:pt x="926388" y="336791"/>
                </a:lnTo>
                <a:lnTo>
                  <a:pt x="905344" y="375462"/>
                </a:lnTo>
                <a:lnTo>
                  <a:pt x="877468" y="409168"/>
                </a:lnTo>
                <a:lnTo>
                  <a:pt x="843711" y="436994"/>
                </a:lnTo>
                <a:lnTo>
                  <a:pt x="804976" y="458012"/>
                </a:lnTo>
                <a:lnTo>
                  <a:pt x="762203" y="471309"/>
                </a:lnTo>
                <a:lnTo>
                  <a:pt x="716305" y="475932"/>
                </a:lnTo>
                <a:lnTo>
                  <a:pt x="249174" y="475932"/>
                </a:lnTo>
                <a:lnTo>
                  <a:pt x="203276" y="471309"/>
                </a:lnTo>
                <a:lnTo>
                  <a:pt x="160502" y="458012"/>
                </a:lnTo>
                <a:lnTo>
                  <a:pt x="121767" y="436994"/>
                </a:lnTo>
                <a:lnTo>
                  <a:pt x="88011" y="409168"/>
                </a:lnTo>
                <a:lnTo>
                  <a:pt x="60147" y="375462"/>
                </a:lnTo>
                <a:lnTo>
                  <a:pt x="39090" y="336791"/>
                </a:lnTo>
                <a:lnTo>
                  <a:pt x="25781" y="294068"/>
                </a:lnTo>
                <a:lnTo>
                  <a:pt x="21145" y="248246"/>
                </a:lnTo>
                <a:lnTo>
                  <a:pt x="25781" y="202412"/>
                </a:lnTo>
                <a:lnTo>
                  <a:pt x="39090" y="159702"/>
                </a:lnTo>
                <a:lnTo>
                  <a:pt x="60147" y="121031"/>
                </a:lnTo>
                <a:lnTo>
                  <a:pt x="88011" y="87312"/>
                </a:lnTo>
                <a:lnTo>
                  <a:pt x="121767" y="59486"/>
                </a:lnTo>
                <a:lnTo>
                  <a:pt x="160502" y="38468"/>
                </a:lnTo>
                <a:lnTo>
                  <a:pt x="203276" y="25184"/>
                </a:lnTo>
                <a:lnTo>
                  <a:pt x="249174" y="20548"/>
                </a:lnTo>
                <a:lnTo>
                  <a:pt x="716305" y="20548"/>
                </a:lnTo>
                <a:lnTo>
                  <a:pt x="762203" y="25184"/>
                </a:lnTo>
                <a:lnTo>
                  <a:pt x="804976" y="38468"/>
                </a:lnTo>
                <a:lnTo>
                  <a:pt x="843711" y="59486"/>
                </a:lnTo>
                <a:lnTo>
                  <a:pt x="877468" y="87312"/>
                </a:lnTo>
                <a:lnTo>
                  <a:pt x="905344" y="121031"/>
                </a:lnTo>
                <a:lnTo>
                  <a:pt x="926388" y="159702"/>
                </a:lnTo>
                <a:lnTo>
                  <a:pt x="939698" y="202412"/>
                </a:lnTo>
                <a:lnTo>
                  <a:pt x="944333" y="248246"/>
                </a:lnTo>
                <a:lnTo>
                  <a:pt x="944333" y="150888"/>
                </a:lnTo>
                <a:lnTo>
                  <a:pt x="906500" y="88468"/>
                </a:lnTo>
                <a:lnTo>
                  <a:pt x="876477" y="58483"/>
                </a:lnTo>
                <a:lnTo>
                  <a:pt x="841743" y="33947"/>
                </a:lnTo>
                <a:lnTo>
                  <a:pt x="813511" y="20548"/>
                </a:lnTo>
                <a:lnTo>
                  <a:pt x="803008" y="15557"/>
                </a:lnTo>
                <a:lnTo>
                  <a:pt x="760958" y="4013"/>
                </a:lnTo>
                <a:lnTo>
                  <a:pt x="716305" y="0"/>
                </a:lnTo>
                <a:lnTo>
                  <a:pt x="249174" y="0"/>
                </a:lnTo>
                <a:lnTo>
                  <a:pt x="204355" y="4013"/>
                </a:lnTo>
                <a:lnTo>
                  <a:pt x="162179" y="15557"/>
                </a:lnTo>
                <a:lnTo>
                  <a:pt x="123355" y="33947"/>
                </a:lnTo>
                <a:lnTo>
                  <a:pt x="88582" y="58483"/>
                </a:lnTo>
                <a:lnTo>
                  <a:pt x="58559" y="88468"/>
                </a:lnTo>
                <a:lnTo>
                  <a:pt x="33997" y="123190"/>
                </a:lnTo>
                <a:lnTo>
                  <a:pt x="15570" y="161950"/>
                </a:lnTo>
                <a:lnTo>
                  <a:pt x="4013" y="204063"/>
                </a:lnTo>
                <a:lnTo>
                  <a:pt x="0" y="248818"/>
                </a:lnTo>
                <a:lnTo>
                  <a:pt x="4013" y="293573"/>
                </a:lnTo>
                <a:lnTo>
                  <a:pt x="15570" y="335673"/>
                </a:lnTo>
                <a:lnTo>
                  <a:pt x="33997" y="374446"/>
                </a:lnTo>
                <a:lnTo>
                  <a:pt x="58559" y="409168"/>
                </a:lnTo>
                <a:lnTo>
                  <a:pt x="88582" y="439140"/>
                </a:lnTo>
                <a:lnTo>
                  <a:pt x="123355" y="463677"/>
                </a:lnTo>
                <a:lnTo>
                  <a:pt x="162179" y="482066"/>
                </a:lnTo>
                <a:lnTo>
                  <a:pt x="204355" y="493623"/>
                </a:lnTo>
                <a:lnTo>
                  <a:pt x="249174" y="497624"/>
                </a:lnTo>
                <a:lnTo>
                  <a:pt x="716305" y="497624"/>
                </a:lnTo>
                <a:lnTo>
                  <a:pt x="761123" y="493623"/>
                </a:lnTo>
                <a:lnTo>
                  <a:pt x="803300" y="482066"/>
                </a:lnTo>
                <a:lnTo>
                  <a:pt x="816241" y="475932"/>
                </a:lnTo>
                <a:lnTo>
                  <a:pt x="842124" y="463677"/>
                </a:lnTo>
                <a:lnTo>
                  <a:pt x="876896" y="439140"/>
                </a:lnTo>
                <a:lnTo>
                  <a:pt x="906919" y="409168"/>
                </a:lnTo>
                <a:lnTo>
                  <a:pt x="931494" y="374446"/>
                </a:lnTo>
                <a:lnTo>
                  <a:pt x="949909" y="335673"/>
                </a:lnTo>
                <a:lnTo>
                  <a:pt x="961478" y="293573"/>
                </a:lnTo>
                <a:lnTo>
                  <a:pt x="965479" y="248818"/>
                </a:lnTo>
                <a:close/>
              </a:path>
            </a:pathLst>
          </a:custGeom>
          <a:solidFill>
            <a:srgbClr val="0F0E0D"/>
          </a:solidFill>
        </p:spPr>
        <p:txBody>
          <a:bodyPr wrap="square" lIns="0" tIns="0" rIns="0" bIns="0" rtlCol="0"/>
          <a:lstStyle/>
          <a:p>
            <a:endParaRPr/>
          </a:p>
        </p:txBody>
      </p:sp>
      <p:sp>
        <p:nvSpPr>
          <p:cNvPr id="19" name="bg object 19"/>
          <p:cNvSpPr/>
          <p:nvPr/>
        </p:nvSpPr>
        <p:spPr>
          <a:xfrm>
            <a:off x="1160328" y="2161132"/>
            <a:ext cx="180092" cy="181048"/>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2089294" y="2143027"/>
            <a:ext cx="2047239" cy="216535"/>
          </a:xfrm>
          <a:custGeom>
            <a:avLst/>
            <a:gdLst/>
            <a:ahLst/>
            <a:cxnLst/>
            <a:rect l="l" t="t" r="r" b="b"/>
            <a:pathLst>
              <a:path w="2047239" h="216535">
                <a:moveTo>
                  <a:pt x="1953807" y="201740"/>
                </a:moveTo>
                <a:lnTo>
                  <a:pt x="1917368" y="194465"/>
                </a:lnTo>
                <a:lnTo>
                  <a:pt x="1887730" y="174582"/>
                </a:lnTo>
                <a:lnTo>
                  <a:pt x="1867810" y="145000"/>
                </a:lnTo>
                <a:lnTo>
                  <a:pt x="1860522" y="108629"/>
                </a:lnTo>
                <a:lnTo>
                  <a:pt x="1867810" y="72257"/>
                </a:lnTo>
                <a:lnTo>
                  <a:pt x="1887730" y="42675"/>
                </a:lnTo>
                <a:lnTo>
                  <a:pt x="1917368" y="22792"/>
                </a:lnTo>
                <a:lnTo>
                  <a:pt x="1953807" y="15518"/>
                </a:lnTo>
                <a:lnTo>
                  <a:pt x="1990247" y="22792"/>
                </a:lnTo>
                <a:lnTo>
                  <a:pt x="2019884" y="42675"/>
                </a:lnTo>
                <a:lnTo>
                  <a:pt x="2027722" y="54314"/>
                </a:lnTo>
                <a:lnTo>
                  <a:pt x="1953807" y="54314"/>
                </a:lnTo>
                <a:lnTo>
                  <a:pt x="1932733" y="58618"/>
                </a:lnTo>
                <a:lnTo>
                  <a:pt x="1915424" y="70318"/>
                </a:lnTo>
                <a:lnTo>
                  <a:pt x="1903703" y="87594"/>
                </a:lnTo>
                <a:lnTo>
                  <a:pt x="1899391" y="108629"/>
                </a:lnTo>
                <a:lnTo>
                  <a:pt x="1903703" y="129664"/>
                </a:lnTo>
                <a:lnTo>
                  <a:pt x="1915424" y="146940"/>
                </a:lnTo>
                <a:lnTo>
                  <a:pt x="1932733" y="158639"/>
                </a:lnTo>
                <a:lnTo>
                  <a:pt x="1953807" y="162943"/>
                </a:lnTo>
                <a:lnTo>
                  <a:pt x="2027722" y="162943"/>
                </a:lnTo>
                <a:lnTo>
                  <a:pt x="2019884" y="174582"/>
                </a:lnTo>
                <a:lnTo>
                  <a:pt x="1990247" y="194465"/>
                </a:lnTo>
                <a:lnTo>
                  <a:pt x="1953807" y="201740"/>
                </a:lnTo>
                <a:close/>
              </a:path>
              <a:path w="2047239" h="216535">
                <a:moveTo>
                  <a:pt x="2027722" y="162943"/>
                </a:moveTo>
                <a:lnTo>
                  <a:pt x="1953807" y="162943"/>
                </a:lnTo>
                <a:lnTo>
                  <a:pt x="1974882" y="158639"/>
                </a:lnTo>
                <a:lnTo>
                  <a:pt x="1992190" y="146940"/>
                </a:lnTo>
                <a:lnTo>
                  <a:pt x="2003912" y="129664"/>
                </a:lnTo>
                <a:lnTo>
                  <a:pt x="2008224" y="108629"/>
                </a:lnTo>
                <a:lnTo>
                  <a:pt x="2003912" y="87594"/>
                </a:lnTo>
                <a:lnTo>
                  <a:pt x="1992190" y="70318"/>
                </a:lnTo>
                <a:lnTo>
                  <a:pt x="1974882" y="58618"/>
                </a:lnTo>
                <a:lnTo>
                  <a:pt x="1953807" y="54314"/>
                </a:lnTo>
                <a:lnTo>
                  <a:pt x="2027722" y="54314"/>
                </a:lnTo>
                <a:lnTo>
                  <a:pt x="2039805" y="72257"/>
                </a:lnTo>
                <a:lnTo>
                  <a:pt x="2047093" y="108629"/>
                </a:lnTo>
                <a:lnTo>
                  <a:pt x="2039805" y="145000"/>
                </a:lnTo>
                <a:lnTo>
                  <a:pt x="2027722" y="162943"/>
                </a:lnTo>
                <a:close/>
              </a:path>
              <a:path w="2047239" h="216535">
                <a:moveTo>
                  <a:pt x="1041685" y="215965"/>
                </a:moveTo>
                <a:lnTo>
                  <a:pt x="1002816" y="215965"/>
                </a:lnTo>
                <a:lnTo>
                  <a:pt x="1002816" y="128027"/>
                </a:lnTo>
                <a:lnTo>
                  <a:pt x="916009" y="128027"/>
                </a:lnTo>
                <a:lnTo>
                  <a:pt x="916009" y="89231"/>
                </a:lnTo>
                <a:lnTo>
                  <a:pt x="1004112" y="89231"/>
                </a:lnTo>
                <a:lnTo>
                  <a:pt x="1004112" y="0"/>
                </a:lnTo>
                <a:lnTo>
                  <a:pt x="1042981" y="0"/>
                </a:lnTo>
                <a:lnTo>
                  <a:pt x="1042981" y="87937"/>
                </a:lnTo>
                <a:lnTo>
                  <a:pt x="1132379" y="87937"/>
                </a:lnTo>
                <a:lnTo>
                  <a:pt x="1132379" y="126734"/>
                </a:lnTo>
                <a:lnTo>
                  <a:pt x="1041685" y="126734"/>
                </a:lnTo>
                <a:lnTo>
                  <a:pt x="1041685" y="215965"/>
                </a:lnTo>
                <a:close/>
              </a:path>
              <a:path w="2047239" h="216535">
                <a:moveTo>
                  <a:pt x="93285" y="201740"/>
                </a:moveTo>
                <a:lnTo>
                  <a:pt x="56845" y="194465"/>
                </a:lnTo>
                <a:lnTo>
                  <a:pt x="27208" y="174582"/>
                </a:lnTo>
                <a:lnTo>
                  <a:pt x="7287" y="145000"/>
                </a:lnTo>
                <a:lnTo>
                  <a:pt x="0" y="108629"/>
                </a:lnTo>
                <a:lnTo>
                  <a:pt x="7470" y="72257"/>
                </a:lnTo>
                <a:lnTo>
                  <a:pt x="27694" y="42675"/>
                </a:lnTo>
                <a:lnTo>
                  <a:pt x="57392" y="22792"/>
                </a:lnTo>
                <a:lnTo>
                  <a:pt x="93285" y="15518"/>
                </a:lnTo>
                <a:lnTo>
                  <a:pt x="129724" y="22792"/>
                </a:lnTo>
                <a:lnTo>
                  <a:pt x="159362" y="42675"/>
                </a:lnTo>
                <a:lnTo>
                  <a:pt x="167199" y="54314"/>
                </a:lnTo>
                <a:lnTo>
                  <a:pt x="93285" y="54314"/>
                </a:lnTo>
                <a:lnTo>
                  <a:pt x="72211" y="58618"/>
                </a:lnTo>
                <a:lnTo>
                  <a:pt x="54902" y="70318"/>
                </a:lnTo>
                <a:lnTo>
                  <a:pt x="43180" y="87594"/>
                </a:lnTo>
                <a:lnTo>
                  <a:pt x="38868" y="108629"/>
                </a:lnTo>
                <a:lnTo>
                  <a:pt x="43180" y="129664"/>
                </a:lnTo>
                <a:lnTo>
                  <a:pt x="54902" y="146940"/>
                </a:lnTo>
                <a:lnTo>
                  <a:pt x="72211" y="158639"/>
                </a:lnTo>
                <a:lnTo>
                  <a:pt x="93285" y="162943"/>
                </a:lnTo>
                <a:lnTo>
                  <a:pt x="167199" y="162943"/>
                </a:lnTo>
                <a:lnTo>
                  <a:pt x="159362" y="174582"/>
                </a:lnTo>
                <a:lnTo>
                  <a:pt x="129724" y="194465"/>
                </a:lnTo>
                <a:lnTo>
                  <a:pt x="93285" y="201740"/>
                </a:lnTo>
                <a:close/>
              </a:path>
              <a:path w="2047239" h="216535">
                <a:moveTo>
                  <a:pt x="167199" y="162943"/>
                </a:moveTo>
                <a:lnTo>
                  <a:pt x="93285" y="162943"/>
                </a:lnTo>
                <a:lnTo>
                  <a:pt x="114359" y="158639"/>
                </a:lnTo>
                <a:lnTo>
                  <a:pt x="131668" y="146940"/>
                </a:lnTo>
                <a:lnTo>
                  <a:pt x="143389" y="129664"/>
                </a:lnTo>
                <a:lnTo>
                  <a:pt x="147701" y="108629"/>
                </a:lnTo>
                <a:lnTo>
                  <a:pt x="143389" y="87594"/>
                </a:lnTo>
                <a:lnTo>
                  <a:pt x="131668" y="70318"/>
                </a:lnTo>
                <a:lnTo>
                  <a:pt x="114359" y="58618"/>
                </a:lnTo>
                <a:lnTo>
                  <a:pt x="93285" y="54314"/>
                </a:lnTo>
                <a:lnTo>
                  <a:pt x="167199" y="54314"/>
                </a:lnTo>
                <a:lnTo>
                  <a:pt x="179282" y="72257"/>
                </a:lnTo>
                <a:lnTo>
                  <a:pt x="186570" y="108629"/>
                </a:lnTo>
                <a:lnTo>
                  <a:pt x="179282" y="145000"/>
                </a:lnTo>
                <a:lnTo>
                  <a:pt x="167199" y="162943"/>
                </a:lnTo>
                <a:close/>
              </a:path>
            </a:pathLst>
          </a:custGeom>
          <a:solidFill>
            <a:srgbClr val="0F0E0D"/>
          </a:solidFill>
        </p:spPr>
        <p:txBody>
          <a:bodyPr wrap="square" lIns="0" tIns="0" rIns="0" bIns="0" rtlCol="0"/>
          <a:lstStyle/>
          <a:p>
            <a:endParaRPr/>
          </a:p>
        </p:txBody>
      </p:sp>
      <p:sp>
        <p:nvSpPr>
          <p:cNvPr id="21" name="bg object 21"/>
          <p:cNvSpPr/>
          <p:nvPr/>
        </p:nvSpPr>
        <p:spPr>
          <a:xfrm>
            <a:off x="1156441" y="4019468"/>
            <a:ext cx="186570" cy="186221"/>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56441" y="6669237"/>
            <a:ext cx="186570" cy="112473"/>
          </a:xfrm>
          <a:prstGeom prst="rect">
            <a:avLst/>
          </a:prstGeom>
          <a:blipFill>
            <a:blip r:embed="rId4" cstate="print"/>
            <a:stretch>
              <a:fillRect/>
            </a:stretch>
          </a:blipFill>
        </p:spPr>
        <p:txBody>
          <a:bodyPr wrap="square" lIns="0" tIns="0" rIns="0" bIns="0" rtlCol="0"/>
          <a:lstStyle/>
          <a:p>
            <a:endParaRPr/>
          </a:p>
        </p:txBody>
      </p:sp>
      <p:sp>
        <p:nvSpPr>
          <p:cNvPr id="23" name="bg object 23"/>
          <p:cNvSpPr/>
          <p:nvPr/>
        </p:nvSpPr>
        <p:spPr>
          <a:xfrm>
            <a:off x="1139598" y="3088360"/>
            <a:ext cx="216535" cy="2063114"/>
          </a:xfrm>
          <a:custGeom>
            <a:avLst/>
            <a:gdLst/>
            <a:ahLst/>
            <a:cxnLst/>
            <a:rect l="l" t="t" r="r" b="b"/>
            <a:pathLst>
              <a:path w="216534" h="2063114">
                <a:moveTo>
                  <a:pt x="107537" y="186221"/>
                </a:moveTo>
                <a:lnTo>
                  <a:pt x="71097" y="178947"/>
                </a:lnTo>
                <a:lnTo>
                  <a:pt x="41460" y="159064"/>
                </a:lnTo>
                <a:lnTo>
                  <a:pt x="21539" y="129482"/>
                </a:lnTo>
                <a:lnTo>
                  <a:pt x="14251" y="93110"/>
                </a:lnTo>
                <a:lnTo>
                  <a:pt x="21539" y="56739"/>
                </a:lnTo>
                <a:lnTo>
                  <a:pt x="41460" y="27157"/>
                </a:lnTo>
                <a:lnTo>
                  <a:pt x="71097" y="7274"/>
                </a:lnTo>
                <a:lnTo>
                  <a:pt x="107537" y="0"/>
                </a:lnTo>
                <a:lnTo>
                  <a:pt x="143976" y="7274"/>
                </a:lnTo>
                <a:lnTo>
                  <a:pt x="173614" y="27157"/>
                </a:lnTo>
                <a:lnTo>
                  <a:pt x="181451" y="38796"/>
                </a:lnTo>
                <a:lnTo>
                  <a:pt x="107537" y="38796"/>
                </a:lnTo>
                <a:lnTo>
                  <a:pt x="86462" y="43100"/>
                </a:lnTo>
                <a:lnTo>
                  <a:pt x="69154" y="54799"/>
                </a:lnTo>
                <a:lnTo>
                  <a:pt x="57432" y="72076"/>
                </a:lnTo>
                <a:lnTo>
                  <a:pt x="53120" y="93110"/>
                </a:lnTo>
                <a:lnTo>
                  <a:pt x="57432" y="114145"/>
                </a:lnTo>
                <a:lnTo>
                  <a:pt x="69154" y="131422"/>
                </a:lnTo>
                <a:lnTo>
                  <a:pt x="86462" y="143121"/>
                </a:lnTo>
                <a:lnTo>
                  <a:pt x="107537" y="147425"/>
                </a:lnTo>
                <a:lnTo>
                  <a:pt x="181451" y="147425"/>
                </a:lnTo>
                <a:lnTo>
                  <a:pt x="173614" y="159064"/>
                </a:lnTo>
                <a:lnTo>
                  <a:pt x="143976" y="178947"/>
                </a:lnTo>
                <a:lnTo>
                  <a:pt x="107537" y="186221"/>
                </a:lnTo>
                <a:close/>
              </a:path>
              <a:path w="216534" h="2063114">
                <a:moveTo>
                  <a:pt x="181451" y="147425"/>
                </a:moveTo>
                <a:lnTo>
                  <a:pt x="107537" y="147425"/>
                </a:lnTo>
                <a:lnTo>
                  <a:pt x="128611" y="143121"/>
                </a:lnTo>
                <a:lnTo>
                  <a:pt x="145920" y="131422"/>
                </a:lnTo>
                <a:lnTo>
                  <a:pt x="157641" y="114145"/>
                </a:lnTo>
                <a:lnTo>
                  <a:pt x="161953" y="93110"/>
                </a:lnTo>
                <a:lnTo>
                  <a:pt x="157641" y="72076"/>
                </a:lnTo>
                <a:lnTo>
                  <a:pt x="145920" y="54799"/>
                </a:lnTo>
                <a:lnTo>
                  <a:pt x="128611" y="43100"/>
                </a:lnTo>
                <a:lnTo>
                  <a:pt x="107537" y="38796"/>
                </a:lnTo>
                <a:lnTo>
                  <a:pt x="181451" y="38796"/>
                </a:lnTo>
                <a:lnTo>
                  <a:pt x="193534" y="56739"/>
                </a:lnTo>
                <a:lnTo>
                  <a:pt x="200822" y="93110"/>
                </a:lnTo>
                <a:lnTo>
                  <a:pt x="193534" y="129482"/>
                </a:lnTo>
                <a:lnTo>
                  <a:pt x="181451" y="147425"/>
                </a:lnTo>
                <a:close/>
              </a:path>
              <a:path w="216534" h="2063114">
                <a:moveTo>
                  <a:pt x="126971" y="2062661"/>
                </a:moveTo>
                <a:lnTo>
                  <a:pt x="88102" y="2062661"/>
                </a:lnTo>
                <a:lnTo>
                  <a:pt x="88102" y="1974724"/>
                </a:lnTo>
                <a:lnTo>
                  <a:pt x="0" y="1974724"/>
                </a:lnTo>
                <a:lnTo>
                  <a:pt x="0" y="1935928"/>
                </a:lnTo>
                <a:lnTo>
                  <a:pt x="89398" y="1935928"/>
                </a:lnTo>
                <a:lnTo>
                  <a:pt x="89398" y="1846697"/>
                </a:lnTo>
                <a:lnTo>
                  <a:pt x="128267" y="1846697"/>
                </a:lnTo>
                <a:lnTo>
                  <a:pt x="128267" y="1934635"/>
                </a:lnTo>
                <a:lnTo>
                  <a:pt x="216369" y="1934635"/>
                </a:lnTo>
                <a:lnTo>
                  <a:pt x="216369" y="1973431"/>
                </a:lnTo>
                <a:lnTo>
                  <a:pt x="126971" y="1973431"/>
                </a:lnTo>
                <a:lnTo>
                  <a:pt x="126971" y="2062661"/>
                </a:lnTo>
                <a:close/>
              </a:path>
            </a:pathLst>
          </a:custGeom>
          <a:solidFill>
            <a:srgbClr val="0F0E0D"/>
          </a:solidFill>
        </p:spPr>
        <p:txBody>
          <a:bodyPr wrap="square" lIns="0" tIns="0" rIns="0" bIns="0" rtlCol="0"/>
          <a:lstStyle/>
          <a:p>
            <a:endParaRPr/>
          </a:p>
        </p:txBody>
      </p:sp>
      <p:sp>
        <p:nvSpPr>
          <p:cNvPr id="24" name="bg object 24"/>
          <p:cNvSpPr/>
          <p:nvPr/>
        </p:nvSpPr>
        <p:spPr>
          <a:xfrm>
            <a:off x="1153850" y="5738129"/>
            <a:ext cx="186570" cy="186221"/>
          </a:xfrm>
          <a:prstGeom prst="rect">
            <a:avLst/>
          </a:prstGeom>
          <a:blipFill>
            <a:blip r:embed="rId5" cstate="print"/>
            <a:stretch>
              <a:fillRect/>
            </a:stretch>
          </a:blipFill>
        </p:spPr>
        <p:txBody>
          <a:bodyPr wrap="square" lIns="0" tIns="0" rIns="0" bIns="0" rtlCol="0"/>
          <a:lstStyle/>
          <a:p>
            <a:endParaRPr/>
          </a:p>
        </p:txBody>
      </p:sp>
      <p:sp>
        <p:nvSpPr>
          <p:cNvPr id="25" name="bg object 25"/>
          <p:cNvSpPr/>
          <p:nvPr/>
        </p:nvSpPr>
        <p:spPr>
          <a:xfrm>
            <a:off x="2086702" y="3088360"/>
            <a:ext cx="2052320" cy="2048510"/>
          </a:xfrm>
          <a:custGeom>
            <a:avLst/>
            <a:gdLst/>
            <a:ahLst/>
            <a:cxnLst/>
            <a:rect l="l" t="t" r="r" b="b"/>
            <a:pathLst>
              <a:path w="2052320" h="204851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20" h="204851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20" h="2048510">
                <a:moveTo>
                  <a:pt x="1958990" y="1117329"/>
                </a:moveTo>
                <a:lnTo>
                  <a:pt x="1922550" y="1110055"/>
                </a:lnTo>
                <a:lnTo>
                  <a:pt x="1892913" y="1090172"/>
                </a:lnTo>
                <a:lnTo>
                  <a:pt x="1872993" y="1060590"/>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3" y="1024228"/>
                </a:lnTo>
                <a:lnTo>
                  <a:pt x="2044987" y="1060590"/>
                </a:lnTo>
                <a:lnTo>
                  <a:pt x="2025067" y="1090172"/>
                </a:lnTo>
                <a:lnTo>
                  <a:pt x="1995429" y="1110055"/>
                </a:lnTo>
                <a:lnTo>
                  <a:pt x="1958990" y="1117329"/>
                </a:lnTo>
                <a:close/>
              </a:path>
              <a:path w="2052320" h="2048510">
                <a:moveTo>
                  <a:pt x="1026137" y="2048437"/>
                </a:moveTo>
                <a:lnTo>
                  <a:pt x="989698" y="2041163"/>
                </a:lnTo>
                <a:lnTo>
                  <a:pt x="960060" y="2021280"/>
                </a:lnTo>
                <a:lnTo>
                  <a:pt x="940140" y="1991698"/>
                </a:lnTo>
                <a:lnTo>
                  <a:pt x="932852" y="1955326"/>
                </a:lnTo>
                <a:lnTo>
                  <a:pt x="940140" y="1918955"/>
                </a:lnTo>
                <a:lnTo>
                  <a:pt x="960060" y="1889373"/>
                </a:lnTo>
                <a:lnTo>
                  <a:pt x="989698" y="1869490"/>
                </a:lnTo>
                <a:lnTo>
                  <a:pt x="1026137" y="1862215"/>
                </a:lnTo>
                <a:lnTo>
                  <a:pt x="1062030" y="1869490"/>
                </a:lnTo>
                <a:lnTo>
                  <a:pt x="1091729" y="1889373"/>
                </a:lnTo>
                <a:lnTo>
                  <a:pt x="1111952" y="1918955"/>
                </a:lnTo>
                <a:lnTo>
                  <a:pt x="1119423" y="1955326"/>
                </a:lnTo>
                <a:lnTo>
                  <a:pt x="1112135" y="1991698"/>
                </a:lnTo>
                <a:lnTo>
                  <a:pt x="1092214" y="2021280"/>
                </a:lnTo>
                <a:lnTo>
                  <a:pt x="1062577" y="2041163"/>
                </a:lnTo>
                <a:lnTo>
                  <a:pt x="1026137" y="2048437"/>
                </a:lnTo>
                <a:close/>
              </a:path>
            </a:pathLst>
          </a:custGeom>
          <a:solidFill>
            <a:srgbClr val="FFFFFF"/>
          </a:solidFill>
        </p:spPr>
        <p:txBody>
          <a:bodyPr wrap="square" lIns="0" tIns="0" rIns="0" bIns="0" rtlCol="0"/>
          <a:lstStyle/>
          <a:p>
            <a:endParaRPr/>
          </a:p>
        </p:txBody>
      </p:sp>
      <p:sp>
        <p:nvSpPr>
          <p:cNvPr id="26" name="bg object 26"/>
          <p:cNvSpPr/>
          <p:nvPr/>
        </p:nvSpPr>
        <p:spPr>
          <a:xfrm>
            <a:off x="2086702" y="5738129"/>
            <a:ext cx="2052320" cy="1043940"/>
          </a:xfrm>
          <a:custGeom>
            <a:avLst/>
            <a:gdLst/>
            <a:ahLst/>
            <a:cxnLst/>
            <a:rect l="l" t="t" r="r" b="b"/>
            <a:pathLst>
              <a:path w="2052320" h="104394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20" h="104394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20" h="1043940">
                <a:moveTo>
                  <a:pt x="2048395" y="1043581"/>
                </a:moveTo>
                <a:lnTo>
                  <a:pt x="1869584" y="1043581"/>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3" y="1024228"/>
                </a:lnTo>
                <a:lnTo>
                  <a:pt x="2048395" y="1043581"/>
                </a:lnTo>
                <a:close/>
              </a:path>
            </a:pathLst>
          </a:custGeom>
          <a:solidFill>
            <a:srgbClr val="FFFFFF"/>
          </a:solidFill>
        </p:spPr>
        <p:txBody>
          <a:bodyPr wrap="square" lIns="0" tIns="0" rIns="0" bIns="0" rtlCol="0"/>
          <a:lstStyle/>
          <a:p>
            <a:endParaRPr/>
          </a:p>
        </p:txBody>
      </p:sp>
      <p:sp>
        <p:nvSpPr>
          <p:cNvPr id="27" name="bg object 27"/>
          <p:cNvSpPr/>
          <p:nvPr/>
        </p:nvSpPr>
        <p:spPr>
          <a:xfrm>
            <a:off x="2086702" y="3090946"/>
            <a:ext cx="2052320" cy="2045970"/>
          </a:xfrm>
          <a:custGeom>
            <a:avLst/>
            <a:gdLst/>
            <a:ahLst/>
            <a:cxnLst/>
            <a:rect l="l" t="t" r="r" b="b"/>
            <a:pathLst>
              <a:path w="2052320" h="204597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52320" h="2045970">
                <a:moveTo>
                  <a:pt x="2013406" y="63367"/>
                </a:moveTo>
                <a:lnTo>
                  <a:pt x="1958990" y="63367"/>
                </a:lnTo>
                <a:lnTo>
                  <a:pt x="2022476" y="0"/>
                </a:lnTo>
                <a:lnTo>
                  <a:pt x="2049684" y="27157"/>
                </a:lnTo>
                <a:lnTo>
                  <a:pt x="2013406" y="63367"/>
                </a:lnTo>
                <a:close/>
              </a:path>
              <a:path w="2052320" h="2045970">
                <a:moveTo>
                  <a:pt x="2022476" y="181048"/>
                </a:moveTo>
                <a:lnTo>
                  <a:pt x="1958990" y="117681"/>
                </a:lnTo>
                <a:lnTo>
                  <a:pt x="2013406" y="117681"/>
                </a:lnTo>
                <a:lnTo>
                  <a:pt x="2049684" y="153891"/>
                </a:lnTo>
                <a:lnTo>
                  <a:pt x="2022476" y="181048"/>
                </a:lnTo>
                <a:close/>
              </a:path>
              <a:path w="2052320" h="2045970">
                <a:moveTo>
                  <a:pt x="1958990" y="2045851"/>
                </a:moveTo>
                <a:lnTo>
                  <a:pt x="1922550" y="2038576"/>
                </a:lnTo>
                <a:lnTo>
                  <a:pt x="1892913" y="2018693"/>
                </a:lnTo>
                <a:lnTo>
                  <a:pt x="1872993" y="1989111"/>
                </a:lnTo>
                <a:lnTo>
                  <a:pt x="1865707" y="1952750"/>
                </a:lnTo>
                <a:lnTo>
                  <a:pt x="1872993" y="1916368"/>
                </a:lnTo>
                <a:lnTo>
                  <a:pt x="1892913" y="1886786"/>
                </a:lnTo>
                <a:lnTo>
                  <a:pt x="1922550" y="1866903"/>
                </a:lnTo>
                <a:lnTo>
                  <a:pt x="1958990" y="1859629"/>
                </a:lnTo>
                <a:lnTo>
                  <a:pt x="1995429" y="1866903"/>
                </a:lnTo>
                <a:lnTo>
                  <a:pt x="2025067" y="1886786"/>
                </a:lnTo>
                <a:lnTo>
                  <a:pt x="2032904" y="1898425"/>
                </a:lnTo>
                <a:lnTo>
                  <a:pt x="1958990" y="1898425"/>
                </a:lnTo>
                <a:lnTo>
                  <a:pt x="1937916" y="1902729"/>
                </a:lnTo>
                <a:lnTo>
                  <a:pt x="1920607" y="1914429"/>
                </a:lnTo>
                <a:lnTo>
                  <a:pt x="1908886" y="1931705"/>
                </a:lnTo>
                <a:lnTo>
                  <a:pt x="1904576" y="1952730"/>
                </a:lnTo>
                <a:lnTo>
                  <a:pt x="1908886" y="1973775"/>
                </a:lnTo>
                <a:lnTo>
                  <a:pt x="1920607" y="1991051"/>
                </a:lnTo>
                <a:lnTo>
                  <a:pt x="1937916" y="2002750"/>
                </a:lnTo>
                <a:lnTo>
                  <a:pt x="1958990" y="2007054"/>
                </a:lnTo>
                <a:lnTo>
                  <a:pt x="2032904" y="2007054"/>
                </a:lnTo>
                <a:lnTo>
                  <a:pt x="2025067" y="2018693"/>
                </a:lnTo>
                <a:lnTo>
                  <a:pt x="1995429" y="2038576"/>
                </a:lnTo>
                <a:lnTo>
                  <a:pt x="1958990" y="2045851"/>
                </a:lnTo>
                <a:close/>
              </a:path>
              <a:path w="2052320" h="2045970">
                <a:moveTo>
                  <a:pt x="2032904" y="2007054"/>
                </a:moveTo>
                <a:lnTo>
                  <a:pt x="1958990" y="2007054"/>
                </a:lnTo>
                <a:lnTo>
                  <a:pt x="1980064" y="2002750"/>
                </a:lnTo>
                <a:lnTo>
                  <a:pt x="1997373" y="1991051"/>
                </a:lnTo>
                <a:lnTo>
                  <a:pt x="2009094" y="1973775"/>
                </a:lnTo>
                <a:lnTo>
                  <a:pt x="2013404" y="1952750"/>
                </a:lnTo>
                <a:lnTo>
                  <a:pt x="2009094" y="1931705"/>
                </a:lnTo>
                <a:lnTo>
                  <a:pt x="1997373" y="1914429"/>
                </a:lnTo>
                <a:lnTo>
                  <a:pt x="1980064" y="1902729"/>
                </a:lnTo>
                <a:lnTo>
                  <a:pt x="1958990" y="1898425"/>
                </a:lnTo>
                <a:lnTo>
                  <a:pt x="2032904" y="1898425"/>
                </a:lnTo>
                <a:lnTo>
                  <a:pt x="2044987" y="1916368"/>
                </a:lnTo>
                <a:lnTo>
                  <a:pt x="2052273" y="1952730"/>
                </a:lnTo>
                <a:lnTo>
                  <a:pt x="2044987" y="1989111"/>
                </a:lnTo>
                <a:lnTo>
                  <a:pt x="2032904" y="2007054"/>
                </a:lnTo>
                <a:close/>
              </a:path>
              <a:path w="2052320" h="2045970">
                <a:moveTo>
                  <a:pt x="962652" y="1112156"/>
                </a:moveTo>
                <a:lnTo>
                  <a:pt x="935443" y="1084999"/>
                </a:lnTo>
                <a:lnTo>
                  <a:pt x="998929" y="1021632"/>
                </a:lnTo>
                <a:lnTo>
                  <a:pt x="935443" y="958265"/>
                </a:lnTo>
                <a:lnTo>
                  <a:pt x="962652" y="931107"/>
                </a:lnTo>
                <a:lnTo>
                  <a:pt x="1024842" y="994475"/>
                </a:lnTo>
                <a:lnTo>
                  <a:pt x="1079258" y="994475"/>
                </a:lnTo>
                <a:lnTo>
                  <a:pt x="1052050" y="1021632"/>
                </a:lnTo>
                <a:lnTo>
                  <a:pt x="1079258" y="1048789"/>
                </a:lnTo>
                <a:lnTo>
                  <a:pt x="1024842" y="1048789"/>
                </a:lnTo>
                <a:lnTo>
                  <a:pt x="962652" y="1112156"/>
                </a:lnTo>
                <a:close/>
              </a:path>
              <a:path w="2052320" h="2045970">
                <a:moveTo>
                  <a:pt x="1079258" y="994475"/>
                </a:moveTo>
                <a:lnTo>
                  <a:pt x="1024842" y="994475"/>
                </a:lnTo>
                <a:lnTo>
                  <a:pt x="1088328" y="931107"/>
                </a:lnTo>
                <a:lnTo>
                  <a:pt x="1115536" y="958265"/>
                </a:lnTo>
                <a:lnTo>
                  <a:pt x="1079258" y="994475"/>
                </a:lnTo>
                <a:close/>
              </a:path>
              <a:path w="2052320" h="2045970">
                <a:moveTo>
                  <a:pt x="1088328" y="1112156"/>
                </a:moveTo>
                <a:lnTo>
                  <a:pt x="1024842" y="1048789"/>
                </a:lnTo>
                <a:lnTo>
                  <a:pt x="1079258" y="1048789"/>
                </a:lnTo>
                <a:lnTo>
                  <a:pt x="1115536" y="1084999"/>
                </a:lnTo>
                <a:lnTo>
                  <a:pt x="1088328" y="1112156"/>
                </a:lnTo>
                <a:close/>
              </a:path>
              <a:path w="2052320" h="2045970">
                <a:moveTo>
                  <a:pt x="93285" y="1114743"/>
                </a:moveTo>
                <a:lnTo>
                  <a:pt x="56845" y="1107468"/>
                </a:lnTo>
                <a:lnTo>
                  <a:pt x="27208" y="1087585"/>
                </a:lnTo>
                <a:lnTo>
                  <a:pt x="7287" y="1058003"/>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3180" y="1042667"/>
                </a:lnTo>
                <a:lnTo>
                  <a:pt x="54902" y="1059943"/>
                </a:lnTo>
                <a:lnTo>
                  <a:pt x="72211" y="1071643"/>
                </a:lnTo>
                <a:lnTo>
                  <a:pt x="93285" y="1075946"/>
                </a:lnTo>
                <a:lnTo>
                  <a:pt x="167199" y="1075946"/>
                </a:lnTo>
                <a:lnTo>
                  <a:pt x="159362" y="1087585"/>
                </a:lnTo>
                <a:lnTo>
                  <a:pt x="129724" y="1107468"/>
                </a:lnTo>
                <a:lnTo>
                  <a:pt x="93285" y="1114743"/>
                </a:lnTo>
                <a:close/>
              </a:path>
              <a:path w="2052320" h="2045970">
                <a:moveTo>
                  <a:pt x="167199" y="1075946"/>
                </a:moveTo>
                <a:lnTo>
                  <a:pt x="93285" y="1075946"/>
                </a:lnTo>
                <a:lnTo>
                  <a:pt x="114359" y="1071643"/>
                </a:lnTo>
                <a:lnTo>
                  <a:pt x="131668" y="1059943"/>
                </a:lnTo>
                <a:lnTo>
                  <a:pt x="143389" y="1042667"/>
                </a:lnTo>
                <a:lnTo>
                  <a:pt x="147701" y="1021632"/>
                </a:lnTo>
                <a:lnTo>
                  <a:pt x="143389" y="1000597"/>
                </a:lnTo>
                <a:lnTo>
                  <a:pt x="131668" y="983321"/>
                </a:lnTo>
                <a:lnTo>
                  <a:pt x="114359" y="971621"/>
                </a:lnTo>
                <a:lnTo>
                  <a:pt x="93285" y="967317"/>
                </a:lnTo>
                <a:lnTo>
                  <a:pt x="167199" y="967317"/>
                </a:lnTo>
                <a:lnTo>
                  <a:pt x="179282" y="985260"/>
                </a:lnTo>
                <a:lnTo>
                  <a:pt x="186570" y="1021632"/>
                </a:lnTo>
                <a:lnTo>
                  <a:pt x="179282" y="1058003"/>
                </a:lnTo>
                <a:lnTo>
                  <a:pt x="167199" y="1075946"/>
                </a:lnTo>
                <a:close/>
              </a:path>
              <a:path w="2052320" h="2045970">
                <a:moveTo>
                  <a:pt x="31095" y="2041971"/>
                </a:moveTo>
                <a:lnTo>
                  <a:pt x="3886" y="2014814"/>
                </a:lnTo>
                <a:lnTo>
                  <a:pt x="67372" y="1951447"/>
                </a:lnTo>
                <a:lnTo>
                  <a:pt x="3886" y="1888080"/>
                </a:lnTo>
                <a:lnTo>
                  <a:pt x="31095" y="1860922"/>
                </a:lnTo>
                <a:lnTo>
                  <a:pt x="94580" y="1924289"/>
                </a:lnTo>
                <a:lnTo>
                  <a:pt x="147701" y="1924289"/>
                </a:lnTo>
                <a:lnTo>
                  <a:pt x="120493" y="1951447"/>
                </a:lnTo>
                <a:lnTo>
                  <a:pt x="147701" y="1978604"/>
                </a:lnTo>
                <a:lnTo>
                  <a:pt x="94580" y="1978604"/>
                </a:lnTo>
                <a:lnTo>
                  <a:pt x="31095" y="2041971"/>
                </a:lnTo>
                <a:close/>
              </a:path>
              <a:path w="2052320" h="2045970">
                <a:moveTo>
                  <a:pt x="147701" y="1924289"/>
                </a:moveTo>
                <a:lnTo>
                  <a:pt x="94580" y="1924289"/>
                </a:lnTo>
                <a:lnTo>
                  <a:pt x="156771" y="1860922"/>
                </a:lnTo>
                <a:lnTo>
                  <a:pt x="183979" y="1888080"/>
                </a:lnTo>
                <a:lnTo>
                  <a:pt x="147701" y="1924289"/>
                </a:lnTo>
                <a:close/>
              </a:path>
              <a:path w="2052320" h="2045970">
                <a:moveTo>
                  <a:pt x="156771" y="2041971"/>
                </a:moveTo>
                <a:lnTo>
                  <a:pt x="94580" y="1978604"/>
                </a:lnTo>
                <a:lnTo>
                  <a:pt x="147701" y="1978604"/>
                </a:lnTo>
                <a:lnTo>
                  <a:pt x="183979" y="2014814"/>
                </a:lnTo>
                <a:lnTo>
                  <a:pt x="156771" y="2041971"/>
                </a:lnTo>
                <a:close/>
              </a:path>
            </a:pathLst>
          </a:custGeom>
          <a:solidFill>
            <a:srgbClr val="0F0E0D"/>
          </a:solidFill>
        </p:spPr>
        <p:txBody>
          <a:bodyPr wrap="square" lIns="0" tIns="0" rIns="0" bIns="0" rtlCol="0"/>
          <a:lstStyle/>
          <a:p>
            <a:endParaRPr/>
          </a:p>
        </p:txBody>
      </p:sp>
      <p:sp>
        <p:nvSpPr>
          <p:cNvPr id="28" name="bg object 28"/>
          <p:cNvSpPr/>
          <p:nvPr/>
        </p:nvSpPr>
        <p:spPr>
          <a:xfrm>
            <a:off x="2086702" y="5740716"/>
            <a:ext cx="2049780" cy="1041400"/>
          </a:xfrm>
          <a:custGeom>
            <a:avLst/>
            <a:gdLst/>
            <a:ahLst/>
            <a:cxnLst/>
            <a:rect l="l" t="t" r="r" b="b"/>
            <a:pathLst>
              <a:path w="2049779" h="104140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49779" h="1041400">
                <a:moveTo>
                  <a:pt x="2013406" y="63367"/>
                </a:moveTo>
                <a:lnTo>
                  <a:pt x="1958990" y="63367"/>
                </a:lnTo>
                <a:lnTo>
                  <a:pt x="2022476" y="0"/>
                </a:lnTo>
                <a:lnTo>
                  <a:pt x="2049684" y="27157"/>
                </a:lnTo>
                <a:lnTo>
                  <a:pt x="2013406" y="63367"/>
                </a:lnTo>
                <a:close/>
              </a:path>
              <a:path w="2049779" h="1041400">
                <a:moveTo>
                  <a:pt x="2022476" y="181048"/>
                </a:moveTo>
                <a:lnTo>
                  <a:pt x="1958990" y="117681"/>
                </a:lnTo>
                <a:lnTo>
                  <a:pt x="2013406" y="117681"/>
                </a:lnTo>
                <a:lnTo>
                  <a:pt x="2049684" y="153891"/>
                </a:lnTo>
                <a:lnTo>
                  <a:pt x="2022476" y="181048"/>
                </a:lnTo>
                <a:close/>
              </a:path>
              <a:path w="2049779" h="1041400">
                <a:moveTo>
                  <a:pt x="1071449" y="1040994"/>
                </a:moveTo>
                <a:lnTo>
                  <a:pt x="979530" y="1040994"/>
                </a:lnTo>
                <a:lnTo>
                  <a:pt x="998929" y="1021632"/>
                </a:lnTo>
                <a:lnTo>
                  <a:pt x="935443" y="958265"/>
                </a:lnTo>
                <a:lnTo>
                  <a:pt x="962652" y="931107"/>
                </a:lnTo>
                <a:lnTo>
                  <a:pt x="1024842" y="994475"/>
                </a:lnTo>
                <a:lnTo>
                  <a:pt x="1079258" y="994475"/>
                </a:lnTo>
                <a:lnTo>
                  <a:pt x="1052050" y="1021632"/>
                </a:lnTo>
                <a:lnTo>
                  <a:pt x="1071449" y="1040994"/>
                </a:lnTo>
                <a:close/>
              </a:path>
              <a:path w="2049779" h="1041400">
                <a:moveTo>
                  <a:pt x="1079258" y="994475"/>
                </a:moveTo>
                <a:lnTo>
                  <a:pt x="1024842" y="994475"/>
                </a:lnTo>
                <a:lnTo>
                  <a:pt x="1088328" y="931107"/>
                </a:lnTo>
                <a:lnTo>
                  <a:pt x="1115536" y="958265"/>
                </a:lnTo>
                <a:lnTo>
                  <a:pt x="1079258" y="994475"/>
                </a:lnTo>
                <a:close/>
              </a:path>
              <a:path w="2049779" h="1041400">
                <a:moveTo>
                  <a:pt x="42838" y="1040994"/>
                </a:moveTo>
                <a:lnTo>
                  <a:pt x="3879" y="1040994"/>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2838" y="1040994"/>
                </a:lnTo>
                <a:close/>
              </a:path>
              <a:path w="2049779" h="1041400">
                <a:moveTo>
                  <a:pt x="182690" y="1040994"/>
                </a:moveTo>
                <a:lnTo>
                  <a:pt x="143732" y="1040994"/>
                </a:lnTo>
                <a:lnTo>
                  <a:pt x="147701" y="1021632"/>
                </a:lnTo>
                <a:lnTo>
                  <a:pt x="143389" y="1000597"/>
                </a:lnTo>
                <a:lnTo>
                  <a:pt x="131668" y="983321"/>
                </a:lnTo>
                <a:lnTo>
                  <a:pt x="114359" y="971621"/>
                </a:lnTo>
                <a:lnTo>
                  <a:pt x="93285" y="967317"/>
                </a:lnTo>
                <a:lnTo>
                  <a:pt x="167199" y="967317"/>
                </a:lnTo>
                <a:lnTo>
                  <a:pt x="179282" y="985260"/>
                </a:lnTo>
                <a:lnTo>
                  <a:pt x="186570" y="1021632"/>
                </a:lnTo>
                <a:lnTo>
                  <a:pt x="182690" y="1040994"/>
                </a:lnTo>
                <a:close/>
              </a:path>
            </a:pathLst>
          </a:custGeom>
          <a:solidFill>
            <a:srgbClr val="0F0E0D"/>
          </a:solidFill>
        </p:spPr>
        <p:txBody>
          <a:bodyPr wrap="square" lIns="0" tIns="0" rIns="0" bIns="0" rtlCol="0"/>
          <a:lstStyle/>
          <a:p>
            <a:endParaRPr/>
          </a:p>
        </p:txBody>
      </p:sp>
      <p:sp>
        <p:nvSpPr>
          <p:cNvPr id="29" name="bg object 29"/>
          <p:cNvSpPr/>
          <p:nvPr/>
        </p:nvSpPr>
        <p:spPr>
          <a:xfrm>
            <a:off x="2278778" y="4051401"/>
            <a:ext cx="4359910" cy="3677285"/>
          </a:xfrm>
          <a:custGeom>
            <a:avLst/>
            <a:gdLst/>
            <a:ahLst/>
            <a:cxnLst/>
            <a:rect l="l" t="t" r="r" b="b"/>
            <a:pathLst>
              <a:path w="4359909" h="3677284">
                <a:moveTo>
                  <a:pt x="3895382" y="2783974"/>
                </a:moveTo>
                <a:lnTo>
                  <a:pt x="464486" y="2783974"/>
                </a:lnTo>
                <a:lnTo>
                  <a:pt x="464486" y="14"/>
                </a:lnTo>
                <a:lnTo>
                  <a:pt x="3895382" y="0"/>
                </a:lnTo>
                <a:lnTo>
                  <a:pt x="3942908" y="2414"/>
                </a:lnTo>
                <a:lnTo>
                  <a:pt x="3988942" y="9456"/>
                </a:lnTo>
                <a:lnTo>
                  <a:pt x="4033407" y="20906"/>
                </a:lnTo>
                <a:lnTo>
                  <a:pt x="4076053" y="36529"/>
                </a:lnTo>
                <a:lnTo>
                  <a:pt x="4116640" y="56090"/>
                </a:lnTo>
                <a:lnTo>
                  <a:pt x="4154932" y="79354"/>
                </a:lnTo>
                <a:lnTo>
                  <a:pt x="4190694" y="106087"/>
                </a:lnTo>
                <a:lnTo>
                  <a:pt x="4223689" y="136053"/>
                </a:lnTo>
                <a:lnTo>
                  <a:pt x="4253684" y="169018"/>
                </a:lnTo>
                <a:lnTo>
                  <a:pt x="4280441" y="204747"/>
                </a:lnTo>
                <a:lnTo>
                  <a:pt x="4303727" y="243004"/>
                </a:lnTo>
                <a:lnTo>
                  <a:pt x="4323306" y="283556"/>
                </a:lnTo>
                <a:lnTo>
                  <a:pt x="4338943" y="326167"/>
                </a:lnTo>
                <a:lnTo>
                  <a:pt x="4350404" y="370603"/>
                </a:lnTo>
                <a:lnTo>
                  <a:pt x="4357452" y="416628"/>
                </a:lnTo>
                <a:lnTo>
                  <a:pt x="4359854" y="464007"/>
                </a:lnTo>
                <a:lnTo>
                  <a:pt x="4359854" y="2319980"/>
                </a:lnTo>
                <a:lnTo>
                  <a:pt x="4357452" y="2367483"/>
                </a:lnTo>
                <a:lnTo>
                  <a:pt x="4350403" y="2413599"/>
                </a:lnTo>
                <a:lnTo>
                  <a:pt x="4338941" y="2458097"/>
                </a:lnTo>
                <a:lnTo>
                  <a:pt x="4323303" y="2500745"/>
                </a:lnTo>
                <a:lnTo>
                  <a:pt x="4303722" y="2541313"/>
                </a:lnTo>
                <a:lnTo>
                  <a:pt x="4280434" y="2579568"/>
                </a:lnTo>
                <a:lnTo>
                  <a:pt x="4253674" y="2615278"/>
                </a:lnTo>
                <a:lnTo>
                  <a:pt x="4223678" y="2648213"/>
                </a:lnTo>
                <a:lnTo>
                  <a:pt x="4190679" y="2678141"/>
                </a:lnTo>
                <a:lnTo>
                  <a:pt x="4154914" y="2704829"/>
                </a:lnTo>
                <a:lnTo>
                  <a:pt x="4116617" y="2728047"/>
                </a:lnTo>
                <a:lnTo>
                  <a:pt x="4076023" y="2747563"/>
                </a:lnTo>
                <a:lnTo>
                  <a:pt x="4033368" y="2763145"/>
                </a:lnTo>
                <a:lnTo>
                  <a:pt x="3988886" y="2774562"/>
                </a:lnTo>
                <a:lnTo>
                  <a:pt x="3942812" y="2781582"/>
                </a:lnTo>
                <a:lnTo>
                  <a:pt x="3895382" y="2783974"/>
                </a:lnTo>
                <a:close/>
              </a:path>
              <a:path w="4359909" h="3677284">
                <a:moveTo>
                  <a:pt x="464471" y="15"/>
                </a:moveTo>
                <a:close/>
              </a:path>
              <a:path w="4359909" h="3677284">
                <a:moveTo>
                  <a:pt x="464471" y="2783973"/>
                </a:moveTo>
                <a:lnTo>
                  <a:pt x="417055" y="2781582"/>
                </a:lnTo>
                <a:lnTo>
                  <a:pt x="370980" y="2774562"/>
                </a:lnTo>
                <a:lnTo>
                  <a:pt x="326497" y="2763145"/>
                </a:lnTo>
                <a:lnTo>
                  <a:pt x="283840" y="2747563"/>
                </a:lnTo>
                <a:lnTo>
                  <a:pt x="243245" y="2728047"/>
                </a:lnTo>
                <a:lnTo>
                  <a:pt x="204947" y="2704829"/>
                </a:lnTo>
                <a:lnTo>
                  <a:pt x="169180" y="2678141"/>
                </a:lnTo>
                <a:lnTo>
                  <a:pt x="136180" y="2648213"/>
                </a:lnTo>
                <a:lnTo>
                  <a:pt x="106183" y="2615278"/>
                </a:lnTo>
                <a:lnTo>
                  <a:pt x="79422" y="2579568"/>
                </a:lnTo>
                <a:lnTo>
                  <a:pt x="56134" y="2541313"/>
                </a:lnTo>
                <a:lnTo>
                  <a:pt x="36552" y="2500745"/>
                </a:lnTo>
                <a:lnTo>
                  <a:pt x="20913" y="2458097"/>
                </a:lnTo>
                <a:lnTo>
                  <a:pt x="9451" y="2413599"/>
                </a:lnTo>
                <a:lnTo>
                  <a:pt x="2402" y="2367483"/>
                </a:lnTo>
                <a:lnTo>
                  <a:pt x="0" y="2319980"/>
                </a:lnTo>
                <a:lnTo>
                  <a:pt x="0" y="464007"/>
                </a:lnTo>
                <a:lnTo>
                  <a:pt x="2402" y="416625"/>
                </a:lnTo>
                <a:lnTo>
                  <a:pt x="9452" y="370598"/>
                </a:lnTo>
                <a:lnTo>
                  <a:pt x="20915" y="326160"/>
                </a:lnTo>
                <a:lnTo>
                  <a:pt x="36556" y="283547"/>
                </a:lnTo>
                <a:lnTo>
                  <a:pt x="56140" y="242994"/>
                </a:lnTo>
                <a:lnTo>
                  <a:pt x="79430" y="204735"/>
                </a:lnTo>
                <a:lnTo>
                  <a:pt x="106194" y="169006"/>
                </a:lnTo>
                <a:lnTo>
                  <a:pt x="136195" y="136040"/>
                </a:lnTo>
                <a:lnTo>
                  <a:pt x="169198" y="106073"/>
                </a:lnTo>
                <a:lnTo>
                  <a:pt x="204969" y="79340"/>
                </a:lnTo>
                <a:lnTo>
                  <a:pt x="243274" y="56076"/>
                </a:lnTo>
                <a:lnTo>
                  <a:pt x="283879" y="36514"/>
                </a:lnTo>
                <a:lnTo>
                  <a:pt x="326553" y="20891"/>
                </a:lnTo>
                <a:lnTo>
                  <a:pt x="371076" y="9441"/>
                </a:lnTo>
                <a:lnTo>
                  <a:pt x="417055" y="2414"/>
                </a:lnTo>
                <a:lnTo>
                  <a:pt x="464471" y="15"/>
                </a:lnTo>
                <a:lnTo>
                  <a:pt x="464471" y="2783973"/>
                </a:lnTo>
                <a:close/>
              </a:path>
              <a:path w="4359909" h="3677284">
                <a:moveTo>
                  <a:pt x="2588088" y="3676664"/>
                </a:moveTo>
                <a:lnTo>
                  <a:pt x="1987440" y="2783974"/>
                </a:lnTo>
                <a:lnTo>
                  <a:pt x="2588088" y="2783974"/>
                </a:lnTo>
                <a:lnTo>
                  <a:pt x="2588088" y="3676664"/>
                </a:lnTo>
                <a:close/>
              </a:path>
            </a:pathLst>
          </a:custGeom>
          <a:solidFill>
            <a:srgbClr val="FFFFFF"/>
          </a:solidFill>
        </p:spPr>
        <p:txBody>
          <a:bodyPr wrap="square" lIns="0" tIns="0" rIns="0" bIns="0" rtlCol="0"/>
          <a:lstStyle/>
          <a:p>
            <a:endParaRPr/>
          </a:p>
        </p:txBody>
      </p:sp>
      <p:sp>
        <p:nvSpPr>
          <p:cNvPr id="30" name="bg object 30"/>
          <p:cNvSpPr/>
          <p:nvPr/>
        </p:nvSpPr>
        <p:spPr>
          <a:xfrm>
            <a:off x="3293830" y="5213222"/>
            <a:ext cx="2400935" cy="539750"/>
          </a:xfrm>
          <a:custGeom>
            <a:avLst/>
            <a:gdLst/>
            <a:ahLst/>
            <a:cxnLst/>
            <a:rect l="l" t="t" r="r" b="b"/>
            <a:pathLst>
              <a:path w="2400935" h="539750">
                <a:moveTo>
                  <a:pt x="2130241" y="539732"/>
                </a:moveTo>
                <a:lnTo>
                  <a:pt x="2081622" y="535391"/>
                </a:lnTo>
                <a:lnTo>
                  <a:pt x="2035886" y="522875"/>
                </a:lnTo>
                <a:lnTo>
                  <a:pt x="1993792" y="502938"/>
                </a:lnTo>
                <a:lnTo>
                  <a:pt x="1956096" y="476338"/>
                </a:lnTo>
                <a:lnTo>
                  <a:pt x="1923555" y="443831"/>
                </a:lnTo>
                <a:lnTo>
                  <a:pt x="1896928" y="406174"/>
                </a:lnTo>
                <a:lnTo>
                  <a:pt x="1876971" y="364123"/>
                </a:lnTo>
                <a:lnTo>
                  <a:pt x="1864441" y="318435"/>
                </a:lnTo>
                <a:lnTo>
                  <a:pt x="1860096" y="269866"/>
                </a:lnTo>
                <a:lnTo>
                  <a:pt x="1864441" y="221297"/>
                </a:lnTo>
                <a:lnTo>
                  <a:pt x="1876971" y="175608"/>
                </a:lnTo>
                <a:lnTo>
                  <a:pt x="1896928" y="133557"/>
                </a:lnTo>
                <a:lnTo>
                  <a:pt x="1923555" y="95900"/>
                </a:lnTo>
                <a:lnTo>
                  <a:pt x="1956096" y="63393"/>
                </a:lnTo>
                <a:lnTo>
                  <a:pt x="1993792" y="36793"/>
                </a:lnTo>
                <a:lnTo>
                  <a:pt x="2035886" y="16857"/>
                </a:lnTo>
                <a:lnTo>
                  <a:pt x="2081622" y="4340"/>
                </a:lnTo>
                <a:lnTo>
                  <a:pt x="2130241" y="0"/>
                </a:lnTo>
                <a:lnTo>
                  <a:pt x="2178666" y="4340"/>
                </a:lnTo>
                <a:lnTo>
                  <a:pt x="2224299" y="16857"/>
                </a:lnTo>
                <a:lnTo>
                  <a:pt x="2266363" y="36793"/>
                </a:lnTo>
                <a:lnTo>
                  <a:pt x="2304083" y="63393"/>
                </a:lnTo>
                <a:lnTo>
                  <a:pt x="2336684" y="95900"/>
                </a:lnTo>
                <a:lnTo>
                  <a:pt x="2363390" y="133557"/>
                </a:lnTo>
                <a:lnTo>
                  <a:pt x="2383426" y="175608"/>
                </a:lnTo>
                <a:lnTo>
                  <a:pt x="2396016" y="221297"/>
                </a:lnTo>
                <a:lnTo>
                  <a:pt x="2400386" y="269866"/>
                </a:lnTo>
                <a:lnTo>
                  <a:pt x="2396041" y="318435"/>
                </a:lnTo>
                <a:lnTo>
                  <a:pt x="2383511" y="364123"/>
                </a:lnTo>
                <a:lnTo>
                  <a:pt x="2363554" y="406174"/>
                </a:lnTo>
                <a:lnTo>
                  <a:pt x="2336926" y="443831"/>
                </a:lnTo>
                <a:lnTo>
                  <a:pt x="2304386" y="476338"/>
                </a:lnTo>
                <a:lnTo>
                  <a:pt x="2266690" y="502938"/>
                </a:lnTo>
                <a:lnTo>
                  <a:pt x="2224596" y="522875"/>
                </a:lnTo>
                <a:lnTo>
                  <a:pt x="2178860" y="535391"/>
                </a:lnTo>
                <a:lnTo>
                  <a:pt x="2130241" y="539732"/>
                </a:lnTo>
                <a:close/>
              </a:path>
              <a:path w="2400935" h="539750">
                <a:moveTo>
                  <a:pt x="1199824" y="539732"/>
                </a:moveTo>
                <a:lnTo>
                  <a:pt x="1151205" y="535391"/>
                </a:lnTo>
                <a:lnTo>
                  <a:pt x="1105470" y="522875"/>
                </a:lnTo>
                <a:lnTo>
                  <a:pt x="1063375" y="502938"/>
                </a:lnTo>
                <a:lnTo>
                  <a:pt x="1025679" y="476338"/>
                </a:lnTo>
                <a:lnTo>
                  <a:pt x="993139" y="443831"/>
                </a:lnTo>
                <a:lnTo>
                  <a:pt x="966512" y="406174"/>
                </a:lnTo>
                <a:lnTo>
                  <a:pt x="946554" y="364123"/>
                </a:lnTo>
                <a:lnTo>
                  <a:pt x="934025" y="318435"/>
                </a:lnTo>
                <a:lnTo>
                  <a:pt x="929680" y="269866"/>
                </a:lnTo>
                <a:lnTo>
                  <a:pt x="934025" y="221297"/>
                </a:lnTo>
                <a:lnTo>
                  <a:pt x="946554" y="175608"/>
                </a:lnTo>
                <a:lnTo>
                  <a:pt x="966512" y="133557"/>
                </a:lnTo>
                <a:lnTo>
                  <a:pt x="993139" y="95900"/>
                </a:lnTo>
                <a:lnTo>
                  <a:pt x="1025679" y="63393"/>
                </a:lnTo>
                <a:lnTo>
                  <a:pt x="1063375" y="36793"/>
                </a:lnTo>
                <a:lnTo>
                  <a:pt x="1105470" y="16857"/>
                </a:lnTo>
                <a:lnTo>
                  <a:pt x="1151205" y="4340"/>
                </a:lnTo>
                <a:lnTo>
                  <a:pt x="1199824" y="0"/>
                </a:lnTo>
                <a:lnTo>
                  <a:pt x="1248444" y="4340"/>
                </a:lnTo>
                <a:lnTo>
                  <a:pt x="1294179" y="16857"/>
                </a:lnTo>
                <a:lnTo>
                  <a:pt x="1336274" y="36793"/>
                </a:lnTo>
                <a:lnTo>
                  <a:pt x="1373970" y="63393"/>
                </a:lnTo>
                <a:lnTo>
                  <a:pt x="1406510" y="95900"/>
                </a:lnTo>
                <a:lnTo>
                  <a:pt x="1433137" y="133557"/>
                </a:lnTo>
                <a:lnTo>
                  <a:pt x="1453095" y="175608"/>
                </a:lnTo>
                <a:lnTo>
                  <a:pt x="1465624" y="221297"/>
                </a:lnTo>
                <a:lnTo>
                  <a:pt x="1469969" y="269866"/>
                </a:lnTo>
                <a:lnTo>
                  <a:pt x="1465624" y="318435"/>
                </a:lnTo>
                <a:lnTo>
                  <a:pt x="1453095" y="364123"/>
                </a:lnTo>
                <a:lnTo>
                  <a:pt x="1433137" y="406174"/>
                </a:lnTo>
                <a:lnTo>
                  <a:pt x="1406510" y="443831"/>
                </a:lnTo>
                <a:lnTo>
                  <a:pt x="1373970" y="476338"/>
                </a:lnTo>
                <a:lnTo>
                  <a:pt x="1336274" y="502938"/>
                </a:lnTo>
                <a:lnTo>
                  <a:pt x="1294179" y="522875"/>
                </a:lnTo>
                <a:lnTo>
                  <a:pt x="1248444" y="535391"/>
                </a:lnTo>
                <a:lnTo>
                  <a:pt x="1199824" y="539732"/>
                </a:lnTo>
                <a:close/>
              </a:path>
              <a:path w="2400935" h="539750">
                <a:moveTo>
                  <a:pt x="270144" y="539732"/>
                </a:moveTo>
                <a:lnTo>
                  <a:pt x="221525" y="535391"/>
                </a:lnTo>
                <a:lnTo>
                  <a:pt x="175789" y="522875"/>
                </a:lnTo>
                <a:lnTo>
                  <a:pt x="133695" y="502938"/>
                </a:lnTo>
                <a:lnTo>
                  <a:pt x="95999" y="476338"/>
                </a:lnTo>
                <a:lnTo>
                  <a:pt x="63459" y="443831"/>
                </a:lnTo>
                <a:lnTo>
                  <a:pt x="36831" y="406174"/>
                </a:lnTo>
                <a:lnTo>
                  <a:pt x="16874" y="364123"/>
                </a:lnTo>
                <a:lnTo>
                  <a:pt x="4344" y="318435"/>
                </a:lnTo>
                <a:lnTo>
                  <a:pt x="0" y="269866"/>
                </a:lnTo>
                <a:lnTo>
                  <a:pt x="4344" y="221297"/>
                </a:lnTo>
                <a:lnTo>
                  <a:pt x="16874" y="175608"/>
                </a:lnTo>
                <a:lnTo>
                  <a:pt x="36831" y="133557"/>
                </a:lnTo>
                <a:lnTo>
                  <a:pt x="63459" y="95900"/>
                </a:lnTo>
                <a:lnTo>
                  <a:pt x="95999" y="63393"/>
                </a:lnTo>
                <a:lnTo>
                  <a:pt x="133695" y="36793"/>
                </a:lnTo>
                <a:lnTo>
                  <a:pt x="175789" y="16857"/>
                </a:lnTo>
                <a:lnTo>
                  <a:pt x="221525" y="4340"/>
                </a:lnTo>
                <a:lnTo>
                  <a:pt x="270144" y="0"/>
                </a:lnTo>
                <a:lnTo>
                  <a:pt x="318763" y="4364"/>
                </a:lnTo>
                <a:lnTo>
                  <a:pt x="364499" y="16941"/>
                </a:lnTo>
                <a:lnTo>
                  <a:pt x="406593" y="36957"/>
                </a:lnTo>
                <a:lnTo>
                  <a:pt x="444289" y="63635"/>
                </a:lnTo>
                <a:lnTo>
                  <a:pt x="476830" y="96203"/>
                </a:lnTo>
                <a:lnTo>
                  <a:pt x="503457" y="133884"/>
                </a:lnTo>
                <a:lnTo>
                  <a:pt x="523414" y="175905"/>
                </a:lnTo>
                <a:lnTo>
                  <a:pt x="535944" y="221490"/>
                </a:lnTo>
                <a:lnTo>
                  <a:pt x="540289" y="269866"/>
                </a:lnTo>
                <a:lnTo>
                  <a:pt x="535944" y="318435"/>
                </a:lnTo>
                <a:lnTo>
                  <a:pt x="523414" y="364123"/>
                </a:lnTo>
                <a:lnTo>
                  <a:pt x="503457" y="406174"/>
                </a:lnTo>
                <a:lnTo>
                  <a:pt x="476830" y="443831"/>
                </a:lnTo>
                <a:lnTo>
                  <a:pt x="444289" y="476338"/>
                </a:lnTo>
                <a:lnTo>
                  <a:pt x="406593" y="502938"/>
                </a:lnTo>
                <a:lnTo>
                  <a:pt x="364499" y="522875"/>
                </a:lnTo>
                <a:lnTo>
                  <a:pt x="318763" y="535391"/>
                </a:lnTo>
                <a:lnTo>
                  <a:pt x="270144" y="539732"/>
                </a:lnTo>
                <a:close/>
              </a:path>
            </a:pathLst>
          </a:custGeom>
          <a:solidFill>
            <a:srgbClr val="B9DFFF"/>
          </a:solidFill>
        </p:spPr>
        <p:txBody>
          <a:bodyPr wrap="square" lIns="0" tIns="0" rIns="0" bIns="0" rtlCol="0"/>
          <a:lstStyle/>
          <a:p>
            <a:endParaRPr/>
          </a:p>
        </p:txBody>
      </p:sp>
      <p:sp>
        <p:nvSpPr>
          <p:cNvPr id="31" name="bg object 31"/>
          <p:cNvSpPr/>
          <p:nvPr/>
        </p:nvSpPr>
        <p:spPr>
          <a:xfrm>
            <a:off x="3202555" y="5105129"/>
            <a:ext cx="2422525" cy="561975"/>
          </a:xfrm>
          <a:custGeom>
            <a:avLst/>
            <a:gdLst/>
            <a:ahLst/>
            <a:cxnLst/>
            <a:rect l="l" t="t" r="r" b="b"/>
            <a:pathLst>
              <a:path w="2422525" h="561975">
                <a:moveTo>
                  <a:pt x="2141282" y="561792"/>
                </a:moveTo>
                <a:lnTo>
                  <a:pt x="2095668" y="558116"/>
                </a:lnTo>
                <a:lnTo>
                  <a:pt x="2052398" y="547473"/>
                </a:lnTo>
                <a:lnTo>
                  <a:pt x="2012052" y="530442"/>
                </a:lnTo>
                <a:lnTo>
                  <a:pt x="1975209" y="507601"/>
                </a:lnTo>
                <a:lnTo>
                  <a:pt x="1942446" y="479527"/>
                </a:lnTo>
                <a:lnTo>
                  <a:pt x="1914343" y="446798"/>
                </a:lnTo>
                <a:lnTo>
                  <a:pt x="1891478" y="409992"/>
                </a:lnTo>
                <a:lnTo>
                  <a:pt x="1874429" y="369688"/>
                </a:lnTo>
                <a:lnTo>
                  <a:pt x="1863776" y="326463"/>
                </a:lnTo>
                <a:lnTo>
                  <a:pt x="1860096" y="280896"/>
                </a:lnTo>
                <a:lnTo>
                  <a:pt x="1863776" y="235328"/>
                </a:lnTo>
                <a:lnTo>
                  <a:pt x="1874429" y="192103"/>
                </a:lnTo>
                <a:lnTo>
                  <a:pt x="1891478" y="151799"/>
                </a:lnTo>
                <a:lnTo>
                  <a:pt x="1914343" y="114993"/>
                </a:lnTo>
                <a:lnTo>
                  <a:pt x="1942446" y="82265"/>
                </a:lnTo>
                <a:lnTo>
                  <a:pt x="1975209" y="54190"/>
                </a:lnTo>
                <a:lnTo>
                  <a:pt x="2012052" y="31349"/>
                </a:lnTo>
                <a:lnTo>
                  <a:pt x="2052398" y="14318"/>
                </a:lnTo>
                <a:lnTo>
                  <a:pt x="2095668" y="3675"/>
                </a:lnTo>
                <a:lnTo>
                  <a:pt x="2141282" y="0"/>
                </a:lnTo>
                <a:lnTo>
                  <a:pt x="2186897" y="3675"/>
                </a:lnTo>
                <a:lnTo>
                  <a:pt x="2230166" y="14318"/>
                </a:lnTo>
                <a:lnTo>
                  <a:pt x="2246764" y="21324"/>
                </a:lnTo>
                <a:lnTo>
                  <a:pt x="2141282" y="21324"/>
                </a:lnTo>
                <a:lnTo>
                  <a:pt x="2094786" y="25504"/>
                </a:lnTo>
                <a:lnTo>
                  <a:pt x="2050993" y="37552"/>
                </a:lnTo>
                <a:lnTo>
                  <a:pt x="2010640" y="56729"/>
                </a:lnTo>
                <a:lnTo>
                  <a:pt x="1974468" y="82297"/>
                </a:lnTo>
                <a:lnTo>
                  <a:pt x="1943215" y="113518"/>
                </a:lnTo>
                <a:lnTo>
                  <a:pt x="1917620" y="149653"/>
                </a:lnTo>
                <a:lnTo>
                  <a:pt x="1898423" y="189964"/>
                </a:lnTo>
                <a:lnTo>
                  <a:pt x="1886363" y="233712"/>
                </a:lnTo>
                <a:lnTo>
                  <a:pt x="1882179" y="280160"/>
                </a:lnTo>
                <a:lnTo>
                  <a:pt x="1886363" y="326608"/>
                </a:lnTo>
                <a:lnTo>
                  <a:pt x="1898423" y="370357"/>
                </a:lnTo>
                <a:lnTo>
                  <a:pt x="1917620" y="410668"/>
                </a:lnTo>
                <a:lnTo>
                  <a:pt x="1943215" y="446803"/>
                </a:lnTo>
                <a:lnTo>
                  <a:pt x="1974468" y="478024"/>
                </a:lnTo>
                <a:lnTo>
                  <a:pt x="2010640" y="503592"/>
                </a:lnTo>
                <a:lnTo>
                  <a:pt x="2050993" y="522769"/>
                </a:lnTo>
                <a:lnTo>
                  <a:pt x="2094786" y="534816"/>
                </a:lnTo>
                <a:lnTo>
                  <a:pt x="2141282" y="538996"/>
                </a:lnTo>
                <a:lnTo>
                  <a:pt x="2250248" y="538996"/>
                </a:lnTo>
                <a:lnTo>
                  <a:pt x="2230166" y="547473"/>
                </a:lnTo>
                <a:lnTo>
                  <a:pt x="2186897" y="558116"/>
                </a:lnTo>
                <a:lnTo>
                  <a:pt x="2141282" y="561792"/>
                </a:lnTo>
                <a:close/>
              </a:path>
              <a:path w="2422525" h="561975">
                <a:moveTo>
                  <a:pt x="2250248" y="538996"/>
                </a:moveTo>
                <a:lnTo>
                  <a:pt x="2141282" y="538996"/>
                </a:lnTo>
                <a:lnTo>
                  <a:pt x="2187778" y="534816"/>
                </a:lnTo>
                <a:lnTo>
                  <a:pt x="2231572" y="522769"/>
                </a:lnTo>
                <a:lnTo>
                  <a:pt x="2271924" y="503592"/>
                </a:lnTo>
                <a:lnTo>
                  <a:pt x="2308097" y="478024"/>
                </a:lnTo>
                <a:lnTo>
                  <a:pt x="2339353" y="446798"/>
                </a:lnTo>
                <a:lnTo>
                  <a:pt x="2364944" y="410668"/>
                </a:lnTo>
                <a:lnTo>
                  <a:pt x="2384141" y="370357"/>
                </a:lnTo>
                <a:lnTo>
                  <a:pt x="2396201" y="326608"/>
                </a:lnTo>
                <a:lnTo>
                  <a:pt x="2400386" y="280160"/>
                </a:lnTo>
                <a:lnTo>
                  <a:pt x="2396226" y="233712"/>
                </a:lnTo>
                <a:lnTo>
                  <a:pt x="2384226" y="189964"/>
                </a:lnTo>
                <a:lnTo>
                  <a:pt x="2365108" y="149653"/>
                </a:lnTo>
                <a:lnTo>
                  <a:pt x="2339592" y="113518"/>
                </a:lnTo>
                <a:lnTo>
                  <a:pt x="2308354" y="82265"/>
                </a:lnTo>
                <a:lnTo>
                  <a:pt x="2272252" y="56729"/>
                </a:lnTo>
                <a:lnTo>
                  <a:pt x="2231869" y="37552"/>
                </a:lnTo>
                <a:lnTo>
                  <a:pt x="2187972" y="25504"/>
                </a:lnTo>
                <a:lnTo>
                  <a:pt x="2141282" y="21324"/>
                </a:lnTo>
                <a:lnTo>
                  <a:pt x="2246764" y="21324"/>
                </a:lnTo>
                <a:lnTo>
                  <a:pt x="2307356" y="54190"/>
                </a:lnTo>
                <a:lnTo>
                  <a:pt x="2340146" y="82297"/>
                </a:lnTo>
                <a:lnTo>
                  <a:pt x="2368221" y="114993"/>
                </a:lnTo>
                <a:lnTo>
                  <a:pt x="2391087" y="151799"/>
                </a:lnTo>
                <a:lnTo>
                  <a:pt x="2408135" y="192103"/>
                </a:lnTo>
                <a:lnTo>
                  <a:pt x="2418789" y="235328"/>
                </a:lnTo>
                <a:lnTo>
                  <a:pt x="2422468" y="280896"/>
                </a:lnTo>
                <a:lnTo>
                  <a:pt x="2418789" y="326463"/>
                </a:lnTo>
                <a:lnTo>
                  <a:pt x="2408135" y="369688"/>
                </a:lnTo>
                <a:lnTo>
                  <a:pt x="2391087" y="409992"/>
                </a:lnTo>
                <a:lnTo>
                  <a:pt x="2368217" y="446803"/>
                </a:lnTo>
                <a:lnTo>
                  <a:pt x="2340118" y="479527"/>
                </a:lnTo>
                <a:lnTo>
                  <a:pt x="2307356" y="507601"/>
                </a:lnTo>
                <a:lnTo>
                  <a:pt x="2270512" y="530442"/>
                </a:lnTo>
                <a:lnTo>
                  <a:pt x="2250248" y="538996"/>
                </a:lnTo>
                <a:close/>
              </a:path>
              <a:path w="2422525" h="561975">
                <a:moveTo>
                  <a:pt x="1211602" y="561792"/>
                </a:moveTo>
                <a:lnTo>
                  <a:pt x="1165987" y="558116"/>
                </a:lnTo>
                <a:lnTo>
                  <a:pt x="1122718" y="547473"/>
                </a:lnTo>
                <a:lnTo>
                  <a:pt x="1082372" y="530442"/>
                </a:lnTo>
                <a:lnTo>
                  <a:pt x="1045528" y="507601"/>
                </a:lnTo>
                <a:lnTo>
                  <a:pt x="1012766" y="479527"/>
                </a:lnTo>
                <a:lnTo>
                  <a:pt x="984663" y="446798"/>
                </a:lnTo>
                <a:lnTo>
                  <a:pt x="961798" y="409992"/>
                </a:lnTo>
                <a:lnTo>
                  <a:pt x="944749" y="369688"/>
                </a:lnTo>
                <a:lnTo>
                  <a:pt x="934096" y="326463"/>
                </a:lnTo>
                <a:lnTo>
                  <a:pt x="930416" y="280896"/>
                </a:lnTo>
                <a:lnTo>
                  <a:pt x="934096" y="235328"/>
                </a:lnTo>
                <a:lnTo>
                  <a:pt x="944749" y="192103"/>
                </a:lnTo>
                <a:lnTo>
                  <a:pt x="961798" y="151799"/>
                </a:lnTo>
                <a:lnTo>
                  <a:pt x="984663" y="114993"/>
                </a:lnTo>
                <a:lnTo>
                  <a:pt x="1012766" y="82265"/>
                </a:lnTo>
                <a:lnTo>
                  <a:pt x="1045528" y="54190"/>
                </a:lnTo>
                <a:lnTo>
                  <a:pt x="1082372" y="31349"/>
                </a:lnTo>
                <a:lnTo>
                  <a:pt x="1122718" y="14318"/>
                </a:lnTo>
                <a:lnTo>
                  <a:pt x="1165987" y="3675"/>
                </a:lnTo>
                <a:lnTo>
                  <a:pt x="1211602" y="0"/>
                </a:lnTo>
                <a:lnTo>
                  <a:pt x="1257217" y="3675"/>
                </a:lnTo>
                <a:lnTo>
                  <a:pt x="1300486" y="14318"/>
                </a:lnTo>
                <a:lnTo>
                  <a:pt x="1317084" y="21324"/>
                </a:lnTo>
                <a:lnTo>
                  <a:pt x="1211602" y="21324"/>
                </a:lnTo>
                <a:lnTo>
                  <a:pt x="1165106" y="25504"/>
                </a:lnTo>
                <a:lnTo>
                  <a:pt x="1121312" y="37552"/>
                </a:lnTo>
                <a:lnTo>
                  <a:pt x="1080960" y="56729"/>
                </a:lnTo>
                <a:lnTo>
                  <a:pt x="1044787" y="82297"/>
                </a:lnTo>
                <a:lnTo>
                  <a:pt x="1013534" y="113518"/>
                </a:lnTo>
                <a:lnTo>
                  <a:pt x="987940" y="149653"/>
                </a:lnTo>
                <a:lnTo>
                  <a:pt x="968743" y="189964"/>
                </a:lnTo>
                <a:lnTo>
                  <a:pt x="956683" y="233712"/>
                </a:lnTo>
                <a:lnTo>
                  <a:pt x="952499" y="280160"/>
                </a:lnTo>
                <a:lnTo>
                  <a:pt x="956683" y="326608"/>
                </a:lnTo>
                <a:lnTo>
                  <a:pt x="968743" y="370357"/>
                </a:lnTo>
                <a:lnTo>
                  <a:pt x="987940" y="410668"/>
                </a:lnTo>
                <a:lnTo>
                  <a:pt x="1013534" y="446803"/>
                </a:lnTo>
                <a:lnTo>
                  <a:pt x="1044787" y="478024"/>
                </a:lnTo>
                <a:lnTo>
                  <a:pt x="1080960" y="503592"/>
                </a:lnTo>
                <a:lnTo>
                  <a:pt x="1121312" y="522769"/>
                </a:lnTo>
                <a:lnTo>
                  <a:pt x="1165106" y="534816"/>
                </a:lnTo>
                <a:lnTo>
                  <a:pt x="1211602" y="538996"/>
                </a:lnTo>
                <a:lnTo>
                  <a:pt x="1320568" y="538996"/>
                </a:lnTo>
                <a:lnTo>
                  <a:pt x="1300486" y="547473"/>
                </a:lnTo>
                <a:lnTo>
                  <a:pt x="1257217" y="558116"/>
                </a:lnTo>
                <a:lnTo>
                  <a:pt x="1211602" y="561792"/>
                </a:lnTo>
                <a:close/>
              </a:path>
              <a:path w="2422525" h="561975">
                <a:moveTo>
                  <a:pt x="1320568" y="538996"/>
                </a:moveTo>
                <a:lnTo>
                  <a:pt x="1211602" y="538996"/>
                </a:lnTo>
                <a:lnTo>
                  <a:pt x="1258098" y="534816"/>
                </a:lnTo>
                <a:lnTo>
                  <a:pt x="1301891" y="522769"/>
                </a:lnTo>
                <a:lnTo>
                  <a:pt x="1342244" y="503592"/>
                </a:lnTo>
                <a:lnTo>
                  <a:pt x="1378416" y="478024"/>
                </a:lnTo>
                <a:lnTo>
                  <a:pt x="1409673" y="446798"/>
                </a:lnTo>
                <a:lnTo>
                  <a:pt x="1435264" y="410668"/>
                </a:lnTo>
                <a:lnTo>
                  <a:pt x="1454461" y="370357"/>
                </a:lnTo>
                <a:lnTo>
                  <a:pt x="1466521" y="326608"/>
                </a:lnTo>
                <a:lnTo>
                  <a:pt x="1470705" y="280160"/>
                </a:lnTo>
                <a:lnTo>
                  <a:pt x="1466521" y="233712"/>
                </a:lnTo>
                <a:lnTo>
                  <a:pt x="1454461" y="189964"/>
                </a:lnTo>
                <a:lnTo>
                  <a:pt x="1435264" y="149653"/>
                </a:lnTo>
                <a:lnTo>
                  <a:pt x="1409669" y="113518"/>
                </a:lnTo>
                <a:lnTo>
                  <a:pt x="1378371" y="82265"/>
                </a:lnTo>
                <a:lnTo>
                  <a:pt x="1342244" y="56729"/>
                </a:lnTo>
                <a:lnTo>
                  <a:pt x="1301891" y="37552"/>
                </a:lnTo>
                <a:lnTo>
                  <a:pt x="1258098" y="25504"/>
                </a:lnTo>
                <a:lnTo>
                  <a:pt x="1211602" y="21324"/>
                </a:lnTo>
                <a:lnTo>
                  <a:pt x="1317084" y="21324"/>
                </a:lnTo>
                <a:lnTo>
                  <a:pt x="1377675" y="54190"/>
                </a:lnTo>
                <a:lnTo>
                  <a:pt x="1410466" y="82297"/>
                </a:lnTo>
                <a:lnTo>
                  <a:pt x="1438541" y="114993"/>
                </a:lnTo>
                <a:lnTo>
                  <a:pt x="1461406" y="151799"/>
                </a:lnTo>
                <a:lnTo>
                  <a:pt x="1478455" y="192103"/>
                </a:lnTo>
                <a:lnTo>
                  <a:pt x="1489108" y="235328"/>
                </a:lnTo>
                <a:lnTo>
                  <a:pt x="1492788" y="280896"/>
                </a:lnTo>
                <a:lnTo>
                  <a:pt x="1489108" y="326463"/>
                </a:lnTo>
                <a:lnTo>
                  <a:pt x="1478455" y="369688"/>
                </a:lnTo>
                <a:lnTo>
                  <a:pt x="1461406" y="409992"/>
                </a:lnTo>
                <a:lnTo>
                  <a:pt x="1438537" y="446803"/>
                </a:lnTo>
                <a:lnTo>
                  <a:pt x="1410438" y="479527"/>
                </a:lnTo>
                <a:lnTo>
                  <a:pt x="1377675" y="507601"/>
                </a:lnTo>
                <a:lnTo>
                  <a:pt x="1340832" y="530442"/>
                </a:lnTo>
                <a:lnTo>
                  <a:pt x="1320568" y="538996"/>
                </a:lnTo>
                <a:close/>
              </a:path>
              <a:path w="2422525" h="561975">
                <a:moveTo>
                  <a:pt x="281185" y="561792"/>
                </a:moveTo>
                <a:lnTo>
                  <a:pt x="235571" y="558116"/>
                </a:lnTo>
                <a:lnTo>
                  <a:pt x="192301" y="547473"/>
                </a:lnTo>
                <a:lnTo>
                  <a:pt x="151955" y="530442"/>
                </a:lnTo>
                <a:lnTo>
                  <a:pt x="115112" y="507601"/>
                </a:lnTo>
                <a:lnTo>
                  <a:pt x="82349" y="479527"/>
                </a:lnTo>
                <a:lnTo>
                  <a:pt x="54246" y="446798"/>
                </a:lnTo>
                <a:lnTo>
                  <a:pt x="31381" y="409992"/>
                </a:lnTo>
                <a:lnTo>
                  <a:pt x="14333" y="369688"/>
                </a:lnTo>
                <a:lnTo>
                  <a:pt x="3679" y="326463"/>
                </a:lnTo>
                <a:lnTo>
                  <a:pt x="0" y="280896"/>
                </a:lnTo>
                <a:lnTo>
                  <a:pt x="3679" y="235328"/>
                </a:lnTo>
                <a:lnTo>
                  <a:pt x="14333" y="192103"/>
                </a:lnTo>
                <a:lnTo>
                  <a:pt x="31381" y="151799"/>
                </a:lnTo>
                <a:lnTo>
                  <a:pt x="54246" y="114993"/>
                </a:lnTo>
                <a:lnTo>
                  <a:pt x="82349" y="82265"/>
                </a:lnTo>
                <a:lnTo>
                  <a:pt x="115112" y="54190"/>
                </a:lnTo>
                <a:lnTo>
                  <a:pt x="151955" y="31349"/>
                </a:lnTo>
                <a:lnTo>
                  <a:pt x="192301" y="14318"/>
                </a:lnTo>
                <a:lnTo>
                  <a:pt x="235571" y="3675"/>
                </a:lnTo>
                <a:lnTo>
                  <a:pt x="281185" y="0"/>
                </a:lnTo>
                <a:lnTo>
                  <a:pt x="326800" y="3675"/>
                </a:lnTo>
                <a:lnTo>
                  <a:pt x="370070" y="14318"/>
                </a:lnTo>
                <a:lnTo>
                  <a:pt x="386667" y="21324"/>
                </a:lnTo>
                <a:lnTo>
                  <a:pt x="281185" y="21324"/>
                </a:lnTo>
                <a:lnTo>
                  <a:pt x="234690" y="25504"/>
                </a:lnTo>
                <a:lnTo>
                  <a:pt x="190896" y="37552"/>
                </a:lnTo>
                <a:lnTo>
                  <a:pt x="150543" y="56729"/>
                </a:lnTo>
                <a:lnTo>
                  <a:pt x="114371" y="82297"/>
                </a:lnTo>
                <a:lnTo>
                  <a:pt x="83118" y="113518"/>
                </a:lnTo>
                <a:lnTo>
                  <a:pt x="57523" y="149653"/>
                </a:lnTo>
                <a:lnTo>
                  <a:pt x="38327" y="189964"/>
                </a:lnTo>
                <a:lnTo>
                  <a:pt x="26266" y="233712"/>
                </a:lnTo>
                <a:lnTo>
                  <a:pt x="22082" y="280160"/>
                </a:lnTo>
                <a:lnTo>
                  <a:pt x="26266" y="326608"/>
                </a:lnTo>
                <a:lnTo>
                  <a:pt x="38327" y="370357"/>
                </a:lnTo>
                <a:lnTo>
                  <a:pt x="57523" y="410668"/>
                </a:lnTo>
                <a:lnTo>
                  <a:pt x="83118" y="446803"/>
                </a:lnTo>
                <a:lnTo>
                  <a:pt x="114371" y="478024"/>
                </a:lnTo>
                <a:lnTo>
                  <a:pt x="150543" y="503592"/>
                </a:lnTo>
                <a:lnTo>
                  <a:pt x="190896" y="522769"/>
                </a:lnTo>
                <a:lnTo>
                  <a:pt x="234690" y="534816"/>
                </a:lnTo>
                <a:lnTo>
                  <a:pt x="281185" y="538996"/>
                </a:lnTo>
                <a:lnTo>
                  <a:pt x="390151" y="538996"/>
                </a:lnTo>
                <a:lnTo>
                  <a:pt x="370070" y="547473"/>
                </a:lnTo>
                <a:lnTo>
                  <a:pt x="326800" y="558116"/>
                </a:lnTo>
                <a:lnTo>
                  <a:pt x="281185" y="561792"/>
                </a:lnTo>
                <a:close/>
              </a:path>
              <a:path w="2422525" h="561975">
                <a:moveTo>
                  <a:pt x="390151" y="538996"/>
                </a:moveTo>
                <a:lnTo>
                  <a:pt x="281185" y="538996"/>
                </a:lnTo>
                <a:lnTo>
                  <a:pt x="327681" y="534816"/>
                </a:lnTo>
                <a:lnTo>
                  <a:pt x="371475" y="522769"/>
                </a:lnTo>
                <a:lnTo>
                  <a:pt x="411828" y="503592"/>
                </a:lnTo>
                <a:lnTo>
                  <a:pt x="448000" y="478024"/>
                </a:lnTo>
                <a:lnTo>
                  <a:pt x="479257" y="446798"/>
                </a:lnTo>
                <a:lnTo>
                  <a:pt x="504847" y="410668"/>
                </a:lnTo>
                <a:lnTo>
                  <a:pt x="524044" y="370357"/>
                </a:lnTo>
                <a:lnTo>
                  <a:pt x="536104" y="326608"/>
                </a:lnTo>
                <a:lnTo>
                  <a:pt x="540289" y="280160"/>
                </a:lnTo>
                <a:lnTo>
                  <a:pt x="536104" y="233712"/>
                </a:lnTo>
                <a:lnTo>
                  <a:pt x="524044" y="189964"/>
                </a:lnTo>
                <a:lnTo>
                  <a:pt x="504847" y="149653"/>
                </a:lnTo>
                <a:lnTo>
                  <a:pt x="479253" y="113518"/>
                </a:lnTo>
                <a:lnTo>
                  <a:pt x="447954" y="82265"/>
                </a:lnTo>
                <a:lnTo>
                  <a:pt x="411828" y="56729"/>
                </a:lnTo>
                <a:lnTo>
                  <a:pt x="371475" y="37552"/>
                </a:lnTo>
                <a:lnTo>
                  <a:pt x="327681" y="25504"/>
                </a:lnTo>
                <a:lnTo>
                  <a:pt x="281185" y="21324"/>
                </a:lnTo>
                <a:lnTo>
                  <a:pt x="386667" y="21324"/>
                </a:lnTo>
                <a:lnTo>
                  <a:pt x="447259" y="54190"/>
                </a:lnTo>
                <a:lnTo>
                  <a:pt x="480049" y="82297"/>
                </a:lnTo>
                <a:lnTo>
                  <a:pt x="508125" y="114993"/>
                </a:lnTo>
                <a:lnTo>
                  <a:pt x="530990" y="151799"/>
                </a:lnTo>
                <a:lnTo>
                  <a:pt x="548038" y="192103"/>
                </a:lnTo>
                <a:lnTo>
                  <a:pt x="558692" y="235328"/>
                </a:lnTo>
                <a:lnTo>
                  <a:pt x="562371" y="280896"/>
                </a:lnTo>
                <a:lnTo>
                  <a:pt x="558692" y="326463"/>
                </a:lnTo>
                <a:lnTo>
                  <a:pt x="548038" y="369688"/>
                </a:lnTo>
                <a:lnTo>
                  <a:pt x="530990" y="409992"/>
                </a:lnTo>
                <a:lnTo>
                  <a:pt x="508120" y="446803"/>
                </a:lnTo>
                <a:lnTo>
                  <a:pt x="480022" y="479527"/>
                </a:lnTo>
                <a:lnTo>
                  <a:pt x="447259" y="507601"/>
                </a:lnTo>
                <a:lnTo>
                  <a:pt x="410415" y="530442"/>
                </a:lnTo>
                <a:lnTo>
                  <a:pt x="390151" y="538996"/>
                </a:lnTo>
                <a:close/>
              </a:path>
            </a:pathLst>
          </a:custGeom>
          <a:solidFill>
            <a:srgbClr val="0F0E0D"/>
          </a:solidFill>
        </p:spPr>
        <p:txBody>
          <a:bodyPr wrap="square" lIns="0" tIns="0" rIns="0" bIns="0" rtlCol="0"/>
          <a:lstStyle/>
          <a:p>
            <a:endParaRPr/>
          </a:p>
        </p:txBody>
      </p:sp>
      <p:sp>
        <p:nvSpPr>
          <p:cNvPr id="2" name="Holder 2"/>
          <p:cNvSpPr>
            <a:spLocks noGrp="1"/>
          </p:cNvSpPr>
          <p:nvPr>
            <p:ph type="ctrTitle"/>
          </p:nvPr>
        </p:nvSpPr>
        <p:spPr>
          <a:xfrm>
            <a:off x="2921955" y="3304495"/>
            <a:ext cx="12444089" cy="2501900"/>
          </a:xfrm>
          <a:prstGeom prst="rect">
            <a:avLst/>
          </a:prstGeom>
        </p:spPr>
        <p:txBody>
          <a:bodyPr wrap="square" lIns="0" tIns="0" rIns="0" bIns="0">
            <a:spAutoFit/>
          </a:bodyPr>
          <a:lstStyle>
            <a:lvl1pPr>
              <a:defRPr sz="8500" b="1" i="0">
                <a:solidFill>
                  <a:srgbClr val="0F0E0D"/>
                </a:solidFill>
                <a:latin typeface="Arial"/>
                <a:cs typeface="Arial"/>
              </a:defRPr>
            </a:lvl1pPr>
          </a:lstStyle>
          <a:p>
            <a:endParaRPr/>
          </a:p>
        </p:txBody>
      </p:sp>
      <p:sp>
        <p:nvSpPr>
          <p:cNvPr id="3" name="Holder 3"/>
          <p:cNvSpPr>
            <a:spLocks noGrp="1"/>
          </p:cNvSpPr>
          <p:nvPr>
            <p:ph type="subTitle" idx="4"/>
          </p:nvPr>
        </p:nvSpPr>
        <p:spPr>
          <a:xfrm>
            <a:off x="2069785" y="6248916"/>
            <a:ext cx="14148429" cy="1196975"/>
          </a:xfrm>
          <a:prstGeom prst="rect">
            <a:avLst/>
          </a:prstGeom>
        </p:spPr>
        <p:txBody>
          <a:bodyPr wrap="square" lIns="0" tIns="0" rIns="0" bIns="0">
            <a:spAutoFit/>
          </a:bodyPr>
          <a:lstStyle>
            <a:lvl1pPr>
              <a:defRPr sz="2200" b="0" i="0">
                <a:solidFill>
                  <a:srgbClr val="0F0E0D"/>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0F0E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0F0E0D"/>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0F0E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292138" y="1028705"/>
            <a:ext cx="955675" cy="500380"/>
          </a:xfrm>
          <a:custGeom>
            <a:avLst/>
            <a:gdLst/>
            <a:ahLst/>
            <a:cxnLst/>
            <a:rect l="l" t="t" r="r" b="b"/>
            <a:pathLst>
              <a:path w="955675" h="500380">
                <a:moveTo>
                  <a:pt x="706341" y="499998"/>
                </a:moveTo>
                <a:lnTo>
                  <a:pt x="249192" y="499998"/>
                </a:lnTo>
                <a:lnTo>
                  <a:pt x="204369" y="495970"/>
                </a:lnTo>
                <a:lnTo>
                  <a:pt x="162194" y="484359"/>
                </a:lnTo>
                <a:lnTo>
                  <a:pt x="123368" y="465874"/>
                </a:lnTo>
                <a:lnTo>
                  <a:pt x="88593" y="441223"/>
                </a:lnTo>
                <a:lnTo>
                  <a:pt x="58568" y="411115"/>
                </a:lnTo>
                <a:lnTo>
                  <a:pt x="33996" y="376258"/>
                </a:lnTo>
                <a:lnTo>
                  <a:pt x="15576" y="337362"/>
                </a:lnTo>
                <a:lnTo>
                  <a:pt x="4010" y="295135"/>
                </a:lnTo>
                <a:lnTo>
                  <a:pt x="0" y="250286"/>
                </a:lnTo>
                <a:lnTo>
                  <a:pt x="4010" y="205266"/>
                </a:lnTo>
                <a:lnTo>
                  <a:pt x="15576" y="162906"/>
                </a:lnTo>
                <a:lnTo>
                  <a:pt x="33996" y="123910"/>
                </a:lnTo>
                <a:lnTo>
                  <a:pt x="58568" y="88981"/>
                </a:lnTo>
                <a:lnTo>
                  <a:pt x="88593" y="58825"/>
                </a:lnTo>
                <a:lnTo>
                  <a:pt x="123368" y="34145"/>
                </a:lnTo>
                <a:lnTo>
                  <a:pt x="162194" y="15645"/>
                </a:lnTo>
                <a:lnTo>
                  <a:pt x="204369" y="4028"/>
                </a:lnTo>
                <a:lnTo>
                  <a:pt x="249192" y="0"/>
                </a:lnTo>
                <a:lnTo>
                  <a:pt x="706341" y="0"/>
                </a:lnTo>
                <a:lnTo>
                  <a:pt x="751164" y="4028"/>
                </a:lnTo>
                <a:lnTo>
                  <a:pt x="793339" y="15645"/>
                </a:lnTo>
                <a:lnTo>
                  <a:pt x="832165" y="34145"/>
                </a:lnTo>
                <a:lnTo>
                  <a:pt x="866940" y="58825"/>
                </a:lnTo>
                <a:lnTo>
                  <a:pt x="896965" y="88981"/>
                </a:lnTo>
                <a:lnTo>
                  <a:pt x="921537" y="123910"/>
                </a:lnTo>
                <a:lnTo>
                  <a:pt x="939956" y="162906"/>
                </a:lnTo>
                <a:lnTo>
                  <a:pt x="951522" y="205266"/>
                </a:lnTo>
                <a:lnTo>
                  <a:pt x="955533" y="250286"/>
                </a:lnTo>
                <a:lnTo>
                  <a:pt x="951353" y="295135"/>
                </a:lnTo>
                <a:lnTo>
                  <a:pt x="939660" y="337362"/>
                </a:lnTo>
                <a:lnTo>
                  <a:pt x="921156" y="376258"/>
                </a:lnTo>
                <a:lnTo>
                  <a:pt x="896541" y="411115"/>
                </a:lnTo>
                <a:lnTo>
                  <a:pt x="866517" y="441223"/>
                </a:lnTo>
                <a:lnTo>
                  <a:pt x="831784" y="465874"/>
                </a:lnTo>
                <a:lnTo>
                  <a:pt x="793043" y="484359"/>
                </a:lnTo>
                <a:lnTo>
                  <a:pt x="750995" y="495970"/>
                </a:lnTo>
                <a:lnTo>
                  <a:pt x="706341" y="499998"/>
                </a:lnTo>
                <a:close/>
              </a:path>
            </a:pathLst>
          </a:custGeom>
          <a:solidFill>
            <a:srgbClr val="B9DFFF"/>
          </a:solidFill>
        </p:spPr>
        <p:txBody>
          <a:bodyPr wrap="square" lIns="0" tIns="0" rIns="0" bIns="0" rtlCol="0"/>
          <a:lstStyle/>
          <a:p>
            <a:endParaRPr/>
          </a:p>
        </p:txBody>
      </p:sp>
      <p:sp>
        <p:nvSpPr>
          <p:cNvPr id="17" name="bg object 17"/>
          <p:cNvSpPr/>
          <p:nvPr/>
        </p:nvSpPr>
        <p:spPr>
          <a:xfrm>
            <a:off x="16287165" y="1028699"/>
            <a:ext cx="965835" cy="497840"/>
          </a:xfrm>
          <a:custGeom>
            <a:avLst/>
            <a:gdLst/>
            <a:ahLst/>
            <a:cxnLst/>
            <a:rect l="l" t="t" r="r" b="b"/>
            <a:pathLst>
              <a:path w="965834" h="497840">
                <a:moveTo>
                  <a:pt x="690829" y="246735"/>
                </a:moveTo>
                <a:lnTo>
                  <a:pt x="597052" y="149948"/>
                </a:lnTo>
                <a:lnTo>
                  <a:pt x="587654" y="149948"/>
                </a:lnTo>
                <a:lnTo>
                  <a:pt x="576237" y="161721"/>
                </a:lnTo>
                <a:lnTo>
                  <a:pt x="576237" y="171399"/>
                </a:lnTo>
                <a:lnTo>
                  <a:pt x="639241" y="236296"/>
                </a:lnTo>
                <a:lnTo>
                  <a:pt x="280530" y="236296"/>
                </a:lnTo>
                <a:lnTo>
                  <a:pt x="273888" y="243128"/>
                </a:lnTo>
                <a:lnTo>
                  <a:pt x="273888" y="259829"/>
                </a:lnTo>
                <a:lnTo>
                  <a:pt x="280530" y="266661"/>
                </a:lnTo>
                <a:lnTo>
                  <a:pt x="639064" y="266661"/>
                </a:lnTo>
                <a:lnTo>
                  <a:pt x="578815" y="328714"/>
                </a:lnTo>
                <a:lnTo>
                  <a:pt x="577519" y="332511"/>
                </a:lnTo>
                <a:lnTo>
                  <a:pt x="577519" y="340487"/>
                </a:lnTo>
                <a:lnTo>
                  <a:pt x="578993" y="344284"/>
                </a:lnTo>
                <a:lnTo>
                  <a:pt x="581761" y="347319"/>
                </a:lnTo>
                <a:lnTo>
                  <a:pt x="587654" y="353009"/>
                </a:lnTo>
                <a:lnTo>
                  <a:pt x="597052" y="353009"/>
                </a:lnTo>
                <a:lnTo>
                  <a:pt x="690829" y="256413"/>
                </a:lnTo>
                <a:lnTo>
                  <a:pt x="690829" y="246735"/>
                </a:lnTo>
                <a:close/>
              </a:path>
              <a:path w="965834" h="497840">
                <a:moveTo>
                  <a:pt x="965479" y="248818"/>
                </a:moveTo>
                <a:lnTo>
                  <a:pt x="961301" y="204063"/>
                </a:lnTo>
                <a:lnTo>
                  <a:pt x="949617" y="161950"/>
                </a:lnTo>
                <a:lnTo>
                  <a:pt x="944333" y="150888"/>
                </a:lnTo>
                <a:lnTo>
                  <a:pt x="944333" y="248246"/>
                </a:lnTo>
                <a:lnTo>
                  <a:pt x="939698" y="294068"/>
                </a:lnTo>
                <a:lnTo>
                  <a:pt x="926388" y="336791"/>
                </a:lnTo>
                <a:lnTo>
                  <a:pt x="905344" y="375462"/>
                </a:lnTo>
                <a:lnTo>
                  <a:pt x="877468" y="409168"/>
                </a:lnTo>
                <a:lnTo>
                  <a:pt x="843711" y="436994"/>
                </a:lnTo>
                <a:lnTo>
                  <a:pt x="804976" y="458012"/>
                </a:lnTo>
                <a:lnTo>
                  <a:pt x="762203" y="471309"/>
                </a:lnTo>
                <a:lnTo>
                  <a:pt x="716305" y="475932"/>
                </a:lnTo>
                <a:lnTo>
                  <a:pt x="249174" y="475932"/>
                </a:lnTo>
                <a:lnTo>
                  <a:pt x="203276" y="471309"/>
                </a:lnTo>
                <a:lnTo>
                  <a:pt x="160502" y="458012"/>
                </a:lnTo>
                <a:lnTo>
                  <a:pt x="121767" y="436994"/>
                </a:lnTo>
                <a:lnTo>
                  <a:pt x="88011" y="409168"/>
                </a:lnTo>
                <a:lnTo>
                  <a:pt x="60147" y="375462"/>
                </a:lnTo>
                <a:lnTo>
                  <a:pt x="39090" y="336791"/>
                </a:lnTo>
                <a:lnTo>
                  <a:pt x="25781" y="294068"/>
                </a:lnTo>
                <a:lnTo>
                  <a:pt x="21145" y="248246"/>
                </a:lnTo>
                <a:lnTo>
                  <a:pt x="25781" y="202412"/>
                </a:lnTo>
                <a:lnTo>
                  <a:pt x="39090" y="159702"/>
                </a:lnTo>
                <a:lnTo>
                  <a:pt x="60147" y="121031"/>
                </a:lnTo>
                <a:lnTo>
                  <a:pt x="88011" y="87312"/>
                </a:lnTo>
                <a:lnTo>
                  <a:pt x="121767" y="59486"/>
                </a:lnTo>
                <a:lnTo>
                  <a:pt x="160502" y="38468"/>
                </a:lnTo>
                <a:lnTo>
                  <a:pt x="203276" y="25184"/>
                </a:lnTo>
                <a:lnTo>
                  <a:pt x="249174" y="20548"/>
                </a:lnTo>
                <a:lnTo>
                  <a:pt x="716305" y="20548"/>
                </a:lnTo>
                <a:lnTo>
                  <a:pt x="762203" y="25184"/>
                </a:lnTo>
                <a:lnTo>
                  <a:pt x="804976" y="38468"/>
                </a:lnTo>
                <a:lnTo>
                  <a:pt x="843711" y="59486"/>
                </a:lnTo>
                <a:lnTo>
                  <a:pt x="877468" y="87312"/>
                </a:lnTo>
                <a:lnTo>
                  <a:pt x="905344" y="121031"/>
                </a:lnTo>
                <a:lnTo>
                  <a:pt x="926388" y="159702"/>
                </a:lnTo>
                <a:lnTo>
                  <a:pt x="939698" y="202412"/>
                </a:lnTo>
                <a:lnTo>
                  <a:pt x="944333" y="248246"/>
                </a:lnTo>
                <a:lnTo>
                  <a:pt x="944333" y="150888"/>
                </a:lnTo>
                <a:lnTo>
                  <a:pt x="906500" y="88468"/>
                </a:lnTo>
                <a:lnTo>
                  <a:pt x="876477" y="58483"/>
                </a:lnTo>
                <a:lnTo>
                  <a:pt x="841743" y="33947"/>
                </a:lnTo>
                <a:lnTo>
                  <a:pt x="813511" y="20548"/>
                </a:lnTo>
                <a:lnTo>
                  <a:pt x="803008" y="15557"/>
                </a:lnTo>
                <a:lnTo>
                  <a:pt x="760958" y="4013"/>
                </a:lnTo>
                <a:lnTo>
                  <a:pt x="716305" y="0"/>
                </a:lnTo>
                <a:lnTo>
                  <a:pt x="249174" y="0"/>
                </a:lnTo>
                <a:lnTo>
                  <a:pt x="204355" y="4013"/>
                </a:lnTo>
                <a:lnTo>
                  <a:pt x="162179" y="15557"/>
                </a:lnTo>
                <a:lnTo>
                  <a:pt x="123355" y="33947"/>
                </a:lnTo>
                <a:lnTo>
                  <a:pt x="88582" y="58483"/>
                </a:lnTo>
                <a:lnTo>
                  <a:pt x="58559" y="88468"/>
                </a:lnTo>
                <a:lnTo>
                  <a:pt x="33997" y="123190"/>
                </a:lnTo>
                <a:lnTo>
                  <a:pt x="15570" y="161950"/>
                </a:lnTo>
                <a:lnTo>
                  <a:pt x="4013" y="204063"/>
                </a:lnTo>
                <a:lnTo>
                  <a:pt x="0" y="248818"/>
                </a:lnTo>
                <a:lnTo>
                  <a:pt x="4013" y="293573"/>
                </a:lnTo>
                <a:lnTo>
                  <a:pt x="15570" y="335673"/>
                </a:lnTo>
                <a:lnTo>
                  <a:pt x="33997" y="374446"/>
                </a:lnTo>
                <a:lnTo>
                  <a:pt x="58559" y="409168"/>
                </a:lnTo>
                <a:lnTo>
                  <a:pt x="88582" y="439140"/>
                </a:lnTo>
                <a:lnTo>
                  <a:pt x="123355" y="463677"/>
                </a:lnTo>
                <a:lnTo>
                  <a:pt x="162179" y="482066"/>
                </a:lnTo>
                <a:lnTo>
                  <a:pt x="204355" y="493623"/>
                </a:lnTo>
                <a:lnTo>
                  <a:pt x="249174" y="497624"/>
                </a:lnTo>
                <a:lnTo>
                  <a:pt x="716305" y="497624"/>
                </a:lnTo>
                <a:lnTo>
                  <a:pt x="761123" y="493623"/>
                </a:lnTo>
                <a:lnTo>
                  <a:pt x="803300" y="482066"/>
                </a:lnTo>
                <a:lnTo>
                  <a:pt x="816241" y="475932"/>
                </a:lnTo>
                <a:lnTo>
                  <a:pt x="842124" y="463677"/>
                </a:lnTo>
                <a:lnTo>
                  <a:pt x="876896" y="439140"/>
                </a:lnTo>
                <a:lnTo>
                  <a:pt x="906919" y="409168"/>
                </a:lnTo>
                <a:lnTo>
                  <a:pt x="931494" y="374446"/>
                </a:lnTo>
                <a:lnTo>
                  <a:pt x="949909" y="335673"/>
                </a:lnTo>
                <a:lnTo>
                  <a:pt x="961478" y="293573"/>
                </a:lnTo>
                <a:lnTo>
                  <a:pt x="965479" y="248818"/>
                </a:lnTo>
                <a:close/>
              </a:path>
            </a:pathLst>
          </a:custGeom>
          <a:solidFill>
            <a:srgbClr val="0F0E0D"/>
          </a:solidFill>
        </p:spPr>
        <p:txBody>
          <a:bodyPr wrap="square" lIns="0" tIns="0" rIns="0" bIns="0" rtlCol="0"/>
          <a:lstStyle/>
          <a:p>
            <a:endParaRPr/>
          </a:p>
        </p:txBody>
      </p:sp>
      <p:sp>
        <p:nvSpPr>
          <p:cNvPr id="18" name="bg object 18"/>
          <p:cNvSpPr/>
          <p:nvPr/>
        </p:nvSpPr>
        <p:spPr>
          <a:xfrm>
            <a:off x="10589148" y="3146633"/>
            <a:ext cx="4800600" cy="28575"/>
          </a:xfrm>
          <a:custGeom>
            <a:avLst/>
            <a:gdLst/>
            <a:ahLst/>
            <a:cxnLst/>
            <a:rect l="l" t="t" r="r" b="b"/>
            <a:pathLst>
              <a:path w="4800600" h="28575">
                <a:moveTo>
                  <a:pt x="4800600" y="28575"/>
                </a:moveTo>
                <a:lnTo>
                  <a:pt x="0" y="28575"/>
                </a:lnTo>
                <a:lnTo>
                  <a:pt x="0" y="0"/>
                </a:lnTo>
                <a:lnTo>
                  <a:pt x="4800600" y="0"/>
                </a:lnTo>
                <a:lnTo>
                  <a:pt x="4800600" y="28575"/>
                </a:lnTo>
                <a:close/>
              </a:path>
            </a:pathLst>
          </a:custGeom>
          <a:solidFill>
            <a:srgbClr val="B9DFFF"/>
          </a:solidFill>
        </p:spPr>
        <p:txBody>
          <a:bodyPr wrap="square" lIns="0" tIns="0" rIns="0" bIns="0" rtlCol="0"/>
          <a:lstStyle/>
          <a:p>
            <a:endParaRPr/>
          </a:p>
        </p:txBody>
      </p:sp>
      <p:sp>
        <p:nvSpPr>
          <p:cNvPr id="19" name="bg object 19"/>
          <p:cNvSpPr/>
          <p:nvPr/>
        </p:nvSpPr>
        <p:spPr>
          <a:xfrm>
            <a:off x="10589148" y="4516251"/>
            <a:ext cx="4800600" cy="28575"/>
          </a:xfrm>
          <a:custGeom>
            <a:avLst/>
            <a:gdLst/>
            <a:ahLst/>
            <a:cxnLst/>
            <a:rect l="l" t="t" r="r" b="b"/>
            <a:pathLst>
              <a:path w="4800600" h="28575">
                <a:moveTo>
                  <a:pt x="4800600" y="28575"/>
                </a:moveTo>
                <a:lnTo>
                  <a:pt x="0" y="28575"/>
                </a:lnTo>
                <a:lnTo>
                  <a:pt x="0" y="0"/>
                </a:lnTo>
                <a:lnTo>
                  <a:pt x="4800600" y="0"/>
                </a:lnTo>
                <a:lnTo>
                  <a:pt x="4800600" y="28575"/>
                </a:lnTo>
                <a:close/>
              </a:path>
            </a:pathLst>
          </a:custGeom>
          <a:solidFill>
            <a:srgbClr val="B9DFFF"/>
          </a:solidFill>
        </p:spPr>
        <p:txBody>
          <a:bodyPr wrap="square" lIns="0" tIns="0" rIns="0" bIns="0" rtlCol="0"/>
          <a:lstStyle/>
          <a:p>
            <a:endParaRPr/>
          </a:p>
        </p:txBody>
      </p:sp>
      <p:sp>
        <p:nvSpPr>
          <p:cNvPr id="20" name="bg object 20"/>
          <p:cNvSpPr/>
          <p:nvPr/>
        </p:nvSpPr>
        <p:spPr>
          <a:xfrm>
            <a:off x="10589148" y="5885840"/>
            <a:ext cx="4800600" cy="28575"/>
          </a:xfrm>
          <a:custGeom>
            <a:avLst/>
            <a:gdLst/>
            <a:ahLst/>
            <a:cxnLst/>
            <a:rect l="l" t="t" r="r" b="b"/>
            <a:pathLst>
              <a:path w="4800600" h="28575">
                <a:moveTo>
                  <a:pt x="4800600" y="28575"/>
                </a:moveTo>
                <a:lnTo>
                  <a:pt x="0" y="28575"/>
                </a:lnTo>
                <a:lnTo>
                  <a:pt x="0" y="0"/>
                </a:lnTo>
                <a:lnTo>
                  <a:pt x="4800600" y="0"/>
                </a:lnTo>
                <a:lnTo>
                  <a:pt x="4800600" y="28575"/>
                </a:lnTo>
                <a:close/>
              </a:path>
            </a:pathLst>
          </a:custGeom>
          <a:solidFill>
            <a:srgbClr val="B9DFFF"/>
          </a:solidFill>
        </p:spPr>
        <p:txBody>
          <a:bodyPr wrap="square" lIns="0" tIns="0" rIns="0" bIns="0" rtlCol="0"/>
          <a:lstStyle/>
          <a:p>
            <a:endParaRPr/>
          </a:p>
        </p:txBody>
      </p:sp>
      <p:sp>
        <p:nvSpPr>
          <p:cNvPr id="21" name="bg object 21"/>
          <p:cNvSpPr/>
          <p:nvPr/>
        </p:nvSpPr>
        <p:spPr>
          <a:xfrm>
            <a:off x="10589148" y="7255458"/>
            <a:ext cx="4800600" cy="28575"/>
          </a:xfrm>
          <a:custGeom>
            <a:avLst/>
            <a:gdLst/>
            <a:ahLst/>
            <a:cxnLst/>
            <a:rect l="l" t="t" r="r" b="b"/>
            <a:pathLst>
              <a:path w="4800600" h="28575">
                <a:moveTo>
                  <a:pt x="4800600" y="28575"/>
                </a:moveTo>
                <a:lnTo>
                  <a:pt x="0" y="28575"/>
                </a:lnTo>
                <a:lnTo>
                  <a:pt x="0" y="0"/>
                </a:lnTo>
                <a:lnTo>
                  <a:pt x="4800600" y="0"/>
                </a:lnTo>
                <a:lnTo>
                  <a:pt x="4800600" y="28575"/>
                </a:lnTo>
                <a:close/>
              </a:path>
            </a:pathLst>
          </a:custGeom>
          <a:solidFill>
            <a:srgbClr val="B9DFFF"/>
          </a:solidFill>
        </p:spPr>
        <p:txBody>
          <a:bodyPr wrap="square" lIns="0" tIns="0" rIns="0" bIns="0" rtlCol="0"/>
          <a:lstStyle/>
          <a:p>
            <a:endParaRPr/>
          </a:p>
        </p:txBody>
      </p:sp>
      <p:sp>
        <p:nvSpPr>
          <p:cNvPr id="22" name="bg object 22"/>
          <p:cNvSpPr/>
          <p:nvPr/>
        </p:nvSpPr>
        <p:spPr>
          <a:xfrm>
            <a:off x="10589148" y="8625047"/>
            <a:ext cx="4800600" cy="28575"/>
          </a:xfrm>
          <a:custGeom>
            <a:avLst/>
            <a:gdLst/>
            <a:ahLst/>
            <a:cxnLst/>
            <a:rect l="l" t="t" r="r" b="b"/>
            <a:pathLst>
              <a:path w="4800600" h="28575">
                <a:moveTo>
                  <a:pt x="4800600" y="28575"/>
                </a:moveTo>
                <a:lnTo>
                  <a:pt x="0" y="28575"/>
                </a:lnTo>
                <a:lnTo>
                  <a:pt x="0" y="0"/>
                </a:lnTo>
                <a:lnTo>
                  <a:pt x="4800600" y="0"/>
                </a:lnTo>
                <a:lnTo>
                  <a:pt x="4800600" y="28575"/>
                </a:lnTo>
                <a:close/>
              </a:path>
            </a:pathLst>
          </a:custGeom>
          <a:solidFill>
            <a:srgbClr val="B9DFFF"/>
          </a:solidFill>
        </p:spPr>
        <p:txBody>
          <a:bodyPr wrap="square" lIns="0" tIns="0" rIns="0" bIns="0" rtlCol="0"/>
          <a:lstStyle/>
          <a:p>
            <a:endParaRPr/>
          </a:p>
        </p:txBody>
      </p:sp>
      <p:sp>
        <p:nvSpPr>
          <p:cNvPr id="23" name="bg object 23"/>
          <p:cNvSpPr/>
          <p:nvPr/>
        </p:nvSpPr>
        <p:spPr>
          <a:xfrm>
            <a:off x="0" y="0"/>
            <a:ext cx="9144000" cy="10287000"/>
          </a:xfrm>
          <a:custGeom>
            <a:avLst/>
            <a:gdLst/>
            <a:ahLst/>
            <a:cxnLst/>
            <a:rect l="l" t="t" r="r" b="b"/>
            <a:pathLst>
              <a:path w="9144000" h="10287000">
                <a:moveTo>
                  <a:pt x="9144000" y="10287000"/>
                </a:moveTo>
                <a:lnTo>
                  <a:pt x="0" y="10287000"/>
                </a:lnTo>
                <a:lnTo>
                  <a:pt x="0" y="0"/>
                </a:lnTo>
                <a:lnTo>
                  <a:pt x="9144000" y="0"/>
                </a:lnTo>
                <a:lnTo>
                  <a:pt x="9144000" y="10287000"/>
                </a:lnTo>
                <a:close/>
              </a:path>
            </a:pathLst>
          </a:custGeom>
          <a:solidFill>
            <a:srgbClr val="B9D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B9DFFF"/>
          </a:solidFill>
        </p:spPr>
        <p:txBody>
          <a:bodyPr wrap="square" lIns="0" tIns="0" rIns="0" bIns="0" rtlCol="0"/>
          <a:lstStyle/>
          <a:p>
            <a:endParaRPr/>
          </a:p>
        </p:txBody>
      </p:sp>
      <p:sp>
        <p:nvSpPr>
          <p:cNvPr id="2" name="Holder 2"/>
          <p:cNvSpPr>
            <a:spLocks noGrp="1"/>
          </p:cNvSpPr>
          <p:nvPr>
            <p:ph type="title"/>
          </p:nvPr>
        </p:nvSpPr>
        <p:spPr>
          <a:xfrm>
            <a:off x="1147069" y="939454"/>
            <a:ext cx="15993861" cy="2501900"/>
          </a:xfrm>
          <a:prstGeom prst="rect">
            <a:avLst/>
          </a:prstGeom>
        </p:spPr>
        <p:txBody>
          <a:bodyPr wrap="square" lIns="0" tIns="0" rIns="0" bIns="0">
            <a:spAutoFit/>
          </a:bodyPr>
          <a:lstStyle>
            <a:lvl1pPr>
              <a:defRPr sz="7000" b="1" i="0">
                <a:solidFill>
                  <a:srgbClr val="0F0E0D"/>
                </a:solidFill>
                <a:latin typeface="Arial"/>
                <a:cs typeface="Arial"/>
              </a:defRPr>
            </a:lvl1pPr>
          </a:lstStyle>
          <a:p>
            <a:endParaRPr/>
          </a:p>
        </p:txBody>
      </p:sp>
      <p:sp>
        <p:nvSpPr>
          <p:cNvPr id="3" name="Holder 3"/>
          <p:cNvSpPr>
            <a:spLocks noGrp="1"/>
          </p:cNvSpPr>
          <p:nvPr>
            <p:ph type="body" idx="1"/>
          </p:nvPr>
        </p:nvSpPr>
        <p:spPr>
          <a:xfrm>
            <a:off x="1016000" y="2785543"/>
            <a:ext cx="16256000" cy="206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miro.com/app/board/o9J_lQl_y-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56523" y="2604163"/>
            <a:ext cx="15974954" cy="1913343"/>
          </a:xfrm>
          <a:prstGeom prst="rect">
            <a:avLst/>
          </a:prstGeom>
        </p:spPr>
        <p:txBody>
          <a:bodyPr vert="horz" wrap="square" lIns="0" tIns="116839" rIns="0" bIns="0" rtlCol="0">
            <a:spAutoFit/>
          </a:bodyPr>
          <a:lstStyle/>
          <a:p>
            <a:pPr marL="12700" marR="5080" indent="354965" algn="ctr">
              <a:lnSpc>
                <a:spcPts val="6970"/>
              </a:lnSpc>
              <a:spcBef>
                <a:spcPts val="919"/>
              </a:spcBef>
            </a:pPr>
            <a:r>
              <a:rPr lang="en-US" sz="6000" spc="-20" dirty="0"/>
              <a:t>EMPLOYEE </a:t>
            </a:r>
            <a:r>
              <a:rPr sz="6000" spc="5" dirty="0"/>
              <a:t>MANAGEME</a:t>
            </a:r>
            <a:r>
              <a:rPr lang="en-US" sz="6000" spc="5" dirty="0"/>
              <a:t>NT </a:t>
            </a:r>
            <a:r>
              <a:rPr lang="en-US" sz="6000" spc="-145" dirty="0"/>
              <a:t>ON </a:t>
            </a:r>
            <a:r>
              <a:rPr sz="6000" spc="-305" dirty="0"/>
              <a:t>THE </a:t>
            </a:r>
            <a:r>
              <a:rPr sz="6000" spc="-10" dirty="0"/>
              <a:t>TELEVISION</a:t>
            </a:r>
            <a:r>
              <a:rPr sz="6000" spc="-220" dirty="0"/>
              <a:t> </a:t>
            </a:r>
            <a:r>
              <a:rPr sz="6000" spc="-105" dirty="0"/>
              <a:t>«REYDI»</a:t>
            </a:r>
            <a:endParaRPr sz="6000" dirty="0"/>
          </a:p>
        </p:txBody>
      </p:sp>
      <p:sp>
        <p:nvSpPr>
          <p:cNvPr id="8" name="object 8"/>
          <p:cNvSpPr txBox="1"/>
          <p:nvPr/>
        </p:nvSpPr>
        <p:spPr>
          <a:xfrm>
            <a:off x="114854" y="4576460"/>
            <a:ext cx="2044700" cy="574040"/>
          </a:xfrm>
          <a:prstGeom prst="rect">
            <a:avLst/>
          </a:prstGeom>
        </p:spPr>
        <p:txBody>
          <a:bodyPr vert="horz" wrap="square" lIns="0" tIns="12700" rIns="0" bIns="0" rtlCol="0">
            <a:spAutoFit/>
          </a:bodyPr>
          <a:lstStyle/>
          <a:p>
            <a:pPr marL="12700">
              <a:lnSpc>
                <a:spcPct val="100000"/>
              </a:lnSpc>
              <a:spcBef>
                <a:spcPts val="100"/>
              </a:spcBef>
            </a:pPr>
            <a:endParaRPr lang="en-US" sz="3600" spc="70" dirty="0">
              <a:solidFill>
                <a:srgbClr val="0F0E0D"/>
              </a:solidFill>
              <a:latin typeface="Arial"/>
              <a:cs typeface="Arial"/>
            </a:endParaRPr>
          </a:p>
        </p:txBody>
      </p:sp>
      <p:sp>
        <p:nvSpPr>
          <p:cNvPr id="10" name="object 10"/>
          <p:cNvSpPr txBox="1"/>
          <p:nvPr/>
        </p:nvSpPr>
        <p:spPr>
          <a:xfrm>
            <a:off x="1371600" y="5253312"/>
            <a:ext cx="16129000" cy="3962175"/>
          </a:xfrm>
          <a:prstGeom prst="rect">
            <a:avLst/>
          </a:prstGeom>
        </p:spPr>
        <p:txBody>
          <a:bodyPr vert="horz" wrap="square" lIns="0" tIns="12700" rIns="0" bIns="0" rtlCol="0">
            <a:spAutoFit/>
          </a:bodyPr>
          <a:lstStyle/>
          <a:p>
            <a:pPr marL="45720" marR="5337810" indent="-33020">
              <a:lnSpc>
                <a:spcPct val="116300"/>
              </a:lnSpc>
              <a:spcBef>
                <a:spcPts val="100"/>
              </a:spcBef>
            </a:pPr>
            <a:r>
              <a:rPr lang="en-US" sz="3200" b="1" spc="70" dirty="0">
                <a:latin typeface="Times New Roman" panose="02020603050405020304" pitchFamily="18" charset="0"/>
                <a:cs typeface="Times New Roman" panose="02020603050405020304" pitchFamily="18" charset="0"/>
              </a:rPr>
              <a:t>Students:</a:t>
            </a:r>
            <a:r>
              <a:rPr lang="en-US" sz="3200" dirty="0">
                <a:latin typeface="Times New Roman" panose="02020603050405020304" pitchFamily="18" charset="0"/>
                <a:cs typeface="Times New Roman" panose="02020603050405020304" pitchFamily="18" charset="0"/>
              </a:rPr>
              <a:t> 		</a:t>
            </a:r>
            <a:r>
              <a:rPr sz="3200" spc="100" dirty="0" err="1">
                <a:latin typeface="Times New Roman" panose="02020603050405020304" pitchFamily="18" charset="0"/>
                <a:cs typeface="Times New Roman" panose="02020603050405020304" pitchFamily="18" charset="0"/>
              </a:rPr>
              <a:t>Shynybayeva</a:t>
            </a:r>
            <a:r>
              <a:rPr sz="3200" spc="100" dirty="0">
                <a:latin typeface="Times New Roman" panose="02020603050405020304" pitchFamily="18" charset="0"/>
                <a:cs typeface="Times New Roman" panose="02020603050405020304" pitchFamily="18" charset="0"/>
              </a:rPr>
              <a:t> </a:t>
            </a:r>
            <a:r>
              <a:rPr sz="3200" spc="145" dirty="0" err="1">
                <a:latin typeface="Times New Roman" panose="02020603050405020304" pitchFamily="18" charset="0"/>
                <a:cs typeface="Times New Roman" panose="02020603050405020304" pitchFamily="18" charset="0"/>
              </a:rPr>
              <a:t>Adilya</a:t>
            </a:r>
            <a:r>
              <a:rPr sz="3200" spc="145" dirty="0">
                <a:latin typeface="Times New Roman" panose="02020603050405020304" pitchFamily="18" charset="0"/>
                <a:cs typeface="Times New Roman" panose="02020603050405020304" pitchFamily="18" charset="0"/>
              </a:rPr>
              <a:t>  </a:t>
            </a:r>
            <a:r>
              <a:rPr lang="en-US" sz="3200" spc="145" dirty="0">
                <a:latin typeface="Times New Roman" panose="02020603050405020304" pitchFamily="18" charset="0"/>
                <a:cs typeface="Times New Roman" panose="02020603050405020304" pitchFamily="18" charset="0"/>
              </a:rPr>
              <a:t>							</a:t>
            </a:r>
            <a:r>
              <a:rPr sz="3200" spc="90" dirty="0" err="1">
                <a:latin typeface="Times New Roman" panose="02020603050405020304" pitchFamily="18" charset="0"/>
                <a:cs typeface="Times New Roman" panose="02020603050405020304" pitchFamily="18" charset="0"/>
              </a:rPr>
              <a:t>Orazaly</a:t>
            </a:r>
            <a:r>
              <a:rPr sz="3200" spc="145" dirty="0">
                <a:latin typeface="Times New Roman" panose="02020603050405020304" pitchFamily="18" charset="0"/>
                <a:cs typeface="Times New Roman" panose="02020603050405020304" pitchFamily="18" charset="0"/>
              </a:rPr>
              <a:t> </a:t>
            </a:r>
            <a:r>
              <a:rPr sz="3200" spc="95" dirty="0" err="1">
                <a:latin typeface="Times New Roman" panose="02020603050405020304" pitchFamily="18" charset="0"/>
                <a:cs typeface="Times New Roman" panose="02020603050405020304" pitchFamily="18" charset="0"/>
              </a:rPr>
              <a:t>Merey</a:t>
            </a:r>
            <a:endParaRPr sz="3200" dirty="0">
              <a:latin typeface="Times New Roman" panose="02020603050405020304" pitchFamily="18" charset="0"/>
              <a:cs typeface="Times New Roman" panose="02020603050405020304" pitchFamily="18" charset="0"/>
            </a:endParaRPr>
          </a:p>
          <a:p>
            <a:pPr marL="45720" marR="2378710">
              <a:lnSpc>
                <a:spcPct val="116300"/>
              </a:lnSpc>
            </a:pPr>
            <a:r>
              <a:rPr lang="en-US" sz="3200" spc="90" dirty="0">
                <a:latin typeface="Times New Roman" panose="02020603050405020304" pitchFamily="18" charset="0"/>
                <a:cs typeface="Times New Roman" panose="02020603050405020304" pitchFamily="18" charset="0"/>
              </a:rPr>
              <a:t>				</a:t>
            </a:r>
            <a:r>
              <a:rPr sz="3200" spc="90" dirty="0">
                <a:latin typeface="Times New Roman" panose="02020603050405020304" pitchFamily="18" charset="0"/>
                <a:cs typeface="Times New Roman" panose="02020603050405020304" pitchFamily="18" charset="0"/>
              </a:rPr>
              <a:t>Faculty </a:t>
            </a:r>
            <a:r>
              <a:rPr sz="3200" spc="185" dirty="0">
                <a:latin typeface="Times New Roman" panose="02020603050405020304" pitchFamily="18" charset="0"/>
                <a:cs typeface="Times New Roman" panose="02020603050405020304" pitchFamily="18" charset="0"/>
              </a:rPr>
              <a:t>of </a:t>
            </a:r>
            <a:r>
              <a:rPr sz="3200" spc="130" dirty="0">
                <a:latin typeface="Times New Roman" panose="02020603050405020304" pitchFamily="18" charset="0"/>
                <a:cs typeface="Times New Roman" panose="02020603050405020304" pitchFamily="18" charset="0"/>
              </a:rPr>
              <a:t>Information </a:t>
            </a:r>
            <a:r>
              <a:rPr sz="3200" spc="50" dirty="0">
                <a:latin typeface="Times New Roman" panose="02020603050405020304" pitchFamily="18" charset="0"/>
                <a:cs typeface="Times New Roman" panose="02020603050405020304" pitchFamily="18" charset="0"/>
              </a:rPr>
              <a:t>Technology</a:t>
            </a:r>
            <a:r>
              <a:rPr lang="ru-KZ" sz="3200" spc="50" dirty="0">
                <a:latin typeface="Times New Roman" panose="02020603050405020304" pitchFamily="18" charset="0"/>
                <a:cs typeface="Times New Roman" panose="02020603050405020304" pitchFamily="18" charset="0"/>
              </a:rPr>
              <a:t> </a:t>
            </a:r>
            <a:r>
              <a:rPr sz="3200" spc="50" dirty="0">
                <a:latin typeface="Times New Roman" panose="02020603050405020304" pitchFamily="18" charset="0"/>
                <a:cs typeface="Times New Roman" panose="02020603050405020304" pitchFamily="18" charset="0"/>
              </a:rPr>
              <a:t> </a:t>
            </a:r>
            <a:r>
              <a:rPr lang="en-US" sz="3200" spc="50" dirty="0">
                <a:latin typeface="Times New Roman" panose="02020603050405020304" pitchFamily="18" charset="0"/>
                <a:cs typeface="Times New Roman" panose="02020603050405020304" pitchFamily="18" charset="0"/>
              </a:rPr>
              <a:t>								        </a:t>
            </a:r>
            <a:r>
              <a:rPr sz="3200" spc="60" dirty="0">
                <a:latin typeface="Times New Roman" panose="02020603050405020304" pitchFamily="18" charset="0"/>
                <a:cs typeface="Times New Roman" panose="02020603050405020304" pitchFamily="18" charset="0"/>
              </a:rPr>
              <a:t>Media</a:t>
            </a:r>
            <a:r>
              <a:rPr sz="3200" spc="15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Technologies</a:t>
            </a:r>
            <a:endParaRPr sz="3200" dirty="0">
              <a:latin typeface="Times New Roman" panose="02020603050405020304" pitchFamily="18" charset="0"/>
              <a:cs typeface="Times New Roman" panose="02020603050405020304" pitchFamily="18" charset="0"/>
            </a:endParaRPr>
          </a:p>
          <a:p>
            <a:pPr marL="12700" marR="5080" indent="33020">
              <a:lnSpc>
                <a:spcPct val="116300"/>
              </a:lnSpc>
            </a:pPr>
            <a:r>
              <a:rPr lang="en-US" sz="3200" spc="105" dirty="0">
                <a:latin typeface="Times New Roman" panose="02020603050405020304" pitchFamily="18" charset="0"/>
                <a:cs typeface="Times New Roman" panose="02020603050405020304" pitchFamily="18" charset="0"/>
              </a:rPr>
              <a:t>			        </a:t>
            </a:r>
            <a:r>
              <a:rPr sz="3200" spc="105" dirty="0">
                <a:latin typeface="Times New Roman" panose="02020603050405020304" pitchFamily="18" charset="0"/>
                <a:cs typeface="Times New Roman" panose="02020603050405020304" pitchFamily="18" charset="0"/>
              </a:rPr>
              <a:t>Astana </a:t>
            </a:r>
            <a:r>
              <a:rPr sz="3200" spc="95" dirty="0">
                <a:latin typeface="Times New Roman" panose="02020603050405020304" pitchFamily="18" charset="0"/>
                <a:cs typeface="Times New Roman" panose="02020603050405020304" pitchFamily="18" charset="0"/>
              </a:rPr>
              <a:t>IT </a:t>
            </a:r>
            <a:r>
              <a:rPr sz="3200" spc="85" dirty="0">
                <a:latin typeface="Times New Roman" panose="02020603050405020304" pitchFamily="18" charset="0"/>
                <a:cs typeface="Times New Roman" panose="02020603050405020304" pitchFamily="18" charset="0"/>
              </a:rPr>
              <a:t>University, </a:t>
            </a:r>
            <a:r>
              <a:rPr sz="3200" spc="95" dirty="0">
                <a:latin typeface="Times New Roman" panose="02020603050405020304" pitchFamily="18" charset="0"/>
                <a:cs typeface="Times New Roman" panose="02020603050405020304" pitchFamily="18" charset="0"/>
              </a:rPr>
              <a:t>Nur-Sultan, </a:t>
            </a:r>
            <a:r>
              <a:rPr sz="3200" spc="60" dirty="0">
                <a:latin typeface="Times New Roman" panose="02020603050405020304" pitchFamily="18" charset="0"/>
                <a:cs typeface="Times New Roman" panose="02020603050405020304" pitchFamily="18" charset="0"/>
              </a:rPr>
              <a:t>Kazakhstan</a:t>
            </a:r>
            <a:endParaRPr lang="ru-RU" sz="3200" spc="60" dirty="0">
              <a:latin typeface="Times New Roman" panose="02020603050405020304" pitchFamily="18" charset="0"/>
              <a:cs typeface="Times New Roman" panose="02020603050405020304" pitchFamily="18" charset="0"/>
            </a:endParaRPr>
          </a:p>
          <a:p>
            <a:pPr marL="12700" marR="5080" indent="33020">
              <a:lnSpc>
                <a:spcPct val="116300"/>
              </a:lnSpc>
            </a:pPr>
            <a:r>
              <a:rPr lang="en-US" sz="3200" b="1" spc="60" dirty="0">
                <a:latin typeface="Times New Roman" panose="02020603050405020304" pitchFamily="18" charset="0"/>
                <a:cs typeface="Times New Roman" panose="02020603050405020304" pitchFamily="18" charset="0"/>
              </a:rPr>
              <a:t>Group: 		</a:t>
            </a:r>
            <a:r>
              <a:rPr lang="en-US" sz="3200" spc="60" dirty="0">
                <a:latin typeface="Times New Roman" panose="02020603050405020304" pitchFamily="18" charset="0"/>
                <a:cs typeface="Times New Roman" panose="02020603050405020304" pitchFamily="18" charset="0"/>
              </a:rPr>
              <a:t>	MT-2004</a:t>
            </a:r>
            <a:endParaRPr lang="ru-RU" sz="3200" spc="60" dirty="0">
              <a:latin typeface="Times New Roman" panose="02020603050405020304" pitchFamily="18" charset="0"/>
              <a:cs typeface="Times New Roman" panose="02020603050405020304" pitchFamily="18" charset="0"/>
            </a:endParaRPr>
          </a:p>
          <a:p>
            <a:pPr marL="12700" marR="5080" indent="33020">
              <a:lnSpc>
                <a:spcPct val="116300"/>
              </a:lnSpc>
            </a:pPr>
            <a:r>
              <a:rPr lang="en-US" sz="3200" b="1" spc="70" dirty="0">
                <a:latin typeface="Times New Roman" panose="02020603050405020304" pitchFamily="18" charset="0"/>
                <a:cs typeface="Times New Roman" panose="02020603050405020304" pitchFamily="18" charset="0"/>
              </a:rPr>
              <a:t>Supervisor:</a:t>
            </a:r>
            <a:r>
              <a:rPr lang="ru-RU" sz="3200" b="1" spc="70" dirty="0">
                <a:latin typeface="Times New Roman" panose="02020603050405020304" pitchFamily="18" charset="0"/>
                <a:cs typeface="Times New Roman" panose="02020603050405020304" pitchFamily="18" charset="0"/>
              </a:rPr>
              <a:t> </a:t>
            </a:r>
            <a:r>
              <a:rPr lang="en-US" sz="3200" b="1" spc="70" dirty="0">
                <a:latin typeface="Times New Roman" panose="02020603050405020304" pitchFamily="18" charset="0"/>
                <a:cs typeface="Times New Roman" panose="02020603050405020304" pitchFamily="18" charset="0"/>
              </a:rPr>
              <a:t>		</a:t>
            </a:r>
            <a:r>
              <a:rPr lang="en-US" sz="3200" spc="-30" dirty="0" err="1">
                <a:latin typeface="Times New Roman" panose="02020603050405020304" pitchFamily="18" charset="0"/>
                <a:cs typeface="Times New Roman" panose="02020603050405020304" pitchFamily="18" charset="0"/>
              </a:rPr>
              <a:t>Yerasyl</a:t>
            </a:r>
            <a:r>
              <a:rPr lang="en-US" sz="3200" spc="-30" dirty="0">
                <a:latin typeface="Times New Roman" panose="02020603050405020304" pitchFamily="18" charset="0"/>
                <a:cs typeface="Times New Roman" panose="02020603050405020304" pitchFamily="18" charset="0"/>
              </a:rPr>
              <a:t> </a:t>
            </a:r>
            <a:r>
              <a:rPr lang="en-US" sz="3200" spc="-30" dirty="0" err="1">
                <a:latin typeface="Times New Roman" panose="02020603050405020304" pitchFamily="18" charset="0"/>
                <a:cs typeface="Times New Roman" panose="02020603050405020304" pitchFamily="18" charset="0"/>
              </a:rPr>
              <a:t>Amanbek</a:t>
            </a:r>
            <a:r>
              <a:rPr sz="3200" spc="95" dirty="0">
                <a:latin typeface="Times New Roman" panose="02020603050405020304" pitchFamily="18" charset="0"/>
                <a:cs typeface="Times New Roman" panose="02020603050405020304" pitchFamily="18" charset="0"/>
              </a:rPr>
              <a:t>,</a:t>
            </a:r>
            <a:r>
              <a:rPr sz="3200" spc="335" dirty="0">
                <a:latin typeface="Times New Roman" panose="02020603050405020304" pitchFamily="18" charset="0"/>
                <a:cs typeface="Times New Roman" panose="02020603050405020304" pitchFamily="18" charset="0"/>
              </a:rPr>
              <a:t> </a:t>
            </a:r>
            <a:r>
              <a:rPr sz="3200" spc="110" dirty="0">
                <a:latin typeface="Times New Roman" panose="02020603050405020304" pitchFamily="18" charset="0"/>
                <a:cs typeface="Times New Roman" panose="02020603050405020304" pitchFamily="18" charset="0"/>
              </a:rPr>
              <a:t>Lecturer</a:t>
            </a:r>
            <a:endParaRPr sz="3200" dirty="0">
              <a:latin typeface="Times New Roman" panose="02020603050405020304" pitchFamily="18" charset="0"/>
              <a:cs typeface="Times New Roman" panose="02020603050405020304" pitchFamily="18" charset="0"/>
            </a:endParaRPr>
          </a:p>
        </p:txBody>
      </p:sp>
      <p:pic>
        <p:nvPicPr>
          <p:cNvPr id="13" name="Picture 4" descr="Science and innovations - AITU">
            <a:extLst>
              <a:ext uri="{FF2B5EF4-FFF2-40B4-BE49-F238E27FC236}">
                <a16:creationId xmlns:a16="http://schemas.microsoft.com/office/drawing/2014/main" id="{8B0CB835-974C-B344-A9CD-5A69A6A79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038" y="214003"/>
            <a:ext cx="3865606" cy="202944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Прямая соединительная линия 15">
            <a:extLst>
              <a:ext uri="{FF2B5EF4-FFF2-40B4-BE49-F238E27FC236}">
                <a16:creationId xmlns:a16="http://schemas.microsoft.com/office/drawing/2014/main" id="{6F1B311B-B0DB-BF42-8456-48D0F176E205}"/>
              </a:ext>
            </a:extLst>
          </p:cNvPr>
          <p:cNvCxnSpPr>
            <a:cxnSpLocks/>
          </p:cNvCxnSpPr>
          <p:nvPr/>
        </p:nvCxnSpPr>
        <p:spPr>
          <a:xfrm>
            <a:off x="1120271" y="4873019"/>
            <a:ext cx="16169306" cy="247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34BB756-830C-A04B-B6A1-020C6FB38E2E}"/>
              </a:ext>
            </a:extLst>
          </p:cNvPr>
          <p:cNvSpPr txBox="1"/>
          <p:nvPr/>
        </p:nvSpPr>
        <p:spPr>
          <a:xfrm>
            <a:off x="8236371" y="9532900"/>
            <a:ext cx="193710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March, 2021</a:t>
            </a:r>
            <a:endParaRPr lang="ru-KZ"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Рисунок 22">
            <a:extLst>
              <a:ext uri="{FF2B5EF4-FFF2-40B4-BE49-F238E27FC236}">
                <a16:creationId xmlns:a16="http://schemas.microsoft.com/office/drawing/2014/main" id="{A1977E5D-BEF6-F549-B711-9522D6B71595}"/>
              </a:ext>
            </a:extLst>
          </p:cNvPr>
          <p:cNvPicPr>
            <a:picLocks noChangeAspect="1"/>
          </p:cNvPicPr>
          <p:nvPr/>
        </p:nvPicPr>
        <p:blipFill rotWithShape="1">
          <a:blip r:embed="rId2">
            <a:extLst>
              <a:ext uri="{28A0092B-C50C-407E-A947-70E740481C1C}">
                <a14:useLocalDpi xmlns:a14="http://schemas.microsoft.com/office/drawing/2010/main" val="0"/>
              </a:ext>
            </a:extLst>
          </a:blip>
          <a:srcRect b="12593"/>
          <a:stretch/>
        </p:blipFill>
        <p:spPr>
          <a:xfrm>
            <a:off x="4000500" y="1104901"/>
            <a:ext cx="10287000" cy="8991600"/>
          </a:xfrm>
          <a:prstGeom prst="rect">
            <a:avLst/>
          </a:prstGeom>
        </p:spPr>
      </p:pic>
      <p:sp>
        <p:nvSpPr>
          <p:cNvPr id="27" name="object 2">
            <a:extLst>
              <a:ext uri="{FF2B5EF4-FFF2-40B4-BE49-F238E27FC236}">
                <a16:creationId xmlns:a16="http://schemas.microsoft.com/office/drawing/2014/main" id="{B58FD998-DC11-AF4D-A328-E7520E9856EC}"/>
              </a:ext>
            </a:extLst>
          </p:cNvPr>
          <p:cNvSpPr txBox="1"/>
          <p:nvPr/>
        </p:nvSpPr>
        <p:spPr>
          <a:xfrm>
            <a:off x="0" y="723900"/>
            <a:ext cx="18288000" cy="1256754"/>
          </a:xfrm>
          <a:prstGeom prst="rect">
            <a:avLst/>
          </a:prstGeom>
        </p:spPr>
        <p:txBody>
          <a:bodyPr vert="horz" wrap="square" lIns="0" tIns="147320" rIns="0" bIns="0" rtlCol="0">
            <a:spAutoFit/>
          </a:bodyPr>
          <a:lstStyle/>
          <a:p>
            <a:pPr algn="ctr"/>
            <a:r>
              <a:rPr lang="en-US" sz="7200" b="1" dirty="0">
                <a:latin typeface="Bell MT" panose="02020503060305020303" pitchFamily="18" charset="0"/>
              </a:rPr>
              <a:t>Thank you for your attention!</a:t>
            </a:r>
            <a:endParaRPr lang="ru-KZ" sz="7200" b="1" dirty="0"/>
          </a:p>
        </p:txBody>
      </p:sp>
      <p:sp>
        <p:nvSpPr>
          <p:cNvPr id="3" name="Прямоугольник 2">
            <a:extLst>
              <a:ext uri="{FF2B5EF4-FFF2-40B4-BE49-F238E27FC236}">
                <a16:creationId xmlns:a16="http://schemas.microsoft.com/office/drawing/2014/main" id="{F9ABB892-C49A-3548-A5CE-3F3B42D5A735}"/>
              </a:ext>
            </a:extLst>
          </p:cNvPr>
          <p:cNvSpPr/>
          <p:nvPr/>
        </p:nvSpPr>
        <p:spPr>
          <a:xfrm>
            <a:off x="10363200" y="3848100"/>
            <a:ext cx="990600" cy="533400"/>
          </a:xfrm>
          <a:prstGeom prst="rect">
            <a:avLst/>
          </a:prstGeom>
          <a:solidFill>
            <a:srgbClr val="D8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4" name="Прямоугольник 3">
            <a:extLst>
              <a:ext uri="{FF2B5EF4-FFF2-40B4-BE49-F238E27FC236}">
                <a16:creationId xmlns:a16="http://schemas.microsoft.com/office/drawing/2014/main" id="{9B1C6BBA-1E59-444A-8B5D-21DE21D1F380}"/>
              </a:ext>
            </a:extLst>
          </p:cNvPr>
          <p:cNvSpPr/>
          <p:nvPr/>
        </p:nvSpPr>
        <p:spPr>
          <a:xfrm>
            <a:off x="5334000" y="5753100"/>
            <a:ext cx="1600200" cy="533400"/>
          </a:xfrm>
          <a:prstGeom prst="rect">
            <a:avLst/>
          </a:prstGeom>
          <a:solidFill>
            <a:srgbClr val="A4B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7" name="TextBox 6">
            <a:extLst>
              <a:ext uri="{FF2B5EF4-FFF2-40B4-BE49-F238E27FC236}">
                <a16:creationId xmlns:a16="http://schemas.microsoft.com/office/drawing/2014/main" id="{753E340B-A8AA-8E4F-945E-5D3CB7D30343}"/>
              </a:ext>
            </a:extLst>
          </p:cNvPr>
          <p:cNvSpPr txBox="1"/>
          <p:nvPr/>
        </p:nvSpPr>
        <p:spPr>
          <a:xfrm>
            <a:off x="10360742" y="3883967"/>
            <a:ext cx="990600" cy="461665"/>
          </a:xfrm>
          <a:prstGeom prst="rect">
            <a:avLst/>
          </a:prstGeom>
          <a:noFill/>
        </p:spPr>
        <p:txBody>
          <a:bodyPr wrap="square" rtlCol="0">
            <a:spAutoFit/>
          </a:bodyPr>
          <a:lstStyle/>
          <a:p>
            <a:r>
              <a:rPr lang="en-US" sz="2400" b="1" dirty="0">
                <a:solidFill>
                  <a:schemeClr val="bg1"/>
                </a:solidFill>
                <a:latin typeface="Baloo" panose="03080902040302020200" pitchFamily="66" charset="0"/>
                <a:cs typeface="Baloo" panose="03080902040302020200" pitchFamily="66" charset="0"/>
              </a:rPr>
              <a:t>JAVA</a:t>
            </a:r>
            <a:endParaRPr lang="ru-KZ" sz="2400" b="1" dirty="0">
              <a:solidFill>
                <a:schemeClr val="bg1"/>
              </a:solidFill>
              <a:latin typeface="Times New Roman" panose="02020603050405020304" pitchFamily="18" charset="0"/>
              <a:cs typeface="Baloo" panose="03080902040302020200" pitchFamily="66" charset="0"/>
            </a:endParaRPr>
          </a:p>
        </p:txBody>
      </p:sp>
      <p:sp>
        <p:nvSpPr>
          <p:cNvPr id="10" name="TextBox 9">
            <a:extLst>
              <a:ext uri="{FF2B5EF4-FFF2-40B4-BE49-F238E27FC236}">
                <a16:creationId xmlns:a16="http://schemas.microsoft.com/office/drawing/2014/main" id="{46BCB293-22AF-8F4E-8339-2C7E86E7AAD3}"/>
              </a:ext>
            </a:extLst>
          </p:cNvPr>
          <p:cNvSpPr txBox="1"/>
          <p:nvPr/>
        </p:nvSpPr>
        <p:spPr>
          <a:xfrm>
            <a:off x="5562600" y="5753100"/>
            <a:ext cx="1143000" cy="646331"/>
          </a:xfrm>
          <a:prstGeom prst="rect">
            <a:avLst/>
          </a:prstGeom>
          <a:noFill/>
        </p:spPr>
        <p:txBody>
          <a:bodyPr wrap="square" rtlCol="0">
            <a:spAutoFit/>
          </a:bodyPr>
          <a:lstStyle/>
          <a:p>
            <a:r>
              <a:rPr lang="en-US" sz="3600" b="1" dirty="0">
                <a:solidFill>
                  <a:schemeClr val="bg1"/>
                </a:solidFill>
                <a:latin typeface="Baloo" panose="03080902040302020200" pitchFamily="66" charset="0"/>
                <a:cs typeface="Baloo" panose="03080902040302020200" pitchFamily="66" charset="0"/>
              </a:rPr>
              <a:t>SQL</a:t>
            </a:r>
            <a:endParaRPr lang="ru-KZ" sz="3600" b="1" dirty="0">
              <a:solidFill>
                <a:schemeClr val="bg1"/>
              </a:solidFill>
              <a:latin typeface="Times New Roman" panose="02020603050405020304" pitchFamily="18" charset="0"/>
              <a:cs typeface="Baloo" panose="03080902040302020200" pitchFamily="66" charset="0"/>
            </a:endParaRPr>
          </a:p>
        </p:txBody>
      </p:sp>
    </p:spTree>
    <p:extLst>
      <p:ext uri="{BB962C8B-B14F-4D97-AF65-F5344CB8AC3E}">
        <p14:creationId xmlns:p14="http://schemas.microsoft.com/office/powerpoint/2010/main" val="183479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BC746B4C-D16B-4547-AC1B-E7123B97F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7" y="0"/>
            <a:ext cx="18288000" cy="10287001"/>
          </a:xfrm>
          <a:prstGeom prst="rect">
            <a:avLst/>
          </a:prstGeom>
        </p:spPr>
      </p:pic>
      <p:sp>
        <p:nvSpPr>
          <p:cNvPr id="5" name="object 2">
            <a:extLst>
              <a:ext uri="{FF2B5EF4-FFF2-40B4-BE49-F238E27FC236}">
                <a16:creationId xmlns:a16="http://schemas.microsoft.com/office/drawing/2014/main" id="{667B5598-8910-2143-BD1C-D274103A5131}"/>
              </a:ext>
            </a:extLst>
          </p:cNvPr>
          <p:cNvSpPr txBox="1"/>
          <p:nvPr/>
        </p:nvSpPr>
        <p:spPr>
          <a:xfrm>
            <a:off x="2895600" y="4464883"/>
            <a:ext cx="3657600" cy="1357231"/>
          </a:xfrm>
          <a:prstGeom prst="rect">
            <a:avLst/>
          </a:prstGeom>
        </p:spPr>
        <p:txBody>
          <a:bodyPr vert="horz" wrap="square" lIns="0" tIns="147320" rIns="0" bIns="0" rtlCol="0">
            <a:spAutoFit/>
          </a:bodyPr>
          <a:lstStyle/>
          <a:p>
            <a:pPr marL="12700" marR="5080">
              <a:lnSpc>
                <a:spcPts val="9300"/>
              </a:lnSpc>
              <a:spcBef>
                <a:spcPts val="1160"/>
              </a:spcBef>
            </a:pPr>
            <a:r>
              <a:rPr lang="en-US" sz="7200" b="1" spc="250" dirty="0">
                <a:solidFill>
                  <a:srgbClr val="0F0E0D"/>
                </a:solidFill>
                <a:latin typeface="Bell MT" panose="02020503060305020303" pitchFamily="18" charset="0"/>
                <a:cs typeface="Arial"/>
              </a:rPr>
              <a:t>Outline</a:t>
            </a:r>
            <a:endParaRPr sz="7200" dirty="0">
              <a:latin typeface="Bell MT" panose="02020503060305020303" pitchFamily="18" charset="0"/>
              <a:cs typeface="Arial"/>
            </a:endParaRPr>
          </a:p>
        </p:txBody>
      </p:sp>
      <p:graphicFrame>
        <p:nvGraphicFramePr>
          <p:cNvPr id="14" name="Таблица 14">
            <a:extLst>
              <a:ext uri="{FF2B5EF4-FFF2-40B4-BE49-F238E27FC236}">
                <a16:creationId xmlns:a16="http://schemas.microsoft.com/office/drawing/2014/main" id="{2407DF54-7950-8C42-803E-679A097E487E}"/>
              </a:ext>
            </a:extLst>
          </p:cNvPr>
          <p:cNvGraphicFramePr>
            <a:graphicFrameLocks noGrp="1"/>
          </p:cNvGraphicFramePr>
          <p:nvPr>
            <p:extLst>
              <p:ext uri="{D42A27DB-BD31-4B8C-83A1-F6EECF244321}">
                <p14:modId xmlns:p14="http://schemas.microsoft.com/office/powerpoint/2010/main" val="4203520512"/>
              </p:ext>
            </p:extLst>
          </p:nvPr>
        </p:nvGraphicFramePr>
        <p:xfrm>
          <a:off x="10938225" y="1467924"/>
          <a:ext cx="5715000" cy="743712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3514169488"/>
                    </a:ext>
                  </a:extLst>
                </a:gridCol>
              </a:tblGrid>
              <a:tr h="12277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2000" b="0" dirty="0">
                        <a:solidFill>
                          <a:schemeClr val="tx1"/>
                        </a:solidFill>
                        <a:latin typeface="Times New Roman" panose="02020603050405020304" pitchFamily="18" charset="0"/>
                        <a:cs typeface="Times New Roman" panose="02020603050405020304" pitchFamily="18" charset="0"/>
                      </a:endParaRPr>
                    </a:p>
                  </a:txBody>
                  <a:tcPr>
                    <a:lnT w="28575" cap="flat" cmpd="sng" algn="ctr">
                      <a:solidFill>
                        <a:srgbClr val="B9DFFF"/>
                      </a:solidFill>
                      <a:prstDash val="solid"/>
                      <a:round/>
                      <a:headEnd type="none" w="med" len="med"/>
                      <a:tailEnd type="none" w="med" len="med"/>
                    </a:lnT>
                    <a:lnB w="28575" cap="flat" cmpd="sng" algn="ctr">
                      <a:solidFill>
                        <a:srgbClr val="B9DFFF"/>
                      </a:solidFill>
                      <a:prstDash val="solid"/>
                      <a:round/>
                      <a:headEnd type="none" w="med" len="med"/>
                      <a:tailEnd type="none" w="med" len="med"/>
                    </a:lnB>
                    <a:noFill/>
                  </a:tcPr>
                </a:tc>
                <a:extLst>
                  <a:ext uri="{0D108BD9-81ED-4DB2-BD59-A6C34878D82A}">
                    <a16:rowId xmlns:a16="http://schemas.microsoft.com/office/drawing/2014/main" val="2809796473"/>
                  </a:ext>
                </a:extLst>
              </a:tr>
              <a:tr h="94261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lnT w="28575" cap="flat" cmpd="sng" algn="ctr">
                      <a:solidFill>
                        <a:srgbClr val="B9DFFF"/>
                      </a:solidFill>
                      <a:prstDash val="solid"/>
                      <a:round/>
                      <a:headEnd type="none" w="med" len="med"/>
                      <a:tailEnd type="none" w="med" len="med"/>
                    </a:lnT>
                    <a:lnB w="28575" cap="flat" cmpd="sng" algn="ctr">
                      <a:solidFill>
                        <a:srgbClr val="B9DFFF"/>
                      </a:solidFill>
                      <a:prstDash val="solid"/>
                      <a:round/>
                      <a:headEnd type="none" w="med" len="med"/>
                      <a:tailEnd type="none" w="med" len="med"/>
                    </a:lnB>
                    <a:noFill/>
                  </a:tcPr>
                </a:tc>
                <a:extLst>
                  <a:ext uri="{0D108BD9-81ED-4DB2-BD59-A6C34878D82A}">
                    <a16:rowId xmlns:a16="http://schemas.microsoft.com/office/drawing/2014/main" val="1220330894"/>
                  </a:ext>
                </a:extLst>
              </a:tr>
              <a:tr h="94261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    </a:t>
                      </a:r>
                    </a:p>
                    <a:p>
                      <a:pPr algn="l"/>
                      <a:endParaRPr lang="ru-KZ" sz="2000" dirty="0">
                        <a:ln>
                          <a:noFill/>
                        </a:ln>
                        <a:solidFill>
                          <a:schemeClr val="tx1"/>
                        </a:solidFill>
                      </a:endParaRPr>
                    </a:p>
                  </a:txBody>
                  <a:tcPr>
                    <a:lnT w="28575" cap="flat" cmpd="sng" algn="ctr">
                      <a:solidFill>
                        <a:srgbClr val="B9DFFF"/>
                      </a:solidFill>
                      <a:prstDash val="solid"/>
                      <a:round/>
                      <a:headEnd type="none" w="med" len="med"/>
                      <a:tailEnd type="none" w="med" len="med"/>
                    </a:lnT>
                    <a:lnB w="28575" cap="flat" cmpd="sng" algn="ctr">
                      <a:solidFill>
                        <a:srgbClr val="B9DFFF"/>
                      </a:solidFill>
                      <a:prstDash val="solid"/>
                      <a:round/>
                      <a:headEnd type="none" w="med" len="med"/>
                      <a:tailEnd type="none" w="med" len="med"/>
                    </a:lnB>
                    <a:noFill/>
                  </a:tcPr>
                </a:tc>
                <a:extLst>
                  <a:ext uri="{0D108BD9-81ED-4DB2-BD59-A6C34878D82A}">
                    <a16:rowId xmlns:a16="http://schemas.microsoft.com/office/drawing/2014/main" val="3096342284"/>
                  </a:ext>
                </a:extLst>
              </a:tr>
              <a:tr h="94261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    </a:t>
                      </a:r>
                    </a:p>
                    <a:p>
                      <a:pPr algn="l"/>
                      <a:endParaRPr lang="ru-KZ" sz="2000" dirty="0">
                        <a:ln>
                          <a:noFill/>
                        </a:ln>
                        <a:solidFill>
                          <a:schemeClr val="tx1"/>
                        </a:solidFill>
                      </a:endParaRPr>
                    </a:p>
                  </a:txBody>
                  <a:tcPr>
                    <a:lnT w="28575" cap="flat" cmpd="sng" algn="ctr">
                      <a:solidFill>
                        <a:srgbClr val="B9DFFF"/>
                      </a:solidFill>
                      <a:prstDash val="solid"/>
                      <a:round/>
                      <a:headEnd type="none" w="med" len="med"/>
                      <a:tailEnd type="none" w="med" len="med"/>
                    </a:lnT>
                    <a:lnB w="28575" cap="flat" cmpd="sng" algn="ctr">
                      <a:solidFill>
                        <a:srgbClr val="B9DFFF"/>
                      </a:solidFill>
                      <a:prstDash val="solid"/>
                      <a:round/>
                      <a:headEnd type="none" w="med" len="med"/>
                      <a:tailEnd type="none" w="med" len="med"/>
                    </a:lnB>
                    <a:noFill/>
                  </a:tcPr>
                </a:tc>
                <a:extLst>
                  <a:ext uri="{0D108BD9-81ED-4DB2-BD59-A6C34878D82A}">
                    <a16:rowId xmlns:a16="http://schemas.microsoft.com/office/drawing/2014/main" val="356592480"/>
                  </a:ext>
                </a:extLst>
              </a:tr>
              <a:tr h="94261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    </a:t>
                      </a:r>
                    </a:p>
                    <a:p>
                      <a:pPr algn="l"/>
                      <a:endParaRPr lang="ru-KZ" sz="2000" dirty="0">
                        <a:ln>
                          <a:noFill/>
                        </a:ln>
                        <a:solidFill>
                          <a:schemeClr val="tx1"/>
                        </a:solidFill>
                      </a:endParaRPr>
                    </a:p>
                  </a:txBody>
                  <a:tcPr>
                    <a:lnT w="28575" cap="flat" cmpd="sng" algn="ctr">
                      <a:solidFill>
                        <a:srgbClr val="B9DFFF"/>
                      </a:solidFill>
                      <a:prstDash val="solid"/>
                      <a:round/>
                      <a:headEnd type="none" w="med" len="med"/>
                      <a:tailEnd type="none" w="med" len="med"/>
                    </a:lnT>
                    <a:lnB w="28575" cap="flat" cmpd="sng" algn="ctr">
                      <a:solidFill>
                        <a:srgbClr val="B9DFFF"/>
                      </a:solidFill>
                      <a:prstDash val="solid"/>
                      <a:round/>
                      <a:headEnd type="none" w="med" len="med"/>
                      <a:tailEnd type="none" w="med" len="med"/>
                    </a:lnB>
                    <a:noFill/>
                  </a:tcPr>
                </a:tc>
                <a:extLst>
                  <a:ext uri="{0D108BD9-81ED-4DB2-BD59-A6C34878D82A}">
                    <a16:rowId xmlns:a16="http://schemas.microsoft.com/office/drawing/2014/main" val="360885574"/>
                  </a:ext>
                </a:extLst>
              </a:tr>
              <a:tr h="94261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    </a:t>
                      </a:r>
                    </a:p>
                    <a:p>
                      <a:pPr algn="l"/>
                      <a:endParaRPr lang="ru-KZ" sz="2000" dirty="0">
                        <a:ln>
                          <a:noFill/>
                        </a:ln>
                        <a:solidFill>
                          <a:schemeClr val="tx1"/>
                        </a:solidFill>
                      </a:endParaRPr>
                    </a:p>
                  </a:txBody>
                  <a:tcPr>
                    <a:lnT w="28575" cap="flat" cmpd="sng" algn="ctr">
                      <a:solidFill>
                        <a:srgbClr val="B9DFFF"/>
                      </a:solidFill>
                      <a:prstDash val="solid"/>
                      <a:round/>
                      <a:headEnd type="none" w="med" len="med"/>
                      <a:tailEnd type="none" w="med" len="med"/>
                    </a:lnT>
                    <a:lnB w="28575" cap="flat" cmpd="sng" algn="ctr">
                      <a:solidFill>
                        <a:srgbClr val="B9DFFF"/>
                      </a:solidFill>
                      <a:prstDash val="solid"/>
                      <a:round/>
                      <a:headEnd type="none" w="med" len="med"/>
                      <a:tailEnd type="none" w="med" len="med"/>
                    </a:lnB>
                    <a:noFill/>
                  </a:tcPr>
                </a:tc>
                <a:extLst>
                  <a:ext uri="{0D108BD9-81ED-4DB2-BD59-A6C34878D82A}">
                    <a16:rowId xmlns:a16="http://schemas.microsoft.com/office/drawing/2014/main" val="3263363721"/>
                  </a:ext>
                </a:extLst>
              </a:tr>
              <a:tr h="94261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   </a:t>
                      </a:r>
                    </a:p>
                  </a:txBody>
                  <a:tcPr>
                    <a:lnT w="28575" cap="flat" cmpd="sng" algn="ctr">
                      <a:solidFill>
                        <a:srgbClr val="B9DFFF"/>
                      </a:solidFill>
                      <a:prstDash val="solid"/>
                      <a:round/>
                      <a:headEnd type="none" w="med" len="med"/>
                      <a:tailEnd type="none" w="med" len="med"/>
                    </a:lnT>
                    <a:lnB w="28575" cap="flat" cmpd="sng" algn="ctr">
                      <a:solidFill>
                        <a:srgbClr val="B9DFFF"/>
                      </a:solidFill>
                      <a:prstDash val="solid"/>
                      <a:round/>
                      <a:headEnd type="none" w="med" len="med"/>
                      <a:tailEnd type="none" w="med" len="med"/>
                    </a:lnB>
                    <a:noFill/>
                  </a:tcPr>
                </a:tc>
                <a:extLst>
                  <a:ext uri="{0D108BD9-81ED-4DB2-BD59-A6C34878D82A}">
                    <a16:rowId xmlns:a16="http://schemas.microsoft.com/office/drawing/2014/main" val="54377992"/>
                  </a:ext>
                </a:extLst>
              </a:tr>
              <a:tr h="942612">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    </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ru-KZ" sz="2000" dirty="0">
                        <a:ln>
                          <a:noFill/>
                        </a:ln>
                        <a:solidFill>
                          <a:schemeClr val="tx1"/>
                        </a:solidFill>
                      </a:endParaRPr>
                    </a:p>
                  </a:txBody>
                  <a:tcPr>
                    <a:lnT w="28575" cap="flat" cmpd="sng" algn="ctr">
                      <a:solidFill>
                        <a:srgbClr val="B9DFFF"/>
                      </a:solidFill>
                      <a:prstDash val="solid"/>
                      <a:round/>
                      <a:headEnd type="none" w="med" len="med"/>
                      <a:tailEnd type="none" w="med" len="med"/>
                    </a:lnT>
                    <a:noFill/>
                  </a:tcPr>
                </a:tc>
                <a:extLst>
                  <a:ext uri="{0D108BD9-81ED-4DB2-BD59-A6C34878D82A}">
                    <a16:rowId xmlns:a16="http://schemas.microsoft.com/office/drawing/2014/main" val="3678159361"/>
                  </a:ext>
                </a:extLst>
              </a:tr>
            </a:tbl>
          </a:graphicData>
        </a:graphic>
      </p:graphicFrame>
      <p:sp>
        <p:nvSpPr>
          <p:cNvPr id="17" name="object 4">
            <a:extLst>
              <a:ext uri="{FF2B5EF4-FFF2-40B4-BE49-F238E27FC236}">
                <a16:creationId xmlns:a16="http://schemas.microsoft.com/office/drawing/2014/main" id="{4F29675A-35BE-2840-A054-5E44E6A4C94E}"/>
              </a:ext>
            </a:extLst>
          </p:cNvPr>
          <p:cNvSpPr txBox="1"/>
          <p:nvPr/>
        </p:nvSpPr>
        <p:spPr>
          <a:xfrm>
            <a:off x="10941538" y="3194733"/>
            <a:ext cx="4530182" cy="566181"/>
          </a:xfrm>
          <a:prstGeom prst="rect">
            <a:avLst/>
          </a:prstGeom>
        </p:spPr>
        <p:txBody>
          <a:bodyPr vert="horz" wrap="square" lIns="0" tIns="12065" rIns="0" bIns="0" rtlCol="0">
            <a:spAutoFit/>
          </a:bodyPr>
          <a:lstStyle/>
          <a:p>
            <a:r>
              <a:rPr lang="ru-RU" sz="36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Introduction</a:t>
            </a:r>
            <a:endParaRPr lang="ru-RU" sz="3600" dirty="0">
              <a:latin typeface="Times New Roman" panose="02020603050405020304" pitchFamily="18" charset="0"/>
              <a:cs typeface="Times New Roman" panose="02020603050405020304" pitchFamily="18" charset="0"/>
            </a:endParaRPr>
          </a:p>
        </p:txBody>
      </p:sp>
      <p:sp>
        <p:nvSpPr>
          <p:cNvPr id="21" name="object 4">
            <a:extLst>
              <a:ext uri="{FF2B5EF4-FFF2-40B4-BE49-F238E27FC236}">
                <a16:creationId xmlns:a16="http://schemas.microsoft.com/office/drawing/2014/main" id="{2E473C48-320F-544D-80EE-10A776F47BD8}"/>
              </a:ext>
            </a:extLst>
          </p:cNvPr>
          <p:cNvSpPr txBox="1"/>
          <p:nvPr/>
        </p:nvSpPr>
        <p:spPr>
          <a:xfrm>
            <a:off x="10921660" y="6241923"/>
            <a:ext cx="4530182" cy="566181"/>
          </a:xfrm>
          <a:prstGeom prst="rect">
            <a:avLst/>
          </a:prstGeom>
        </p:spPr>
        <p:txBody>
          <a:bodyPr vert="horz" wrap="square" lIns="0" tIns="12065" rIns="0" bIns="0" rtlCol="0">
            <a:spAutoFit/>
          </a:bodyPr>
          <a:lstStyle/>
          <a:p>
            <a:r>
              <a:rPr lang="ru-RU" sz="36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Glossary</a:t>
            </a:r>
            <a:endParaRPr lang="ru-RU" sz="3600" dirty="0">
              <a:latin typeface="Times New Roman" panose="02020603050405020304" pitchFamily="18" charset="0"/>
              <a:cs typeface="Times New Roman" panose="02020603050405020304" pitchFamily="18" charset="0"/>
            </a:endParaRPr>
          </a:p>
        </p:txBody>
      </p:sp>
      <p:sp>
        <p:nvSpPr>
          <p:cNvPr id="25" name="object 4">
            <a:extLst>
              <a:ext uri="{FF2B5EF4-FFF2-40B4-BE49-F238E27FC236}">
                <a16:creationId xmlns:a16="http://schemas.microsoft.com/office/drawing/2014/main" id="{996100DB-92EF-8044-8997-89BF085C70A8}"/>
              </a:ext>
            </a:extLst>
          </p:cNvPr>
          <p:cNvSpPr txBox="1"/>
          <p:nvPr/>
        </p:nvSpPr>
        <p:spPr>
          <a:xfrm>
            <a:off x="10938225" y="5186484"/>
            <a:ext cx="4530182" cy="566181"/>
          </a:xfrm>
          <a:prstGeom prst="rect">
            <a:avLst/>
          </a:prstGeom>
        </p:spPr>
        <p:txBody>
          <a:bodyPr vert="horz" wrap="square" lIns="0" tIns="12065" rIns="0" bIns="0" rtlCol="0">
            <a:spAutoFit/>
          </a:bodyPr>
          <a:lstStyle/>
          <a:p>
            <a:r>
              <a:rPr lang="ru-RU" sz="36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Conclusion</a:t>
            </a:r>
            <a:endParaRPr lang="ru-RU" sz="3600" dirty="0">
              <a:latin typeface="Times New Roman" panose="02020603050405020304" pitchFamily="18" charset="0"/>
              <a:cs typeface="Times New Roman" panose="02020603050405020304" pitchFamily="18" charset="0"/>
            </a:endParaRPr>
          </a:p>
        </p:txBody>
      </p:sp>
      <p:sp>
        <p:nvSpPr>
          <p:cNvPr id="26" name="object 4">
            <a:extLst>
              <a:ext uri="{FF2B5EF4-FFF2-40B4-BE49-F238E27FC236}">
                <a16:creationId xmlns:a16="http://schemas.microsoft.com/office/drawing/2014/main" id="{236DBD17-8CFF-5C41-9C4E-57B5FFCF9B60}"/>
              </a:ext>
            </a:extLst>
          </p:cNvPr>
          <p:cNvSpPr/>
          <p:nvPr/>
        </p:nvSpPr>
        <p:spPr>
          <a:xfrm>
            <a:off x="16454390" y="9066525"/>
            <a:ext cx="955675" cy="500380"/>
          </a:xfrm>
          <a:custGeom>
            <a:avLst/>
            <a:gdLst/>
            <a:ahLst/>
            <a:cxnLst/>
            <a:rect l="l" t="t" r="r" b="b"/>
            <a:pathLst>
              <a:path w="955675" h="500379">
                <a:moveTo>
                  <a:pt x="706341" y="499998"/>
                </a:moveTo>
                <a:lnTo>
                  <a:pt x="249192" y="499998"/>
                </a:lnTo>
                <a:lnTo>
                  <a:pt x="204369" y="495970"/>
                </a:lnTo>
                <a:lnTo>
                  <a:pt x="162194" y="484359"/>
                </a:lnTo>
                <a:lnTo>
                  <a:pt x="123368" y="465874"/>
                </a:lnTo>
                <a:lnTo>
                  <a:pt x="88593" y="441223"/>
                </a:lnTo>
                <a:lnTo>
                  <a:pt x="58568" y="411115"/>
                </a:lnTo>
                <a:lnTo>
                  <a:pt x="33996" y="376258"/>
                </a:lnTo>
                <a:lnTo>
                  <a:pt x="15576" y="337362"/>
                </a:lnTo>
                <a:lnTo>
                  <a:pt x="4010" y="295135"/>
                </a:lnTo>
                <a:lnTo>
                  <a:pt x="0" y="250286"/>
                </a:lnTo>
                <a:lnTo>
                  <a:pt x="4010" y="205266"/>
                </a:lnTo>
                <a:lnTo>
                  <a:pt x="15576" y="162906"/>
                </a:lnTo>
                <a:lnTo>
                  <a:pt x="33996" y="123910"/>
                </a:lnTo>
                <a:lnTo>
                  <a:pt x="58568" y="88981"/>
                </a:lnTo>
                <a:lnTo>
                  <a:pt x="88593" y="58825"/>
                </a:lnTo>
                <a:lnTo>
                  <a:pt x="123368" y="34145"/>
                </a:lnTo>
                <a:lnTo>
                  <a:pt x="162194" y="15645"/>
                </a:lnTo>
                <a:lnTo>
                  <a:pt x="204369" y="4028"/>
                </a:lnTo>
                <a:lnTo>
                  <a:pt x="249192" y="0"/>
                </a:lnTo>
                <a:lnTo>
                  <a:pt x="706341" y="0"/>
                </a:lnTo>
                <a:lnTo>
                  <a:pt x="751164" y="4028"/>
                </a:lnTo>
                <a:lnTo>
                  <a:pt x="793339" y="15645"/>
                </a:lnTo>
                <a:lnTo>
                  <a:pt x="832165" y="34145"/>
                </a:lnTo>
                <a:lnTo>
                  <a:pt x="866940" y="58825"/>
                </a:lnTo>
                <a:lnTo>
                  <a:pt x="896965" y="88981"/>
                </a:lnTo>
                <a:lnTo>
                  <a:pt x="921537" y="123910"/>
                </a:lnTo>
                <a:lnTo>
                  <a:pt x="939956" y="162906"/>
                </a:lnTo>
                <a:lnTo>
                  <a:pt x="951522" y="205266"/>
                </a:lnTo>
                <a:lnTo>
                  <a:pt x="955533" y="250286"/>
                </a:lnTo>
                <a:lnTo>
                  <a:pt x="951353" y="295135"/>
                </a:lnTo>
                <a:lnTo>
                  <a:pt x="939660" y="337362"/>
                </a:lnTo>
                <a:lnTo>
                  <a:pt x="921156" y="376258"/>
                </a:lnTo>
                <a:lnTo>
                  <a:pt x="896541" y="411115"/>
                </a:lnTo>
                <a:lnTo>
                  <a:pt x="866517" y="441223"/>
                </a:lnTo>
                <a:lnTo>
                  <a:pt x="831784" y="465874"/>
                </a:lnTo>
                <a:lnTo>
                  <a:pt x="793043" y="484359"/>
                </a:lnTo>
                <a:lnTo>
                  <a:pt x="750995" y="495970"/>
                </a:lnTo>
                <a:lnTo>
                  <a:pt x="706341" y="499998"/>
                </a:lnTo>
                <a:close/>
              </a:path>
            </a:pathLst>
          </a:custGeom>
          <a:solidFill>
            <a:srgbClr val="B8DFFF"/>
          </a:solidFill>
        </p:spPr>
        <p:txBody>
          <a:bodyPr wrap="square" lIns="0" tIns="0" rIns="0" bIns="0" rtlCol="0"/>
          <a:lstStyle/>
          <a:p>
            <a:endParaRPr dirty="0"/>
          </a:p>
        </p:txBody>
      </p:sp>
      <p:sp>
        <p:nvSpPr>
          <p:cNvPr id="28" name="object 11">
            <a:extLst>
              <a:ext uri="{FF2B5EF4-FFF2-40B4-BE49-F238E27FC236}">
                <a16:creationId xmlns:a16="http://schemas.microsoft.com/office/drawing/2014/main" id="{3DBA1775-28EE-CB46-8A9D-75DB74713CF9}"/>
              </a:ext>
            </a:extLst>
          </p:cNvPr>
          <p:cNvSpPr txBox="1"/>
          <p:nvPr/>
        </p:nvSpPr>
        <p:spPr>
          <a:xfrm>
            <a:off x="16711247" y="9038040"/>
            <a:ext cx="441959" cy="482600"/>
          </a:xfrm>
          <a:prstGeom prst="rect">
            <a:avLst/>
          </a:prstGeom>
        </p:spPr>
        <p:txBody>
          <a:bodyPr vert="horz" wrap="square" lIns="0" tIns="12700" rIns="0" bIns="0" rtlCol="0">
            <a:spAutoFit/>
          </a:bodyPr>
          <a:lstStyle/>
          <a:p>
            <a:pPr marL="12700">
              <a:lnSpc>
                <a:spcPct val="100000"/>
              </a:lnSpc>
              <a:spcBef>
                <a:spcPts val="100"/>
              </a:spcBef>
            </a:pPr>
            <a:r>
              <a:rPr lang="en-US" sz="3000" b="1" spc="-35" dirty="0">
                <a:solidFill>
                  <a:srgbClr val="0F0E0D"/>
                </a:solidFill>
                <a:latin typeface="Arial"/>
                <a:cs typeface="Arial"/>
              </a:rPr>
              <a:t> </a:t>
            </a:r>
            <a:r>
              <a:rPr lang="ru-RU" sz="3000" b="1" spc="-35" dirty="0">
                <a:solidFill>
                  <a:srgbClr val="0F0E0D"/>
                </a:solidFill>
                <a:latin typeface="Arial"/>
                <a:cs typeface="Arial"/>
              </a:rPr>
              <a:t>2</a:t>
            </a:r>
            <a:endParaRPr sz="3000" dirty="0">
              <a:latin typeface="Arial"/>
              <a:cs typeface="Arial"/>
            </a:endParaRPr>
          </a:p>
        </p:txBody>
      </p:sp>
      <p:sp>
        <p:nvSpPr>
          <p:cNvPr id="16" name="object 4">
            <a:extLst>
              <a:ext uri="{FF2B5EF4-FFF2-40B4-BE49-F238E27FC236}">
                <a16:creationId xmlns:a16="http://schemas.microsoft.com/office/drawing/2014/main" id="{C3472E06-DE70-6040-850A-714B7F93E763}"/>
              </a:ext>
            </a:extLst>
          </p:cNvPr>
          <p:cNvSpPr txBox="1"/>
          <p:nvPr/>
        </p:nvSpPr>
        <p:spPr>
          <a:xfrm>
            <a:off x="10938225" y="4250172"/>
            <a:ext cx="6909139" cy="566181"/>
          </a:xfrm>
          <a:prstGeom prst="rect">
            <a:avLst/>
          </a:prstGeom>
        </p:spPr>
        <p:txBody>
          <a:bodyPr vert="horz" wrap="square" lIns="0" tIns="12065" rIns="0" bIns="0" rtlCol="0">
            <a:spAutoFit/>
          </a:bodyPr>
          <a:lstStyle/>
          <a:p>
            <a:r>
              <a:rPr lang="ru-RU" sz="36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UML Diagram</a:t>
            </a:r>
            <a:endParaRPr lang="ru-RU" sz="3600" dirty="0">
              <a:latin typeface="Times New Roman" panose="02020603050405020304" pitchFamily="18" charset="0"/>
              <a:cs typeface="Times New Roman" panose="02020603050405020304" pitchFamily="18" charset="0"/>
            </a:endParaRPr>
          </a:p>
        </p:txBody>
      </p:sp>
      <p:sp>
        <p:nvSpPr>
          <p:cNvPr id="2" name="Прямоугольник 1">
            <a:extLst>
              <a:ext uri="{FF2B5EF4-FFF2-40B4-BE49-F238E27FC236}">
                <a16:creationId xmlns:a16="http://schemas.microsoft.com/office/drawing/2014/main" id="{91682959-C38B-0242-B56E-DA5ED8D3660A}"/>
              </a:ext>
            </a:extLst>
          </p:cNvPr>
          <p:cNvSpPr/>
          <p:nvPr/>
        </p:nvSpPr>
        <p:spPr>
          <a:xfrm>
            <a:off x="10744200" y="1257300"/>
            <a:ext cx="6409006"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9" name="Прямоугольник 18">
            <a:extLst>
              <a:ext uri="{FF2B5EF4-FFF2-40B4-BE49-F238E27FC236}">
                <a16:creationId xmlns:a16="http://schemas.microsoft.com/office/drawing/2014/main" id="{FD43E953-5018-794D-A79E-6B3B4DA841FE}"/>
              </a:ext>
            </a:extLst>
          </p:cNvPr>
          <p:cNvSpPr/>
          <p:nvPr/>
        </p:nvSpPr>
        <p:spPr>
          <a:xfrm>
            <a:off x="10591222" y="7249487"/>
            <a:ext cx="6409006"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6" name="Прямоугольник 5">
            <a:extLst>
              <a:ext uri="{FF2B5EF4-FFF2-40B4-BE49-F238E27FC236}">
                <a16:creationId xmlns:a16="http://schemas.microsoft.com/office/drawing/2014/main" id="{DA05A253-6E3E-A142-B923-A73CE4C7ACF8}"/>
              </a:ext>
            </a:extLst>
          </p:cNvPr>
          <p:cNvSpPr/>
          <p:nvPr/>
        </p:nvSpPr>
        <p:spPr>
          <a:xfrm>
            <a:off x="10744200" y="2857500"/>
            <a:ext cx="6256028"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Tree>
    <p:extLst>
      <p:ext uri="{BB962C8B-B14F-4D97-AF65-F5344CB8AC3E}">
        <p14:creationId xmlns:p14="http://schemas.microsoft.com/office/powerpoint/2010/main" val="334466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4">
            <a:extLst>
              <a:ext uri="{FF2B5EF4-FFF2-40B4-BE49-F238E27FC236}">
                <a16:creationId xmlns:a16="http://schemas.microsoft.com/office/drawing/2014/main" id="{867EB7C4-EBC0-7A4F-9850-03C27209FE9E}"/>
              </a:ext>
            </a:extLst>
          </p:cNvPr>
          <p:cNvSpPr/>
          <p:nvPr/>
        </p:nvSpPr>
        <p:spPr>
          <a:xfrm>
            <a:off x="16454390" y="9066525"/>
            <a:ext cx="955675" cy="500380"/>
          </a:xfrm>
          <a:custGeom>
            <a:avLst/>
            <a:gdLst/>
            <a:ahLst/>
            <a:cxnLst/>
            <a:rect l="l" t="t" r="r" b="b"/>
            <a:pathLst>
              <a:path w="955675" h="500379">
                <a:moveTo>
                  <a:pt x="706341" y="499998"/>
                </a:moveTo>
                <a:lnTo>
                  <a:pt x="249192" y="499998"/>
                </a:lnTo>
                <a:lnTo>
                  <a:pt x="204369" y="495970"/>
                </a:lnTo>
                <a:lnTo>
                  <a:pt x="162194" y="484359"/>
                </a:lnTo>
                <a:lnTo>
                  <a:pt x="123368" y="465874"/>
                </a:lnTo>
                <a:lnTo>
                  <a:pt x="88593" y="441223"/>
                </a:lnTo>
                <a:lnTo>
                  <a:pt x="58568" y="411115"/>
                </a:lnTo>
                <a:lnTo>
                  <a:pt x="33996" y="376258"/>
                </a:lnTo>
                <a:lnTo>
                  <a:pt x="15576" y="337362"/>
                </a:lnTo>
                <a:lnTo>
                  <a:pt x="4010" y="295135"/>
                </a:lnTo>
                <a:lnTo>
                  <a:pt x="0" y="250286"/>
                </a:lnTo>
                <a:lnTo>
                  <a:pt x="4010" y="205266"/>
                </a:lnTo>
                <a:lnTo>
                  <a:pt x="15576" y="162906"/>
                </a:lnTo>
                <a:lnTo>
                  <a:pt x="33996" y="123910"/>
                </a:lnTo>
                <a:lnTo>
                  <a:pt x="58568" y="88981"/>
                </a:lnTo>
                <a:lnTo>
                  <a:pt x="88593" y="58825"/>
                </a:lnTo>
                <a:lnTo>
                  <a:pt x="123368" y="34145"/>
                </a:lnTo>
                <a:lnTo>
                  <a:pt x="162194" y="15645"/>
                </a:lnTo>
                <a:lnTo>
                  <a:pt x="204369" y="4028"/>
                </a:lnTo>
                <a:lnTo>
                  <a:pt x="249192" y="0"/>
                </a:lnTo>
                <a:lnTo>
                  <a:pt x="706341" y="0"/>
                </a:lnTo>
                <a:lnTo>
                  <a:pt x="751164" y="4028"/>
                </a:lnTo>
                <a:lnTo>
                  <a:pt x="793339" y="15645"/>
                </a:lnTo>
                <a:lnTo>
                  <a:pt x="832165" y="34145"/>
                </a:lnTo>
                <a:lnTo>
                  <a:pt x="866940" y="58825"/>
                </a:lnTo>
                <a:lnTo>
                  <a:pt x="896965" y="88981"/>
                </a:lnTo>
                <a:lnTo>
                  <a:pt x="921537" y="123910"/>
                </a:lnTo>
                <a:lnTo>
                  <a:pt x="939956" y="162906"/>
                </a:lnTo>
                <a:lnTo>
                  <a:pt x="951522" y="205266"/>
                </a:lnTo>
                <a:lnTo>
                  <a:pt x="955533" y="250286"/>
                </a:lnTo>
                <a:lnTo>
                  <a:pt x="951353" y="295135"/>
                </a:lnTo>
                <a:lnTo>
                  <a:pt x="939660" y="337362"/>
                </a:lnTo>
                <a:lnTo>
                  <a:pt x="921156" y="376258"/>
                </a:lnTo>
                <a:lnTo>
                  <a:pt x="896541" y="411115"/>
                </a:lnTo>
                <a:lnTo>
                  <a:pt x="866517" y="441223"/>
                </a:lnTo>
                <a:lnTo>
                  <a:pt x="831784" y="465874"/>
                </a:lnTo>
                <a:lnTo>
                  <a:pt x="793043" y="484359"/>
                </a:lnTo>
                <a:lnTo>
                  <a:pt x="750995" y="495970"/>
                </a:lnTo>
                <a:lnTo>
                  <a:pt x="706341" y="499998"/>
                </a:lnTo>
                <a:close/>
              </a:path>
            </a:pathLst>
          </a:custGeom>
          <a:solidFill>
            <a:srgbClr val="B8DFFF"/>
          </a:solidFill>
        </p:spPr>
        <p:txBody>
          <a:bodyPr wrap="square" lIns="0" tIns="0" rIns="0" bIns="0" rtlCol="0"/>
          <a:lstStyle/>
          <a:p>
            <a:endParaRPr dirty="0"/>
          </a:p>
        </p:txBody>
      </p:sp>
      <p:sp>
        <p:nvSpPr>
          <p:cNvPr id="33" name="object 11">
            <a:extLst>
              <a:ext uri="{FF2B5EF4-FFF2-40B4-BE49-F238E27FC236}">
                <a16:creationId xmlns:a16="http://schemas.microsoft.com/office/drawing/2014/main" id="{F20105EF-DC78-F04E-B5D1-99E380C73837}"/>
              </a:ext>
            </a:extLst>
          </p:cNvPr>
          <p:cNvSpPr txBox="1"/>
          <p:nvPr/>
        </p:nvSpPr>
        <p:spPr>
          <a:xfrm>
            <a:off x="16711247" y="9038040"/>
            <a:ext cx="441959" cy="482600"/>
          </a:xfrm>
          <a:prstGeom prst="rect">
            <a:avLst/>
          </a:prstGeom>
        </p:spPr>
        <p:txBody>
          <a:bodyPr vert="horz" wrap="square" lIns="0" tIns="12700" rIns="0" bIns="0" rtlCol="0">
            <a:spAutoFit/>
          </a:bodyPr>
          <a:lstStyle/>
          <a:p>
            <a:pPr marL="12700">
              <a:lnSpc>
                <a:spcPct val="100000"/>
              </a:lnSpc>
              <a:spcBef>
                <a:spcPts val="100"/>
              </a:spcBef>
            </a:pPr>
            <a:r>
              <a:rPr lang="en-US" sz="3000" b="1" spc="-35" dirty="0">
                <a:solidFill>
                  <a:srgbClr val="0F0E0D"/>
                </a:solidFill>
                <a:latin typeface="Arial"/>
                <a:cs typeface="Arial"/>
              </a:rPr>
              <a:t> </a:t>
            </a:r>
            <a:r>
              <a:rPr lang="ru-RU" sz="3000" b="1" spc="-35" dirty="0">
                <a:solidFill>
                  <a:srgbClr val="0F0E0D"/>
                </a:solidFill>
                <a:latin typeface="Arial"/>
                <a:cs typeface="Arial"/>
              </a:rPr>
              <a:t>3</a:t>
            </a:r>
            <a:endParaRPr sz="3000" dirty="0">
              <a:latin typeface="Arial"/>
              <a:cs typeface="Arial"/>
            </a:endParaRPr>
          </a:p>
        </p:txBody>
      </p:sp>
      <p:pic>
        <p:nvPicPr>
          <p:cNvPr id="35" name="Рисунок 34" descr="Изображение выглядит как текст&#10;&#10;Автоматически созданное описание">
            <a:extLst>
              <a:ext uri="{FF2B5EF4-FFF2-40B4-BE49-F238E27FC236}">
                <a16:creationId xmlns:a16="http://schemas.microsoft.com/office/drawing/2014/main" id="{FBA9001A-39F9-CD4E-AD24-9030EBE88293}"/>
              </a:ext>
            </a:extLst>
          </p:cNvPr>
          <p:cNvPicPr>
            <a:picLocks noChangeAspect="1"/>
          </p:cNvPicPr>
          <p:nvPr/>
        </p:nvPicPr>
        <p:blipFill>
          <a:blip r:embed="rId3"/>
          <a:stretch>
            <a:fillRect/>
          </a:stretch>
        </p:blipFill>
        <p:spPr>
          <a:xfrm>
            <a:off x="10215258" y="2082610"/>
            <a:ext cx="5921715" cy="6453946"/>
          </a:xfrm>
          <a:prstGeom prst="rect">
            <a:avLst/>
          </a:prstGeom>
        </p:spPr>
      </p:pic>
      <p:sp>
        <p:nvSpPr>
          <p:cNvPr id="2" name="Прямоугольник 1">
            <a:extLst>
              <a:ext uri="{FF2B5EF4-FFF2-40B4-BE49-F238E27FC236}">
                <a16:creationId xmlns:a16="http://schemas.microsoft.com/office/drawing/2014/main" id="{C76324F6-A715-414B-ACDB-F714CA178740}"/>
              </a:ext>
            </a:extLst>
          </p:cNvPr>
          <p:cNvSpPr/>
          <p:nvPr/>
        </p:nvSpPr>
        <p:spPr>
          <a:xfrm>
            <a:off x="10597639" y="7765633"/>
            <a:ext cx="5762540" cy="523220"/>
          </a:xfrm>
          <a:prstGeom prst="rect">
            <a:avLst/>
          </a:prstGeom>
        </p:spPr>
        <p:txBody>
          <a:bodyPr wrap="none">
            <a:spAutoFit/>
          </a:bodyPr>
          <a:lstStyle/>
          <a:p>
            <a:r>
              <a:rPr lang="en-US" sz="2800" dirty="0">
                <a:solidFill>
                  <a:srgbClr val="000000"/>
                </a:solidFill>
                <a:latin typeface="Times New Roman" panose="02020603050405020304" pitchFamily="18" charset="0"/>
                <a:ea typeface="Calibri" panose="020F0502020204030204" pitchFamily="34" charset="0"/>
              </a:rPr>
              <a:t>Figure 1. The logo (</a:t>
            </a:r>
            <a:r>
              <a:rPr lang="en-US" sz="2800" dirty="0" err="1">
                <a:solidFill>
                  <a:srgbClr val="000000"/>
                </a:solidFill>
                <a:latin typeface="Times New Roman" panose="02020603050405020304" pitchFamily="18" charset="0"/>
                <a:ea typeface="Calibri" panose="020F0502020204030204" pitchFamily="34" charset="0"/>
              </a:rPr>
              <a:t>me</a:t>
            </a:r>
            <a:r>
              <a:rPr lang="en-US" sz="2800" dirty="0" err="1">
                <a:solidFill>
                  <a:srgbClr val="7030A0"/>
                </a:solidFill>
                <a:latin typeface="Times New Roman" panose="02020603050405020304" pitchFamily="18" charset="0"/>
                <a:ea typeface="Calibri" panose="020F0502020204030204" pitchFamily="34" charset="0"/>
              </a:rPr>
              <a:t>REY</a:t>
            </a:r>
            <a:r>
              <a:rPr lang="en-US" sz="2800" dirty="0">
                <a:solidFill>
                  <a:srgbClr val="000000"/>
                </a:solidFill>
                <a:latin typeface="Times New Roman" panose="02020603050405020304" pitchFamily="18" charset="0"/>
                <a:ea typeface="Calibri" panose="020F0502020204030204" pitchFamily="34" charset="0"/>
              </a:rPr>
              <a:t> + </a:t>
            </a:r>
            <a:r>
              <a:rPr lang="en-US" sz="2800" dirty="0" err="1">
                <a:solidFill>
                  <a:srgbClr val="000000"/>
                </a:solidFill>
                <a:latin typeface="Times New Roman" panose="02020603050405020304" pitchFamily="18" charset="0"/>
                <a:ea typeface="Calibri" panose="020F0502020204030204" pitchFamily="34" charset="0"/>
              </a:rPr>
              <a:t>a</a:t>
            </a:r>
            <a:r>
              <a:rPr lang="en-US" sz="2800" dirty="0" err="1">
                <a:solidFill>
                  <a:srgbClr val="7030A0"/>
                </a:solidFill>
                <a:latin typeface="Times New Roman" panose="02020603050405020304" pitchFamily="18" charset="0"/>
                <a:ea typeface="Calibri" panose="020F0502020204030204" pitchFamily="34" charset="0"/>
              </a:rPr>
              <a:t>DI</a:t>
            </a:r>
            <a:r>
              <a:rPr lang="en-US" sz="2800" dirty="0" err="1">
                <a:solidFill>
                  <a:srgbClr val="000000"/>
                </a:solidFill>
                <a:latin typeface="Times New Roman" panose="02020603050405020304" pitchFamily="18" charset="0"/>
                <a:ea typeface="Calibri" panose="020F0502020204030204" pitchFamily="34" charset="0"/>
              </a:rPr>
              <a:t>lya</a:t>
            </a:r>
            <a:r>
              <a:rPr lang="en-US" sz="2800" dirty="0">
                <a:solidFill>
                  <a:srgbClr val="000000"/>
                </a:solidFill>
                <a:latin typeface="Times New Roman" panose="02020603050405020304" pitchFamily="18" charset="0"/>
                <a:ea typeface="Calibri" panose="020F0502020204030204" pitchFamily="34" charset="0"/>
              </a:rPr>
              <a:t>)</a:t>
            </a:r>
            <a:r>
              <a:rPr lang="ru-KZ" sz="2800" dirty="0"/>
              <a:t> </a:t>
            </a:r>
          </a:p>
        </p:txBody>
      </p:sp>
      <p:sp>
        <p:nvSpPr>
          <p:cNvPr id="8" name="object 2">
            <a:extLst>
              <a:ext uri="{FF2B5EF4-FFF2-40B4-BE49-F238E27FC236}">
                <a16:creationId xmlns:a16="http://schemas.microsoft.com/office/drawing/2014/main" id="{82EA9FEA-A8AE-0F49-B06C-50FBADC92B60}"/>
              </a:ext>
            </a:extLst>
          </p:cNvPr>
          <p:cNvSpPr txBox="1"/>
          <p:nvPr/>
        </p:nvSpPr>
        <p:spPr>
          <a:xfrm>
            <a:off x="761999" y="2282468"/>
            <a:ext cx="7063645" cy="1186159"/>
          </a:xfrm>
          <a:prstGeom prst="rect">
            <a:avLst/>
          </a:prstGeom>
        </p:spPr>
        <p:txBody>
          <a:bodyPr vert="horz" wrap="square" lIns="0" tIns="147320" rIns="0" bIns="0" rtlCol="0">
            <a:spAutoFit/>
          </a:bodyPr>
          <a:lstStyle/>
          <a:p>
            <a:pPr marL="12700" marR="5080">
              <a:lnSpc>
                <a:spcPts val="9300"/>
              </a:lnSpc>
              <a:spcBef>
                <a:spcPts val="1160"/>
              </a:spcBef>
            </a:pPr>
            <a:r>
              <a:rPr lang="en-US" sz="4000" b="1" dirty="0">
                <a:latin typeface="Bell MT" panose="02020503060305020303" pitchFamily="18" charset="0"/>
              </a:rPr>
              <a:t>The purpose of the project:</a:t>
            </a:r>
            <a:r>
              <a:rPr lang="ru-KZ" sz="4000" dirty="0"/>
              <a:t> </a:t>
            </a:r>
            <a:endParaRPr sz="4000" b="1" dirty="0">
              <a:latin typeface="Bell MT" panose="02020503060305020303" pitchFamily="18" charset="0"/>
              <a:cs typeface="Arial"/>
            </a:endParaRPr>
          </a:p>
        </p:txBody>
      </p:sp>
      <p:sp>
        <p:nvSpPr>
          <p:cNvPr id="10" name="TextBox 9">
            <a:extLst>
              <a:ext uri="{FF2B5EF4-FFF2-40B4-BE49-F238E27FC236}">
                <a16:creationId xmlns:a16="http://schemas.microsoft.com/office/drawing/2014/main" id="{075E2E26-861B-F94E-B776-C936111846F4}"/>
              </a:ext>
            </a:extLst>
          </p:cNvPr>
          <p:cNvSpPr txBox="1"/>
          <p:nvPr/>
        </p:nvSpPr>
        <p:spPr>
          <a:xfrm>
            <a:off x="1433109" y="3652036"/>
            <a:ext cx="882393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 track and control activities of employees</a:t>
            </a:r>
            <a:endParaRPr lang="ru-KZ"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D94FBA9-D2FD-F144-BADF-305A13DCFCBE}"/>
              </a:ext>
            </a:extLst>
          </p:cNvPr>
          <p:cNvSpPr txBox="1"/>
          <p:nvPr/>
        </p:nvSpPr>
        <p:spPr>
          <a:xfrm>
            <a:off x="1433109" y="4960636"/>
            <a:ext cx="699513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 store and access information</a:t>
            </a:r>
            <a:r>
              <a:rPr lang="ru-KZ" sz="2800" dirty="0">
                <a:latin typeface="Times New Roman" panose="02020603050405020304" pitchFamily="18" charset="0"/>
                <a:cs typeface="Times New Roman" panose="02020603050405020304" pitchFamily="18" charset="0"/>
              </a:rPr>
              <a:t> </a:t>
            </a:r>
          </a:p>
        </p:txBody>
      </p:sp>
      <p:sp>
        <p:nvSpPr>
          <p:cNvPr id="13" name="object 2">
            <a:extLst>
              <a:ext uri="{FF2B5EF4-FFF2-40B4-BE49-F238E27FC236}">
                <a16:creationId xmlns:a16="http://schemas.microsoft.com/office/drawing/2014/main" id="{9D181737-6EE1-7C40-B4A6-8B1A7CF1634D}"/>
              </a:ext>
            </a:extLst>
          </p:cNvPr>
          <p:cNvSpPr txBox="1"/>
          <p:nvPr/>
        </p:nvSpPr>
        <p:spPr>
          <a:xfrm>
            <a:off x="761999" y="6129196"/>
            <a:ext cx="6811002" cy="1186159"/>
          </a:xfrm>
          <a:prstGeom prst="rect">
            <a:avLst/>
          </a:prstGeom>
        </p:spPr>
        <p:txBody>
          <a:bodyPr vert="horz" wrap="square" lIns="0" tIns="147320" rIns="0" bIns="0" rtlCol="0">
            <a:spAutoFit/>
          </a:bodyPr>
          <a:lstStyle/>
          <a:p>
            <a:pPr marL="12700" marR="5080">
              <a:lnSpc>
                <a:spcPts val="9300"/>
              </a:lnSpc>
              <a:spcBef>
                <a:spcPts val="1160"/>
              </a:spcBef>
            </a:pPr>
            <a:r>
              <a:rPr lang="en-US" sz="4000" b="1" dirty="0">
                <a:latin typeface="Bell MT" panose="02020503060305020303" pitchFamily="18" charset="0"/>
              </a:rPr>
              <a:t>The users</a:t>
            </a:r>
            <a:r>
              <a:rPr lang="ru-RU" sz="4000" b="1" dirty="0"/>
              <a:t> </a:t>
            </a:r>
            <a:r>
              <a:rPr lang="en-US" sz="4000" b="1" dirty="0">
                <a:latin typeface="Bell MT" panose="02020503060305020303" pitchFamily="18" charset="0"/>
              </a:rPr>
              <a:t>of the program:</a:t>
            </a:r>
            <a:r>
              <a:rPr lang="ru-KZ" sz="4000" dirty="0"/>
              <a:t> </a:t>
            </a:r>
            <a:endParaRPr sz="4000" b="1" dirty="0">
              <a:latin typeface="Bell MT" panose="02020503060305020303" pitchFamily="18" charset="0"/>
              <a:cs typeface="Arial"/>
            </a:endParaRPr>
          </a:p>
        </p:txBody>
      </p:sp>
      <p:sp>
        <p:nvSpPr>
          <p:cNvPr id="14" name="TextBox 13">
            <a:extLst>
              <a:ext uri="{FF2B5EF4-FFF2-40B4-BE49-F238E27FC236}">
                <a16:creationId xmlns:a16="http://schemas.microsoft.com/office/drawing/2014/main" id="{BF1DC100-8963-8540-AB6B-A4D2ED1A50B0}"/>
              </a:ext>
            </a:extLst>
          </p:cNvPr>
          <p:cNvSpPr txBox="1"/>
          <p:nvPr/>
        </p:nvSpPr>
        <p:spPr>
          <a:xfrm>
            <a:off x="1418542" y="7315355"/>
            <a:ext cx="882393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director</a:t>
            </a:r>
            <a:endParaRPr lang="ru-KZ"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1B9F5D2-E206-EB4C-B54A-FEEDDD77697D}"/>
              </a:ext>
            </a:extLst>
          </p:cNvPr>
          <p:cNvSpPr txBox="1"/>
          <p:nvPr/>
        </p:nvSpPr>
        <p:spPr>
          <a:xfrm>
            <a:off x="1413099" y="7846645"/>
            <a:ext cx="882393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An administration department</a:t>
            </a:r>
            <a:endParaRPr lang="ru-KZ" sz="2800" dirty="0">
              <a:latin typeface="Times New Roman" panose="02020603050405020304" pitchFamily="18" charset="0"/>
              <a:cs typeface="Times New Roman" panose="02020603050405020304" pitchFamily="18" charset="0"/>
            </a:endParaRPr>
          </a:p>
        </p:txBody>
      </p:sp>
      <p:sp>
        <p:nvSpPr>
          <p:cNvPr id="17" name="object 29">
            <a:extLst>
              <a:ext uri="{FF2B5EF4-FFF2-40B4-BE49-F238E27FC236}">
                <a16:creationId xmlns:a16="http://schemas.microsoft.com/office/drawing/2014/main" id="{8BD20E3F-9ABC-5548-9002-0795588E9150}"/>
              </a:ext>
            </a:extLst>
          </p:cNvPr>
          <p:cNvSpPr/>
          <p:nvPr/>
        </p:nvSpPr>
        <p:spPr>
          <a:xfrm>
            <a:off x="909788" y="3827382"/>
            <a:ext cx="172528" cy="172528"/>
          </a:xfrm>
          <a:prstGeom prst="rect">
            <a:avLst/>
          </a:prstGeom>
          <a:blipFill>
            <a:blip r:embed="rId4" cstate="print"/>
            <a:stretch>
              <a:fillRect/>
            </a:stretch>
          </a:blipFill>
        </p:spPr>
        <p:txBody>
          <a:bodyPr wrap="square" lIns="0" tIns="0" rIns="0" bIns="0" rtlCol="0"/>
          <a:lstStyle/>
          <a:p>
            <a:endParaRPr/>
          </a:p>
        </p:txBody>
      </p:sp>
      <p:sp>
        <p:nvSpPr>
          <p:cNvPr id="18" name="object 30">
            <a:extLst>
              <a:ext uri="{FF2B5EF4-FFF2-40B4-BE49-F238E27FC236}">
                <a16:creationId xmlns:a16="http://schemas.microsoft.com/office/drawing/2014/main" id="{845CB20B-97F9-384A-A146-861354F4C493}"/>
              </a:ext>
            </a:extLst>
          </p:cNvPr>
          <p:cNvSpPr/>
          <p:nvPr/>
        </p:nvSpPr>
        <p:spPr>
          <a:xfrm>
            <a:off x="909788" y="5137055"/>
            <a:ext cx="172528" cy="172528"/>
          </a:xfrm>
          <a:prstGeom prst="rect">
            <a:avLst/>
          </a:prstGeom>
          <a:blipFill>
            <a:blip r:embed="rId5" cstate="print"/>
            <a:stretch>
              <a:fillRect/>
            </a:stretch>
          </a:blipFill>
        </p:spPr>
        <p:txBody>
          <a:bodyPr wrap="square" lIns="0" tIns="0" rIns="0" bIns="0" rtlCol="0"/>
          <a:lstStyle/>
          <a:p>
            <a:endParaRPr dirty="0"/>
          </a:p>
        </p:txBody>
      </p:sp>
      <p:sp>
        <p:nvSpPr>
          <p:cNvPr id="19" name="object 30">
            <a:extLst>
              <a:ext uri="{FF2B5EF4-FFF2-40B4-BE49-F238E27FC236}">
                <a16:creationId xmlns:a16="http://schemas.microsoft.com/office/drawing/2014/main" id="{890AFCEC-58D9-7644-AC8A-638088670C67}"/>
              </a:ext>
            </a:extLst>
          </p:cNvPr>
          <p:cNvSpPr/>
          <p:nvPr/>
        </p:nvSpPr>
        <p:spPr>
          <a:xfrm>
            <a:off x="909788" y="7490701"/>
            <a:ext cx="172528" cy="172528"/>
          </a:xfrm>
          <a:prstGeom prst="rect">
            <a:avLst/>
          </a:prstGeom>
          <a:blipFill>
            <a:blip r:embed="rId5" cstate="print"/>
            <a:stretch>
              <a:fillRect/>
            </a:stretch>
          </a:blipFill>
        </p:spPr>
        <p:txBody>
          <a:bodyPr wrap="square" lIns="0" tIns="0" rIns="0" bIns="0" rtlCol="0"/>
          <a:lstStyle/>
          <a:p>
            <a:endParaRPr/>
          </a:p>
        </p:txBody>
      </p:sp>
      <p:sp>
        <p:nvSpPr>
          <p:cNvPr id="20" name="object 30">
            <a:extLst>
              <a:ext uri="{FF2B5EF4-FFF2-40B4-BE49-F238E27FC236}">
                <a16:creationId xmlns:a16="http://schemas.microsoft.com/office/drawing/2014/main" id="{FFACC45D-FD0D-5241-899F-CAE432D171FD}"/>
              </a:ext>
            </a:extLst>
          </p:cNvPr>
          <p:cNvSpPr/>
          <p:nvPr/>
        </p:nvSpPr>
        <p:spPr>
          <a:xfrm>
            <a:off x="897537" y="8020918"/>
            <a:ext cx="172528" cy="172528"/>
          </a:xfrm>
          <a:prstGeom prst="rect">
            <a:avLst/>
          </a:prstGeom>
          <a:blipFill>
            <a:blip r:embed="rId5" cstate="print"/>
            <a:stretch>
              <a:fillRect/>
            </a:stretch>
          </a:blipFill>
        </p:spPr>
        <p:txBody>
          <a:bodyPr wrap="square" lIns="0" tIns="0" rIns="0" bIns="0" rtlCol="0"/>
          <a:lstStyle/>
          <a:p>
            <a:endParaRPr/>
          </a:p>
        </p:txBody>
      </p:sp>
      <p:sp>
        <p:nvSpPr>
          <p:cNvPr id="21" name="object 2">
            <a:extLst>
              <a:ext uri="{FF2B5EF4-FFF2-40B4-BE49-F238E27FC236}">
                <a16:creationId xmlns:a16="http://schemas.microsoft.com/office/drawing/2014/main" id="{97E70CF2-041E-0149-9F51-42F302ACD6DA}"/>
              </a:ext>
            </a:extLst>
          </p:cNvPr>
          <p:cNvSpPr txBox="1"/>
          <p:nvPr/>
        </p:nvSpPr>
        <p:spPr>
          <a:xfrm>
            <a:off x="762000" y="723900"/>
            <a:ext cx="17526000" cy="1256754"/>
          </a:xfrm>
          <a:prstGeom prst="rect">
            <a:avLst/>
          </a:prstGeom>
        </p:spPr>
        <p:txBody>
          <a:bodyPr vert="horz" wrap="square" lIns="0" tIns="147320" rIns="0" bIns="0" rtlCol="0">
            <a:spAutoFit/>
          </a:bodyPr>
          <a:lstStyle/>
          <a:p>
            <a:r>
              <a:rPr lang="en-US" sz="7200" b="1" dirty="0">
                <a:latin typeface="Bell MT" panose="02020503060305020303" pitchFamily="18" charset="0"/>
              </a:rPr>
              <a:t>Introduction</a:t>
            </a:r>
            <a:endParaRPr lang="ru-KZ" sz="7200" b="1" dirty="0"/>
          </a:p>
        </p:txBody>
      </p:sp>
      <p:sp>
        <p:nvSpPr>
          <p:cNvPr id="22" name="object 2">
            <a:extLst>
              <a:ext uri="{FF2B5EF4-FFF2-40B4-BE49-F238E27FC236}">
                <a16:creationId xmlns:a16="http://schemas.microsoft.com/office/drawing/2014/main" id="{520101D4-E59D-154A-BE7E-424DA739C3E0}"/>
              </a:ext>
            </a:extLst>
          </p:cNvPr>
          <p:cNvSpPr txBox="1"/>
          <p:nvPr/>
        </p:nvSpPr>
        <p:spPr>
          <a:xfrm>
            <a:off x="761999" y="3697773"/>
            <a:ext cx="7063645" cy="1186159"/>
          </a:xfrm>
          <a:prstGeom prst="rect">
            <a:avLst/>
          </a:prstGeom>
        </p:spPr>
        <p:txBody>
          <a:bodyPr vert="horz" wrap="square" lIns="0" tIns="147320" rIns="0" bIns="0" rtlCol="0">
            <a:spAutoFit/>
          </a:bodyPr>
          <a:lstStyle/>
          <a:p>
            <a:pPr marL="12700" marR="5080">
              <a:lnSpc>
                <a:spcPts val="9300"/>
              </a:lnSpc>
              <a:spcBef>
                <a:spcPts val="1160"/>
              </a:spcBef>
            </a:pPr>
            <a:r>
              <a:rPr lang="en-US" sz="4000" b="1" dirty="0">
                <a:latin typeface="Bell MT" panose="02020503060305020303" pitchFamily="18" charset="0"/>
              </a:rPr>
              <a:t>The advantages of the project:</a:t>
            </a:r>
            <a:r>
              <a:rPr lang="ru-KZ" sz="4000" dirty="0"/>
              <a:t> </a:t>
            </a:r>
            <a:endParaRPr sz="4000" b="1" dirty="0">
              <a:latin typeface="Bell MT" panose="02020503060305020303" pitchFamily="18" charset="0"/>
              <a:cs typeface="Arial"/>
            </a:endParaRPr>
          </a:p>
        </p:txBody>
      </p:sp>
      <p:sp>
        <p:nvSpPr>
          <p:cNvPr id="23" name="object 30">
            <a:extLst>
              <a:ext uri="{FF2B5EF4-FFF2-40B4-BE49-F238E27FC236}">
                <a16:creationId xmlns:a16="http://schemas.microsoft.com/office/drawing/2014/main" id="{F9771A08-A631-8946-848C-A79D8DF5D2D7}"/>
              </a:ext>
            </a:extLst>
          </p:cNvPr>
          <p:cNvSpPr/>
          <p:nvPr/>
        </p:nvSpPr>
        <p:spPr>
          <a:xfrm>
            <a:off x="909788" y="5667272"/>
            <a:ext cx="172528" cy="172528"/>
          </a:xfrm>
          <a:prstGeom prst="rect">
            <a:avLst/>
          </a:prstGeom>
          <a:blipFill>
            <a:blip r:embed="rId5" cstate="print"/>
            <a:stretch>
              <a:fillRect/>
            </a:stretch>
          </a:blipFill>
        </p:spPr>
        <p:txBody>
          <a:bodyPr wrap="square" lIns="0" tIns="0" rIns="0" bIns="0" rtlCol="0"/>
          <a:lstStyle/>
          <a:p>
            <a:endParaRPr dirty="0"/>
          </a:p>
        </p:txBody>
      </p:sp>
      <p:sp>
        <p:nvSpPr>
          <p:cNvPr id="24" name="TextBox 23">
            <a:extLst>
              <a:ext uri="{FF2B5EF4-FFF2-40B4-BE49-F238E27FC236}">
                <a16:creationId xmlns:a16="http://schemas.microsoft.com/office/drawing/2014/main" id="{BA891E5F-1D57-E14E-B85E-0CE5C0915686}"/>
              </a:ext>
            </a:extLst>
          </p:cNvPr>
          <p:cNvSpPr txBox="1"/>
          <p:nvPr/>
        </p:nvSpPr>
        <p:spPr>
          <a:xfrm>
            <a:off x="1433109" y="5483535"/>
            <a:ext cx="699513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Updating information</a:t>
            </a:r>
            <a:r>
              <a:rPr lang="ru-KZ" sz="2800" dirty="0">
                <a:latin typeface="Times New Roman" panose="02020603050405020304" pitchFamily="18" charset="0"/>
                <a:cs typeface="Times New Roman" panose="02020603050405020304" pitchFamily="18" charset="0"/>
              </a:rPr>
              <a:t> </a:t>
            </a:r>
          </a:p>
        </p:txBody>
      </p:sp>
      <p:sp>
        <p:nvSpPr>
          <p:cNvPr id="3" name="Прямоугольник 2">
            <a:extLst>
              <a:ext uri="{FF2B5EF4-FFF2-40B4-BE49-F238E27FC236}">
                <a16:creationId xmlns:a16="http://schemas.microsoft.com/office/drawing/2014/main" id="{901DA917-7081-D943-9DB9-15CEE070DCA2}"/>
              </a:ext>
            </a:extLst>
          </p:cNvPr>
          <p:cNvSpPr/>
          <p:nvPr/>
        </p:nvSpPr>
        <p:spPr>
          <a:xfrm>
            <a:off x="1433109" y="6010804"/>
            <a:ext cx="2545890" cy="523220"/>
          </a:xfrm>
          <a:prstGeom prst="rect">
            <a:avLst/>
          </a:prstGeom>
        </p:spPr>
        <p:txBody>
          <a:bodyPr wrap="none">
            <a:spAutoFit/>
          </a:bodyPr>
          <a:lstStyle/>
          <a:p>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ru-KZ"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aking requires</a:t>
            </a:r>
            <a:endParaRPr lang="ru-KZ"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object 30">
            <a:extLst>
              <a:ext uri="{FF2B5EF4-FFF2-40B4-BE49-F238E27FC236}">
                <a16:creationId xmlns:a16="http://schemas.microsoft.com/office/drawing/2014/main" id="{850DD163-7A88-754F-8924-952477CF7A1B}"/>
              </a:ext>
            </a:extLst>
          </p:cNvPr>
          <p:cNvSpPr/>
          <p:nvPr/>
        </p:nvSpPr>
        <p:spPr>
          <a:xfrm>
            <a:off x="897537" y="6186150"/>
            <a:ext cx="172528" cy="172528"/>
          </a:xfrm>
          <a:prstGeom prst="rect">
            <a:avLst/>
          </a:prstGeom>
          <a:blipFill>
            <a:blip r:embed="rId5"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29035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C4CD0C97-64AA-5744-877B-8FDC73F02460}"/>
              </a:ext>
            </a:extLst>
          </p:cNvPr>
          <p:cNvSpPr txBox="1"/>
          <p:nvPr/>
        </p:nvSpPr>
        <p:spPr>
          <a:xfrm>
            <a:off x="762000" y="723900"/>
            <a:ext cx="17526000" cy="1256754"/>
          </a:xfrm>
          <a:prstGeom prst="rect">
            <a:avLst/>
          </a:prstGeom>
        </p:spPr>
        <p:txBody>
          <a:bodyPr vert="horz" wrap="square" lIns="0" tIns="147320" rIns="0" bIns="0" rtlCol="0">
            <a:spAutoFit/>
          </a:bodyPr>
          <a:lstStyle/>
          <a:p>
            <a:r>
              <a:rPr lang="en-US" sz="7200" b="1" dirty="0">
                <a:latin typeface="Bell MT" panose="02020503060305020303" pitchFamily="18" charset="0"/>
              </a:rPr>
              <a:t>UML Diagram</a:t>
            </a:r>
            <a:endParaRPr lang="ru-KZ" sz="7200" b="1" dirty="0"/>
          </a:p>
        </p:txBody>
      </p:sp>
      <p:sp>
        <p:nvSpPr>
          <p:cNvPr id="20" name="object 16">
            <a:extLst>
              <a:ext uri="{FF2B5EF4-FFF2-40B4-BE49-F238E27FC236}">
                <a16:creationId xmlns:a16="http://schemas.microsoft.com/office/drawing/2014/main" id="{6B06D753-668A-A44C-B8FF-2FB60E6EFCEA}"/>
              </a:ext>
            </a:extLst>
          </p:cNvPr>
          <p:cNvSpPr/>
          <p:nvPr/>
        </p:nvSpPr>
        <p:spPr>
          <a:xfrm>
            <a:off x="457200" y="3210770"/>
            <a:ext cx="3276600" cy="6933856"/>
          </a:xfrm>
          <a:prstGeom prst="rect">
            <a:avLst/>
          </a:prstGeom>
          <a:blipFill>
            <a:blip r:embed="rId2" cstate="print"/>
            <a:stretch>
              <a:fillRect/>
            </a:stretch>
          </a:blipFill>
        </p:spPr>
        <p:txBody>
          <a:bodyPr wrap="square" lIns="0" tIns="0" rIns="0" bIns="0" rtlCol="0"/>
          <a:lstStyle/>
          <a:p>
            <a:endParaRPr dirty="0"/>
          </a:p>
        </p:txBody>
      </p:sp>
      <p:pic>
        <p:nvPicPr>
          <p:cNvPr id="3" name="Рисунок 2">
            <a:extLst>
              <a:ext uri="{FF2B5EF4-FFF2-40B4-BE49-F238E27FC236}">
                <a16:creationId xmlns:a16="http://schemas.microsoft.com/office/drawing/2014/main" id="{7F3FAEE4-174A-644E-97C7-9BB99F185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986670"/>
            <a:ext cx="13335000" cy="8133652"/>
          </a:xfrm>
          <a:prstGeom prst="rect">
            <a:avLst/>
          </a:prstGeom>
        </p:spPr>
      </p:pic>
      <p:sp>
        <p:nvSpPr>
          <p:cNvPr id="4" name="Прямоугольник 3">
            <a:hlinkClick r:id="rId4"/>
            <a:extLst>
              <a:ext uri="{FF2B5EF4-FFF2-40B4-BE49-F238E27FC236}">
                <a16:creationId xmlns:a16="http://schemas.microsoft.com/office/drawing/2014/main" id="{8142B0E7-63A8-AF47-BEA6-AB20DB42A741}"/>
              </a:ext>
            </a:extLst>
          </p:cNvPr>
          <p:cNvSpPr/>
          <p:nvPr/>
        </p:nvSpPr>
        <p:spPr>
          <a:xfrm>
            <a:off x="6934200" y="1383497"/>
            <a:ext cx="4769254"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a:t>
            </a:r>
            <a:r>
              <a:rPr lang="ru-KZ" sz="2000" dirty="0">
                <a:latin typeface="Times New Roman" panose="02020603050405020304" pitchFamily="18" charset="0"/>
                <a:cs typeface="Times New Roman" panose="02020603050405020304" pitchFamily="18" charset="0"/>
              </a:rPr>
              <a:t>https://miro.com/app/board/o9J_lQl_y-Q=/</a:t>
            </a:r>
            <a:r>
              <a:rPr lang="en-US" sz="2000" dirty="0">
                <a:latin typeface="Times New Roman" panose="02020603050405020304" pitchFamily="18" charset="0"/>
                <a:cs typeface="Times New Roman" panose="02020603050405020304" pitchFamily="18" charset="0"/>
              </a:rPr>
              <a:t>)</a:t>
            </a:r>
            <a:endParaRPr lang="ru-KZ"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54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object 2">
            <a:extLst>
              <a:ext uri="{FF2B5EF4-FFF2-40B4-BE49-F238E27FC236}">
                <a16:creationId xmlns:a16="http://schemas.microsoft.com/office/drawing/2014/main" id="{3E80491C-CAFC-A84C-B346-61299E1C16D5}"/>
              </a:ext>
            </a:extLst>
          </p:cNvPr>
          <p:cNvSpPr txBox="1"/>
          <p:nvPr/>
        </p:nvSpPr>
        <p:spPr>
          <a:xfrm>
            <a:off x="762000" y="723900"/>
            <a:ext cx="17526000" cy="1256754"/>
          </a:xfrm>
          <a:prstGeom prst="rect">
            <a:avLst/>
          </a:prstGeom>
        </p:spPr>
        <p:txBody>
          <a:bodyPr vert="horz" wrap="square" lIns="0" tIns="147320" rIns="0" bIns="0" rtlCol="0">
            <a:spAutoFit/>
          </a:bodyPr>
          <a:lstStyle/>
          <a:p>
            <a:r>
              <a:rPr lang="en-US" sz="7200" b="1" dirty="0">
                <a:latin typeface="Bell MT" panose="02020503060305020303" pitchFamily="18" charset="0"/>
              </a:rPr>
              <a:t>Conclusion</a:t>
            </a:r>
            <a:endParaRPr lang="ru-KZ" sz="7200" b="1" dirty="0"/>
          </a:p>
        </p:txBody>
      </p:sp>
      <p:pic>
        <p:nvPicPr>
          <p:cNvPr id="17410" name="Picture 2" descr="Conclusion Slides Template | Download &amp; Edit | PowerSlides™">
            <a:extLst>
              <a:ext uri="{FF2B5EF4-FFF2-40B4-BE49-F238E27FC236}">
                <a16:creationId xmlns:a16="http://schemas.microsoft.com/office/drawing/2014/main" id="{D4EA4CA2-2983-BB4C-85DE-055EB55681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8" t="18805" r="26703" b="7757"/>
          <a:stretch/>
        </p:blipFill>
        <p:spPr bwMode="auto">
          <a:xfrm>
            <a:off x="711870" y="2681983"/>
            <a:ext cx="11899533" cy="6981942"/>
          </a:xfrm>
          <a:prstGeom prst="rect">
            <a:avLst/>
          </a:prstGeom>
          <a:noFill/>
          <a:extLst>
            <a:ext uri="{909E8E84-426E-40DD-AFC4-6F175D3DCCD1}">
              <a14:hiddenFill xmlns:a14="http://schemas.microsoft.com/office/drawing/2010/main">
                <a:solidFill>
                  <a:srgbClr val="FFFFFF"/>
                </a:solidFill>
              </a14:hiddenFill>
            </a:ext>
          </a:extLst>
        </p:spPr>
      </p:pic>
      <p:sp>
        <p:nvSpPr>
          <p:cNvPr id="40" name="Прямоугольник 39">
            <a:extLst>
              <a:ext uri="{FF2B5EF4-FFF2-40B4-BE49-F238E27FC236}">
                <a16:creationId xmlns:a16="http://schemas.microsoft.com/office/drawing/2014/main" id="{166E91EC-6D35-BF45-8D98-D620A44DE4E9}"/>
              </a:ext>
            </a:extLst>
          </p:cNvPr>
          <p:cNvSpPr/>
          <p:nvPr/>
        </p:nvSpPr>
        <p:spPr>
          <a:xfrm>
            <a:off x="5669531" y="5465068"/>
            <a:ext cx="2208913" cy="707886"/>
          </a:xfrm>
          <a:prstGeom prst="rect">
            <a:avLst/>
          </a:prstGeom>
          <a:solidFill>
            <a:srgbClr val="FD8577"/>
          </a:solidFill>
        </p:spPr>
        <p:txBody>
          <a:bodyPr wrap="square">
            <a:spAutoFit/>
          </a:bodyPr>
          <a:lstStyle/>
          <a:p>
            <a:r>
              <a:rPr lang="en-US" sz="2000" dirty="0">
                <a:latin typeface="Times New Roman" panose="02020603050405020304" pitchFamily="18" charset="0"/>
                <a:cs typeface="Times New Roman" panose="02020603050405020304" pitchFamily="18" charset="0"/>
              </a:rPr>
              <a:t>L</a:t>
            </a:r>
            <a:r>
              <a:rPr lang="ru-KZ" sz="2000" dirty="0">
                <a:latin typeface="Times New Roman" panose="02020603050405020304" pitchFamily="18" charset="0"/>
                <a:cs typeface="Times New Roman" panose="02020603050405020304" pitchFamily="18" charset="0"/>
              </a:rPr>
              <a:t>ist of weaknesses</a:t>
            </a:r>
            <a:endParaRPr lang="en-US" sz="2000" dirty="0">
              <a:latin typeface="Times New Roman" panose="02020603050405020304" pitchFamily="18" charset="0"/>
              <a:cs typeface="Times New Roman" panose="02020603050405020304" pitchFamily="18" charset="0"/>
            </a:endParaRPr>
          </a:p>
          <a:p>
            <a:endParaRPr lang="ru-KZ" sz="2000" dirty="0">
              <a:latin typeface="Times New Roman" panose="02020603050405020304" pitchFamily="18" charset="0"/>
              <a:cs typeface="Times New Roman" panose="02020603050405020304" pitchFamily="18" charset="0"/>
            </a:endParaRPr>
          </a:p>
        </p:txBody>
      </p:sp>
      <p:sp>
        <p:nvSpPr>
          <p:cNvPr id="41" name="Прямоугольник 40">
            <a:extLst>
              <a:ext uri="{FF2B5EF4-FFF2-40B4-BE49-F238E27FC236}">
                <a16:creationId xmlns:a16="http://schemas.microsoft.com/office/drawing/2014/main" id="{E0247DA5-F968-D445-BA0A-9A9F031E611C}"/>
              </a:ext>
            </a:extLst>
          </p:cNvPr>
          <p:cNvSpPr/>
          <p:nvPr/>
        </p:nvSpPr>
        <p:spPr>
          <a:xfrm>
            <a:off x="9338566" y="5341029"/>
            <a:ext cx="2532587" cy="1015663"/>
          </a:xfrm>
          <a:prstGeom prst="rect">
            <a:avLst/>
          </a:prstGeom>
          <a:solidFill>
            <a:srgbClr val="4F57E7"/>
          </a:solid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L</a:t>
            </a:r>
            <a:r>
              <a:rPr lang="ru-KZ" sz="2000" dirty="0">
                <a:latin typeface="Times New Roman" panose="02020603050405020304" pitchFamily="18" charset="0"/>
                <a:cs typeface="Times New Roman" panose="02020603050405020304" pitchFamily="18" charset="0"/>
              </a:rPr>
              <a:t>ist of potential future upgrades</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p:txBody>
      </p:sp>
      <p:sp>
        <p:nvSpPr>
          <p:cNvPr id="39" name="Прямоугольник 38">
            <a:extLst>
              <a:ext uri="{FF2B5EF4-FFF2-40B4-BE49-F238E27FC236}">
                <a16:creationId xmlns:a16="http://schemas.microsoft.com/office/drawing/2014/main" id="{D43DE0A4-EBF0-144D-BB57-39076EFC4773}"/>
              </a:ext>
            </a:extLst>
          </p:cNvPr>
          <p:cNvSpPr/>
          <p:nvPr/>
        </p:nvSpPr>
        <p:spPr>
          <a:xfrm>
            <a:off x="1662401" y="5494918"/>
            <a:ext cx="2459776" cy="707886"/>
          </a:xfrm>
          <a:prstGeom prst="rect">
            <a:avLst/>
          </a:prstGeom>
          <a:solidFill>
            <a:srgbClr val="7BC4F0"/>
          </a:solidFill>
        </p:spPr>
        <p:txBody>
          <a:bodyPr wrap="none">
            <a:spAutoFit/>
          </a:bodyPr>
          <a:lstStyle/>
          <a:p>
            <a:r>
              <a:rPr lang="en-US" sz="2000" dirty="0">
                <a:latin typeface="Times New Roman" panose="02020603050405020304" pitchFamily="18" charset="0"/>
                <a:cs typeface="Times New Roman" panose="02020603050405020304" pitchFamily="18" charset="0"/>
              </a:rPr>
              <a:t>V</a:t>
            </a:r>
            <a:r>
              <a:rPr lang="ru-KZ" sz="2000" dirty="0">
                <a:latin typeface="Times New Roman" panose="02020603050405020304" pitchFamily="18" charset="0"/>
                <a:cs typeface="Times New Roman" panose="02020603050405020304" pitchFamily="18" charset="0"/>
              </a:rPr>
              <a:t>alidation of database</a:t>
            </a:r>
            <a:endParaRPr lang="en-US" sz="2000" dirty="0">
              <a:latin typeface="Times New Roman" panose="02020603050405020304" pitchFamily="18" charset="0"/>
              <a:cs typeface="Times New Roman" panose="02020603050405020304" pitchFamily="18" charset="0"/>
            </a:endParaRPr>
          </a:p>
          <a:p>
            <a:endParaRPr lang="ru-KZ" sz="2000" dirty="0">
              <a:latin typeface="Times New Roman" panose="02020603050405020304" pitchFamily="18" charset="0"/>
              <a:cs typeface="Times New Roman" panose="02020603050405020304" pitchFamily="18" charset="0"/>
            </a:endParaRPr>
          </a:p>
        </p:txBody>
      </p:sp>
      <p:grpSp>
        <p:nvGrpSpPr>
          <p:cNvPr id="43" name="object 10">
            <a:extLst>
              <a:ext uri="{FF2B5EF4-FFF2-40B4-BE49-F238E27FC236}">
                <a16:creationId xmlns:a16="http://schemas.microsoft.com/office/drawing/2014/main" id="{8A24B766-3788-EA43-B932-123636F69D7E}"/>
              </a:ext>
            </a:extLst>
          </p:cNvPr>
          <p:cNvGrpSpPr/>
          <p:nvPr/>
        </p:nvGrpSpPr>
        <p:grpSpPr>
          <a:xfrm>
            <a:off x="13349716" y="720095"/>
            <a:ext cx="3693190" cy="8134653"/>
            <a:chOff x="1412054" y="1038295"/>
            <a:chExt cx="3427729" cy="8186420"/>
          </a:xfrm>
        </p:grpSpPr>
        <p:sp>
          <p:nvSpPr>
            <p:cNvPr id="44" name="object 11">
              <a:extLst>
                <a:ext uri="{FF2B5EF4-FFF2-40B4-BE49-F238E27FC236}">
                  <a16:creationId xmlns:a16="http://schemas.microsoft.com/office/drawing/2014/main" id="{CB031C1C-A2BF-A343-A649-CE7043F7BFCB}"/>
                </a:ext>
              </a:extLst>
            </p:cNvPr>
            <p:cNvSpPr/>
            <p:nvPr/>
          </p:nvSpPr>
          <p:spPr>
            <a:xfrm>
              <a:off x="1412054" y="1686279"/>
              <a:ext cx="2052320" cy="2051685"/>
            </a:xfrm>
            <a:custGeom>
              <a:avLst/>
              <a:gdLst/>
              <a:ahLst/>
              <a:cxnLst/>
              <a:rect l="l" t="t" r="r" b="b"/>
              <a:pathLst>
                <a:path w="2052320" h="2051685">
                  <a:moveTo>
                    <a:pt x="93284" y="186491"/>
                  </a:moveTo>
                  <a:lnTo>
                    <a:pt x="56845" y="179206"/>
                  </a:lnTo>
                  <a:lnTo>
                    <a:pt x="27208" y="159294"/>
                  </a:lnTo>
                  <a:lnTo>
                    <a:pt x="7287" y="129669"/>
                  </a:lnTo>
                  <a:lnTo>
                    <a:pt x="0" y="93245"/>
                  </a:lnTo>
                  <a:lnTo>
                    <a:pt x="7287" y="56821"/>
                  </a:lnTo>
                  <a:lnTo>
                    <a:pt x="27208" y="27196"/>
                  </a:lnTo>
                  <a:lnTo>
                    <a:pt x="56845" y="7284"/>
                  </a:lnTo>
                  <a:lnTo>
                    <a:pt x="93284" y="0"/>
                  </a:lnTo>
                  <a:lnTo>
                    <a:pt x="129724" y="7284"/>
                  </a:lnTo>
                  <a:lnTo>
                    <a:pt x="159361" y="27196"/>
                  </a:lnTo>
                  <a:lnTo>
                    <a:pt x="179281" y="56821"/>
                  </a:lnTo>
                  <a:lnTo>
                    <a:pt x="186569" y="93245"/>
                  </a:lnTo>
                  <a:lnTo>
                    <a:pt x="179281" y="129669"/>
                  </a:lnTo>
                  <a:lnTo>
                    <a:pt x="159361" y="159294"/>
                  </a:lnTo>
                  <a:lnTo>
                    <a:pt x="129724" y="179206"/>
                  </a:lnTo>
                  <a:lnTo>
                    <a:pt x="93284" y="186491"/>
                  </a:lnTo>
                  <a:close/>
                </a:path>
                <a:path w="2052320" h="2051685">
                  <a:moveTo>
                    <a:pt x="1026133" y="186491"/>
                  </a:moveTo>
                  <a:lnTo>
                    <a:pt x="989693" y="179206"/>
                  </a:lnTo>
                  <a:lnTo>
                    <a:pt x="960056" y="159294"/>
                  </a:lnTo>
                  <a:lnTo>
                    <a:pt x="940136" y="129669"/>
                  </a:lnTo>
                  <a:lnTo>
                    <a:pt x="932848" y="93245"/>
                  </a:lnTo>
                  <a:lnTo>
                    <a:pt x="940136" y="56821"/>
                  </a:lnTo>
                  <a:lnTo>
                    <a:pt x="960056" y="27196"/>
                  </a:lnTo>
                  <a:lnTo>
                    <a:pt x="989693" y="7284"/>
                  </a:lnTo>
                  <a:lnTo>
                    <a:pt x="1026133" y="0"/>
                  </a:lnTo>
                  <a:lnTo>
                    <a:pt x="1062025" y="7284"/>
                  </a:lnTo>
                  <a:lnTo>
                    <a:pt x="1091723" y="27196"/>
                  </a:lnTo>
                  <a:lnTo>
                    <a:pt x="1111947" y="56821"/>
                  </a:lnTo>
                  <a:lnTo>
                    <a:pt x="1119417" y="93245"/>
                  </a:lnTo>
                  <a:lnTo>
                    <a:pt x="1112129" y="129669"/>
                  </a:lnTo>
                  <a:lnTo>
                    <a:pt x="1092209" y="159294"/>
                  </a:lnTo>
                  <a:lnTo>
                    <a:pt x="1062572" y="179206"/>
                  </a:lnTo>
                  <a:lnTo>
                    <a:pt x="1026133" y="186491"/>
                  </a:lnTo>
                  <a:close/>
                </a:path>
                <a:path w="2052320" h="2051685">
                  <a:moveTo>
                    <a:pt x="1958981" y="1118949"/>
                  </a:moveTo>
                  <a:lnTo>
                    <a:pt x="1922541" y="1111664"/>
                  </a:lnTo>
                  <a:lnTo>
                    <a:pt x="1892904" y="1091752"/>
                  </a:lnTo>
                  <a:lnTo>
                    <a:pt x="1872984" y="1062127"/>
                  </a:lnTo>
                  <a:lnTo>
                    <a:pt x="1865696" y="1025703"/>
                  </a:lnTo>
                  <a:lnTo>
                    <a:pt x="1872984" y="989279"/>
                  </a:lnTo>
                  <a:lnTo>
                    <a:pt x="1892904" y="959654"/>
                  </a:lnTo>
                  <a:lnTo>
                    <a:pt x="1922541" y="939742"/>
                  </a:lnTo>
                  <a:lnTo>
                    <a:pt x="1958981" y="932457"/>
                  </a:lnTo>
                  <a:lnTo>
                    <a:pt x="1995420" y="939742"/>
                  </a:lnTo>
                  <a:lnTo>
                    <a:pt x="2025058" y="959654"/>
                  </a:lnTo>
                  <a:lnTo>
                    <a:pt x="2044978" y="989279"/>
                  </a:lnTo>
                  <a:lnTo>
                    <a:pt x="2052262" y="1025719"/>
                  </a:lnTo>
                  <a:lnTo>
                    <a:pt x="2044978" y="1062127"/>
                  </a:lnTo>
                  <a:lnTo>
                    <a:pt x="2025058" y="1091752"/>
                  </a:lnTo>
                  <a:lnTo>
                    <a:pt x="1995420" y="1111664"/>
                  </a:lnTo>
                  <a:lnTo>
                    <a:pt x="1958981" y="1118949"/>
                  </a:lnTo>
                  <a:close/>
                </a:path>
                <a:path w="2052320" h="2051685">
                  <a:moveTo>
                    <a:pt x="1026133" y="2051406"/>
                  </a:moveTo>
                  <a:lnTo>
                    <a:pt x="989693" y="2044121"/>
                  </a:lnTo>
                  <a:lnTo>
                    <a:pt x="960056" y="2024209"/>
                  </a:lnTo>
                  <a:lnTo>
                    <a:pt x="940136" y="1994584"/>
                  </a:lnTo>
                  <a:lnTo>
                    <a:pt x="932848" y="1958160"/>
                  </a:lnTo>
                  <a:lnTo>
                    <a:pt x="940136" y="1921736"/>
                  </a:lnTo>
                  <a:lnTo>
                    <a:pt x="960056" y="1892111"/>
                  </a:lnTo>
                  <a:lnTo>
                    <a:pt x="989693" y="1872199"/>
                  </a:lnTo>
                  <a:lnTo>
                    <a:pt x="1026133" y="1864915"/>
                  </a:lnTo>
                  <a:lnTo>
                    <a:pt x="1062025" y="1872199"/>
                  </a:lnTo>
                  <a:lnTo>
                    <a:pt x="1091723" y="1892111"/>
                  </a:lnTo>
                  <a:lnTo>
                    <a:pt x="1111947" y="1921736"/>
                  </a:lnTo>
                  <a:lnTo>
                    <a:pt x="1119417" y="1958160"/>
                  </a:lnTo>
                  <a:lnTo>
                    <a:pt x="1112129" y="1994584"/>
                  </a:lnTo>
                  <a:lnTo>
                    <a:pt x="1092209" y="2024209"/>
                  </a:lnTo>
                  <a:lnTo>
                    <a:pt x="1062572" y="2044121"/>
                  </a:lnTo>
                  <a:lnTo>
                    <a:pt x="1026133" y="2051406"/>
                  </a:lnTo>
                  <a:close/>
                </a:path>
              </a:pathLst>
            </a:custGeom>
            <a:solidFill>
              <a:srgbClr val="B9DFFF"/>
            </a:solidFill>
          </p:spPr>
          <p:txBody>
            <a:bodyPr wrap="square" lIns="0" tIns="0" rIns="0" bIns="0" rtlCol="0"/>
            <a:lstStyle/>
            <a:p>
              <a:endParaRPr/>
            </a:p>
          </p:txBody>
        </p:sp>
        <p:sp>
          <p:nvSpPr>
            <p:cNvPr id="45" name="object 12">
              <a:extLst>
                <a:ext uri="{FF2B5EF4-FFF2-40B4-BE49-F238E27FC236}">
                  <a16:creationId xmlns:a16="http://schemas.microsoft.com/office/drawing/2014/main" id="{05754887-9617-0349-B7E8-0B784534087A}"/>
                </a:ext>
              </a:extLst>
            </p:cNvPr>
            <p:cNvSpPr/>
            <p:nvPr/>
          </p:nvSpPr>
          <p:spPr>
            <a:xfrm>
              <a:off x="1412054" y="1151725"/>
              <a:ext cx="3427147" cy="8072586"/>
            </a:xfrm>
            <a:prstGeom prst="rect">
              <a:avLst/>
            </a:prstGeom>
            <a:blipFill>
              <a:blip r:embed="rId3" cstate="print"/>
              <a:stretch>
                <a:fillRect/>
              </a:stretch>
            </a:blipFill>
          </p:spPr>
          <p:txBody>
            <a:bodyPr wrap="square" lIns="0" tIns="0" rIns="0" bIns="0" rtlCol="0"/>
            <a:lstStyle/>
            <a:p>
              <a:endParaRPr/>
            </a:p>
          </p:txBody>
        </p:sp>
        <p:sp>
          <p:nvSpPr>
            <p:cNvPr id="46" name="object 13">
              <a:extLst>
                <a:ext uri="{FF2B5EF4-FFF2-40B4-BE49-F238E27FC236}">
                  <a16:creationId xmlns:a16="http://schemas.microsoft.com/office/drawing/2014/main" id="{18134A30-A3BC-EF49-BD6B-F48C12AC27B7}"/>
                </a:ext>
              </a:extLst>
            </p:cNvPr>
            <p:cNvSpPr/>
            <p:nvPr/>
          </p:nvSpPr>
          <p:spPr>
            <a:xfrm>
              <a:off x="3481749" y="1151716"/>
              <a:ext cx="798830" cy="6600825"/>
            </a:xfrm>
            <a:custGeom>
              <a:avLst/>
              <a:gdLst/>
              <a:ahLst/>
              <a:cxnLst/>
              <a:rect l="l" t="t" r="r" b="b"/>
              <a:pathLst>
                <a:path w="798829" h="6600825">
                  <a:moveTo>
                    <a:pt x="530582" y="6600623"/>
                  </a:moveTo>
                  <a:lnTo>
                    <a:pt x="530582" y="3660426"/>
                  </a:lnTo>
                </a:path>
                <a:path w="798829" h="6600825">
                  <a:moveTo>
                    <a:pt x="641222" y="1879899"/>
                  </a:moveTo>
                  <a:lnTo>
                    <a:pt x="798524" y="1671398"/>
                  </a:lnTo>
                  <a:lnTo>
                    <a:pt x="661169" y="1557119"/>
                  </a:lnTo>
                  <a:lnTo>
                    <a:pt x="518200" y="1745647"/>
                  </a:lnTo>
                  <a:lnTo>
                    <a:pt x="641222" y="1879899"/>
                  </a:lnTo>
                  <a:close/>
                </a:path>
                <a:path w="798829" h="6600825">
                  <a:moveTo>
                    <a:pt x="402369" y="1081520"/>
                  </a:moveTo>
                  <a:lnTo>
                    <a:pt x="372364" y="902986"/>
                  </a:lnTo>
                  <a:lnTo>
                    <a:pt x="420493" y="917797"/>
                  </a:lnTo>
                  <a:lnTo>
                    <a:pt x="463044" y="920293"/>
                  </a:lnTo>
                  <a:lnTo>
                    <a:pt x="531608" y="893692"/>
                  </a:lnTo>
                  <a:lnTo>
                    <a:pt x="578457" y="833889"/>
                  </a:lnTo>
                  <a:lnTo>
                    <a:pt x="593863" y="794883"/>
                  </a:lnTo>
                  <a:lnTo>
                    <a:pt x="603991" y="751591"/>
                  </a:lnTo>
                  <a:lnTo>
                    <a:pt x="611553" y="705663"/>
                  </a:lnTo>
                  <a:lnTo>
                    <a:pt x="619055" y="658128"/>
                  </a:lnTo>
                  <a:lnTo>
                    <a:pt x="626316" y="609387"/>
                  </a:lnTo>
                  <a:lnTo>
                    <a:pt x="633153" y="559843"/>
                  </a:lnTo>
                  <a:lnTo>
                    <a:pt x="639383" y="509900"/>
                  </a:lnTo>
                  <a:lnTo>
                    <a:pt x="644826" y="459958"/>
                  </a:lnTo>
                  <a:lnTo>
                    <a:pt x="649299" y="410422"/>
                  </a:lnTo>
                  <a:lnTo>
                    <a:pt x="652620" y="361693"/>
                  </a:lnTo>
                  <a:lnTo>
                    <a:pt x="653278" y="314817"/>
                  </a:lnTo>
                  <a:lnTo>
                    <a:pt x="649278" y="270609"/>
                  </a:lnTo>
                  <a:lnTo>
                    <a:pt x="639714" y="229051"/>
                  </a:lnTo>
                  <a:lnTo>
                    <a:pt x="623679" y="190124"/>
                  </a:lnTo>
                  <a:lnTo>
                    <a:pt x="600269" y="153808"/>
                  </a:lnTo>
                  <a:lnTo>
                    <a:pt x="568575" y="120085"/>
                  </a:lnTo>
                  <a:lnTo>
                    <a:pt x="527691" y="88936"/>
                  </a:lnTo>
                  <a:lnTo>
                    <a:pt x="476712" y="60342"/>
                  </a:lnTo>
                  <a:lnTo>
                    <a:pt x="439029" y="42658"/>
                  </a:lnTo>
                  <a:lnTo>
                    <a:pt x="401161" y="26736"/>
                  </a:lnTo>
                  <a:lnTo>
                    <a:pt x="363281" y="13621"/>
                  </a:lnTo>
                  <a:lnTo>
                    <a:pt x="325563" y="4360"/>
                  </a:lnTo>
                  <a:lnTo>
                    <a:pt x="288182" y="0"/>
                  </a:lnTo>
                  <a:lnTo>
                    <a:pt x="251311" y="1587"/>
                  </a:lnTo>
                  <a:lnTo>
                    <a:pt x="179798" y="26789"/>
                  </a:lnTo>
                  <a:lnTo>
                    <a:pt x="145502" y="52497"/>
                  </a:lnTo>
                  <a:lnTo>
                    <a:pt x="112414" y="88339"/>
                  </a:lnTo>
                  <a:lnTo>
                    <a:pt x="80706" y="135361"/>
                  </a:lnTo>
                  <a:lnTo>
                    <a:pt x="50552" y="194611"/>
                  </a:lnTo>
                  <a:lnTo>
                    <a:pt x="0" y="381558"/>
                  </a:lnTo>
                  <a:lnTo>
                    <a:pt x="3056" y="536635"/>
                  </a:lnTo>
                  <a:lnTo>
                    <a:pt x="28088" y="642441"/>
                  </a:lnTo>
                  <a:lnTo>
                    <a:pt x="43462" y="681576"/>
                  </a:lnTo>
                  <a:lnTo>
                    <a:pt x="71093" y="982995"/>
                  </a:lnTo>
                </a:path>
                <a:path w="798829" h="6600825">
                  <a:moveTo>
                    <a:pt x="631622" y="1586629"/>
                  </a:moveTo>
                  <a:lnTo>
                    <a:pt x="611332" y="1473075"/>
                  </a:lnTo>
                  <a:lnTo>
                    <a:pt x="599757" y="1410278"/>
                  </a:lnTo>
                  <a:lnTo>
                    <a:pt x="585435" y="1347144"/>
                  </a:lnTo>
                  <a:lnTo>
                    <a:pt x="559679" y="1303224"/>
                  </a:lnTo>
                  <a:lnTo>
                    <a:pt x="530723" y="1295723"/>
                  </a:lnTo>
                  <a:lnTo>
                    <a:pt x="482479" y="1295730"/>
                  </a:lnTo>
                  <a:lnTo>
                    <a:pt x="433155" y="1298511"/>
                  </a:lnTo>
                  <a:lnTo>
                    <a:pt x="375284" y="1302981"/>
                  </a:lnTo>
                  <a:lnTo>
                    <a:pt x="331715" y="1315151"/>
                  </a:lnTo>
                  <a:lnTo>
                    <a:pt x="326059" y="1331804"/>
                  </a:lnTo>
                  <a:lnTo>
                    <a:pt x="331394" y="1347923"/>
                  </a:lnTo>
                  <a:lnTo>
                    <a:pt x="345192" y="1355749"/>
                  </a:lnTo>
                  <a:lnTo>
                    <a:pt x="332391" y="1373352"/>
                  </a:lnTo>
                  <a:lnTo>
                    <a:pt x="328718" y="1384126"/>
                  </a:lnTo>
                  <a:lnTo>
                    <a:pt x="334706" y="1392490"/>
                  </a:lnTo>
                  <a:lnTo>
                    <a:pt x="350891" y="1402860"/>
                  </a:lnTo>
                  <a:lnTo>
                    <a:pt x="337554" y="1423747"/>
                  </a:lnTo>
                  <a:lnTo>
                    <a:pt x="335345" y="1435913"/>
                  </a:lnTo>
                  <a:lnTo>
                    <a:pt x="346278" y="1444042"/>
                  </a:lnTo>
                  <a:lnTo>
                    <a:pt x="372364" y="1452817"/>
                  </a:lnTo>
                  <a:lnTo>
                    <a:pt x="406172" y="1463545"/>
                  </a:lnTo>
                  <a:lnTo>
                    <a:pt x="435981" y="1473205"/>
                  </a:lnTo>
                  <a:lnTo>
                    <a:pt x="457218" y="1480184"/>
                  </a:lnTo>
                  <a:lnTo>
                    <a:pt x="465314" y="1482869"/>
                  </a:lnTo>
                  <a:lnTo>
                    <a:pt x="417870" y="1548841"/>
                  </a:lnTo>
                  <a:lnTo>
                    <a:pt x="409455" y="1594737"/>
                  </a:lnTo>
                  <a:lnTo>
                    <a:pt x="446728" y="1642071"/>
                  </a:lnTo>
                  <a:lnTo>
                    <a:pt x="536349" y="1712360"/>
                  </a:lnTo>
                </a:path>
                <a:path w="798829" h="6600825">
                  <a:moveTo>
                    <a:pt x="511568" y="1289581"/>
                  </a:moveTo>
                  <a:lnTo>
                    <a:pt x="509651" y="1224784"/>
                  </a:lnTo>
                  <a:lnTo>
                    <a:pt x="345667" y="1240081"/>
                  </a:lnTo>
                  <a:lnTo>
                    <a:pt x="353282" y="1300964"/>
                  </a:lnTo>
                </a:path>
                <a:path w="798829" h="6600825">
                  <a:moveTo>
                    <a:pt x="381897" y="1457120"/>
                  </a:moveTo>
                  <a:lnTo>
                    <a:pt x="441008" y="1794215"/>
                  </a:lnTo>
                  <a:lnTo>
                    <a:pt x="522966" y="1788523"/>
                  </a:lnTo>
                  <a:lnTo>
                    <a:pt x="522966" y="1714206"/>
                  </a:lnTo>
                </a:path>
                <a:path w="798829" h="6600825">
                  <a:moveTo>
                    <a:pt x="44395" y="1102966"/>
                  </a:moveTo>
                  <a:lnTo>
                    <a:pt x="197669" y="1216264"/>
                  </a:lnTo>
                  <a:lnTo>
                    <a:pt x="275028" y="1247033"/>
                  </a:lnTo>
                  <a:lnTo>
                    <a:pt x="300112" y="1188977"/>
                  </a:lnTo>
                  <a:lnTo>
                    <a:pt x="296563" y="1035798"/>
                  </a:lnTo>
                  <a:lnTo>
                    <a:pt x="71093" y="986773"/>
                  </a:lnTo>
                  <a:lnTo>
                    <a:pt x="44395" y="1102966"/>
                  </a:lnTo>
                  <a:close/>
                </a:path>
                <a:path w="798829" h="6600825">
                  <a:moveTo>
                    <a:pt x="598292" y="475447"/>
                  </a:moveTo>
                  <a:lnTo>
                    <a:pt x="571021" y="461942"/>
                  </a:lnTo>
                  <a:lnTo>
                    <a:pt x="548234" y="460029"/>
                  </a:lnTo>
                  <a:lnTo>
                    <a:pt x="532603" y="463462"/>
                  </a:lnTo>
                  <a:lnTo>
                    <a:pt x="526799" y="465994"/>
                  </a:lnTo>
                </a:path>
                <a:path w="798829" h="6600825">
                  <a:moveTo>
                    <a:pt x="420009" y="456457"/>
                  </a:moveTo>
                  <a:lnTo>
                    <a:pt x="375088" y="445941"/>
                  </a:lnTo>
                  <a:lnTo>
                    <a:pt x="339452" y="448804"/>
                  </a:lnTo>
                  <a:lnTo>
                    <a:pt x="315968" y="456666"/>
                  </a:lnTo>
                  <a:lnTo>
                    <a:pt x="307503" y="461149"/>
                  </a:lnTo>
                </a:path>
              </a:pathLst>
            </a:custGeom>
            <a:ln w="16950">
              <a:solidFill>
                <a:srgbClr val="0F0E0D"/>
              </a:solidFill>
            </a:ln>
          </p:spPr>
          <p:txBody>
            <a:bodyPr wrap="square" lIns="0" tIns="0" rIns="0" bIns="0" rtlCol="0"/>
            <a:lstStyle/>
            <a:p>
              <a:endParaRPr/>
            </a:p>
          </p:txBody>
        </p:sp>
        <p:sp>
          <p:nvSpPr>
            <p:cNvPr id="47" name="object 14">
              <a:extLst>
                <a:ext uri="{FF2B5EF4-FFF2-40B4-BE49-F238E27FC236}">
                  <a16:creationId xmlns:a16="http://schemas.microsoft.com/office/drawing/2014/main" id="{6DDC2874-85E4-6644-ACFA-9E3562E8421E}"/>
                </a:ext>
              </a:extLst>
            </p:cNvPr>
            <p:cNvSpPr/>
            <p:nvPr/>
          </p:nvSpPr>
          <p:spPr>
            <a:xfrm>
              <a:off x="3938059" y="1754869"/>
              <a:ext cx="83794" cy="119732"/>
            </a:xfrm>
            <a:prstGeom prst="rect">
              <a:avLst/>
            </a:prstGeom>
            <a:blipFill>
              <a:blip r:embed="rId4" cstate="print"/>
              <a:stretch>
                <a:fillRect/>
              </a:stretch>
            </a:blipFill>
          </p:spPr>
          <p:txBody>
            <a:bodyPr wrap="square" lIns="0" tIns="0" rIns="0" bIns="0" rtlCol="0"/>
            <a:lstStyle/>
            <a:p>
              <a:endParaRPr/>
            </a:p>
          </p:txBody>
        </p:sp>
        <p:sp>
          <p:nvSpPr>
            <p:cNvPr id="48" name="object 15">
              <a:extLst>
                <a:ext uri="{FF2B5EF4-FFF2-40B4-BE49-F238E27FC236}">
                  <a16:creationId xmlns:a16="http://schemas.microsoft.com/office/drawing/2014/main" id="{F348BE43-C211-9F43-B0F4-E8A863D9D2ED}"/>
                </a:ext>
              </a:extLst>
            </p:cNvPr>
            <p:cNvSpPr/>
            <p:nvPr/>
          </p:nvSpPr>
          <p:spPr>
            <a:xfrm>
              <a:off x="1797693" y="1923890"/>
              <a:ext cx="2886075" cy="1967864"/>
            </a:xfrm>
            <a:custGeom>
              <a:avLst/>
              <a:gdLst/>
              <a:ahLst/>
              <a:cxnLst/>
              <a:rect l="l" t="t" r="r" b="b"/>
              <a:pathLst>
                <a:path w="2886075" h="1967864">
                  <a:moveTo>
                    <a:pt x="2079148" y="0"/>
                  </a:moveTo>
                  <a:lnTo>
                    <a:pt x="2110637" y="17948"/>
                  </a:lnTo>
                  <a:lnTo>
                    <a:pt x="2131078" y="24730"/>
                  </a:lnTo>
                  <a:lnTo>
                    <a:pt x="2149424" y="21066"/>
                  </a:lnTo>
                  <a:lnTo>
                    <a:pt x="2174625" y="7673"/>
                  </a:lnTo>
                </a:path>
                <a:path w="2886075" h="1967864">
                  <a:moveTo>
                    <a:pt x="1941997" y="66558"/>
                  </a:moveTo>
                  <a:lnTo>
                    <a:pt x="2056420" y="130812"/>
                  </a:lnTo>
                </a:path>
                <a:path w="2886075" h="1967864">
                  <a:moveTo>
                    <a:pt x="1593089" y="934426"/>
                  </a:moveTo>
                  <a:lnTo>
                    <a:pt x="1554926" y="1075370"/>
                  </a:lnTo>
                </a:path>
                <a:path w="2886075" h="1967864">
                  <a:moveTo>
                    <a:pt x="2125063" y="1961821"/>
                  </a:moveTo>
                  <a:lnTo>
                    <a:pt x="2262350" y="1961821"/>
                  </a:lnTo>
                </a:path>
                <a:path w="2886075" h="1967864">
                  <a:moveTo>
                    <a:pt x="2448249" y="1964667"/>
                  </a:moveTo>
                  <a:lnTo>
                    <a:pt x="2648413" y="1964667"/>
                  </a:lnTo>
                </a:path>
                <a:path w="2886075" h="1967864">
                  <a:moveTo>
                    <a:pt x="1498674" y="1967513"/>
                  </a:moveTo>
                  <a:lnTo>
                    <a:pt x="1927682" y="1967513"/>
                  </a:lnTo>
                </a:path>
                <a:path w="2886075" h="1967864">
                  <a:moveTo>
                    <a:pt x="1070659" y="1444820"/>
                  </a:moveTo>
                  <a:lnTo>
                    <a:pt x="1189789" y="1519070"/>
                  </a:lnTo>
                </a:path>
                <a:path w="2886075" h="1967864">
                  <a:moveTo>
                    <a:pt x="2325278" y="1107725"/>
                  </a:moveTo>
                  <a:lnTo>
                    <a:pt x="2290897" y="1167677"/>
                  </a:lnTo>
                  <a:lnTo>
                    <a:pt x="2545456" y="1476177"/>
                  </a:lnTo>
                </a:path>
                <a:path w="2886075" h="1967864">
                  <a:moveTo>
                    <a:pt x="2482579" y="899224"/>
                  </a:moveTo>
                  <a:lnTo>
                    <a:pt x="2885807" y="1212484"/>
                  </a:lnTo>
                </a:path>
                <a:path w="2886075" h="1967864">
                  <a:moveTo>
                    <a:pt x="163083" y="1316244"/>
                  </a:moveTo>
                  <a:lnTo>
                    <a:pt x="102440" y="1308841"/>
                  </a:lnTo>
                  <a:lnTo>
                    <a:pt x="51325" y="1310691"/>
                  </a:lnTo>
                  <a:lnTo>
                    <a:pt x="16038" y="1316029"/>
                  </a:lnTo>
                  <a:lnTo>
                    <a:pt x="2876" y="1319090"/>
                  </a:lnTo>
                </a:path>
                <a:path w="2886075" h="1967864">
                  <a:moveTo>
                    <a:pt x="191639" y="1366201"/>
                  </a:moveTo>
                  <a:lnTo>
                    <a:pt x="124855" y="1358440"/>
                  </a:lnTo>
                  <a:lnTo>
                    <a:pt x="75476" y="1360856"/>
                  </a:lnTo>
                  <a:lnTo>
                    <a:pt x="44855" y="1367020"/>
                  </a:lnTo>
                  <a:lnTo>
                    <a:pt x="34347" y="1370503"/>
                  </a:lnTo>
                </a:path>
                <a:path w="2886075" h="1967864">
                  <a:moveTo>
                    <a:pt x="777012" y="1307638"/>
                  </a:moveTo>
                  <a:lnTo>
                    <a:pt x="618727" y="1201033"/>
                  </a:lnTo>
                  <a:lnTo>
                    <a:pt x="447189" y="1385733"/>
                  </a:lnTo>
                  <a:lnTo>
                    <a:pt x="601567" y="1494320"/>
                  </a:lnTo>
                  <a:lnTo>
                    <a:pt x="777012" y="1307638"/>
                  </a:lnTo>
                  <a:close/>
                </a:path>
                <a:path w="2886075" h="1967864">
                  <a:moveTo>
                    <a:pt x="450966" y="1376263"/>
                  </a:moveTo>
                  <a:lnTo>
                    <a:pt x="413538" y="1385352"/>
                  </a:lnTo>
                  <a:lnTo>
                    <a:pt x="370919" y="1394345"/>
                  </a:lnTo>
                  <a:lnTo>
                    <a:pt x="323848" y="1402298"/>
                  </a:lnTo>
                  <a:lnTo>
                    <a:pt x="273066" y="1408265"/>
                  </a:lnTo>
                  <a:lnTo>
                    <a:pt x="219310" y="1411299"/>
                  </a:lnTo>
                  <a:lnTo>
                    <a:pt x="163321" y="1410456"/>
                  </a:lnTo>
                  <a:lnTo>
                    <a:pt x="105838" y="1404791"/>
                  </a:lnTo>
                  <a:lnTo>
                    <a:pt x="61596" y="1391687"/>
                  </a:lnTo>
                  <a:lnTo>
                    <a:pt x="27307" y="1369298"/>
                  </a:lnTo>
                  <a:lnTo>
                    <a:pt x="0" y="1314343"/>
                  </a:lnTo>
                  <a:lnTo>
                    <a:pt x="12686" y="1290616"/>
                  </a:lnTo>
                  <a:lnTo>
                    <a:pt x="118421" y="1262428"/>
                  </a:lnTo>
                  <a:lnTo>
                    <a:pt x="194795" y="1251309"/>
                  </a:lnTo>
                  <a:lnTo>
                    <a:pt x="255528" y="1243491"/>
                  </a:lnTo>
                  <a:lnTo>
                    <a:pt x="280291" y="1240537"/>
                  </a:lnTo>
                  <a:lnTo>
                    <a:pt x="241729" y="1227948"/>
                  </a:lnTo>
                  <a:lnTo>
                    <a:pt x="222647" y="1205086"/>
                  </a:lnTo>
                  <a:lnTo>
                    <a:pt x="222150" y="1181506"/>
                  </a:lnTo>
                  <a:lnTo>
                    <a:pt x="239344" y="1166762"/>
                  </a:lnTo>
                  <a:lnTo>
                    <a:pt x="269488" y="1159971"/>
                  </a:lnTo>
                  <a:lnTo>
                    <a:pt x="310354" y="1153903"/>
                  </a:lnTo>
                  <a:lnTo>
                    <a:pt x="364810" y="1148555"/>
                  </a:lnTo>
                  <a:lnTo>
                    <a:pt x="435726" y="1143927"/>
                  </a:lnTo>
                  <a:lnTo>
                    <a:pt x="485451" y="1150460"/>
                  </a:lnTo>
                  <a:lnTo>
                    <a:pt x="530995" y="1170741"/>
                  </a:lnTo>
                  <a:lnTo>
                    <a:pt x="569420" y="1197601"/>
                  </a:lnTo>
                  <a:lnTo>
                    <a:pt x="597789" y="1223868"/>
                  </a:lnTo>
                </a:path>
              </a:pathLst>
            </a:custGeom>
            <a:ln w="16950">
              <a:solidFill>
                <a:srgbClr val="0F0E0D"/>
              </a:solidFill>
            </a:ln>
          </p:spPr>
          <p:txBody>
            <a:bodyPr wrap="square" lIns="0" tIns="0" rIns="0" bIns="0" rtlCol="0"/>
            <a:lstStyle/>
            <a:p>
              <a:endParaRPr/>
            </a:p>
          </p:txBody>
        </p:sp>
        <p:sp>
          <p:nvSpPr>
            <p:cNvPr id="49" name="object 16">
              <a:extLst>
                <a:ext uri="{FF2B5EF4-FFF2-40B4-BE49-F238E27FC236}">
                  <a16:creationId xmlns:a16="http://schemas.microsoft.com/office/drawing/2014/main" id="{D9F0226D-2467-8345-ABA7-1F38E0A68B0C}"/>
                </a:ext>
              </a:extLst>
            </p:cNvPr>
            <p:cNvSpPr/>
            <p:nvPr/>
          </p:nvSpPr>
          <p:spPr>
            <a:xfrm>
              <a:off x="3176775" y="1038295"/>
              <a:ext cx="1206500" cy="1358900"/>
            </a:xfrm>
            <a:custGeom>
              <a:avLst/>
              <a:gdLst/>
              <a:ahLst/>
              <a:cxnLst/>
              <a:rect l="l" t="t" r="r" b="b"/>
              <a:pathLst>
                <a:path w="1206500" h="1358900">
                  <a:moveTo>
                    <a:pt x="692976" y="1358399"/>
                  </a:moveTo>
                  <a:lnTo>
                    <a:pt x="654327" y="1349251"/>
                  </a:lnTo>
                  <a:lnTo>
                    <a:pt x="629099" y="1318563"/>
                  </a:lnTo>
                  <a:lnTo>
                    <a:pt x="592988" y="1223605"/>
                  </a:lnTo>
                  <a:lnTo>
                    <a:pt x="588976" y="1201760"/>
                  </a:lnTo>
                  <a:lnTo>
                    <a:pt x="589925" y="1190691"/>
                  </a:lnTo>
                  <a:lnTo>
                    <a:pt x="610085" y="1133742"/>
                  </a:lnTo>
                  <a:lnTo>
                    <a:pt x="644864" y="1097934"/>
                  </a:lnTo>
                  <a:lnTo>
                    <a:pt x="753529" y="1083782"/>
                  </a:lnTo>
                  <a:lnTo>
                    <a:pt x="771225" y="1084400"/>
                  </a:lnTo>
                  <a:lnTo>
                    <a:pt x="813353" y="1113229"/>
                  </a:lnTo>
                  <a:lnTo>
                    <a:pt x="837947" y="1153595"/>
                  </a:lnTo>
                  <a:lnTo>
                    <a:pt x="847030" y="1184936"/>
                  </a:lnTo>
                  <a:lnTo>
                    <a:pt x="846224" y="1195945"/>
                  </a:lnTo>
                  <a:lnTo>
                    <a:pt x="829195" y="1299174"/>
                  </a:lnTo>
                  <a:lnTo>
                    <a:pt x="810225" y="1334502"/>
                  </a:lnTo>
                  <a:lnTo>
                    <a:pt x="773612" y="1350922"/>
                  </a:lnTo>
                  <a:lnTo>
                    <a:pt x="692976" y="1358399"/>
                  </a:lnTo>
                  <a:close/>
                </a:path>
                <a:path w="1206500" h="1358900">
                  <a:moveTo>
                    <a:pt x="746717" y="55717"/>
                  </a:moveTo>
                  <a:lnTo>
                    <a:pt x="524819" y="55717"/>
                  </a:lnTo>
                  <a:lnTo>
                    <a:pt x="533908" y="45606"/>
                  </a:lnTo>
                  <a:lnTo>
                    <a:pt x="560017" y="24111"/>
                  </a:lnTo>
                  <a:lnTo>
                    <a:pt x="601406" y="4490"/>
                  </a:lnTo>
                  <a:lnTo>
                    <a:pt x="656339" y="0"/>
                  </a:lnTo>
                  <a:lnTo>
                    <a:pt x="703693" y="6936"/>
                  </a:lnTo>
                  <a:lnTo>
                    <a:pt x="729609" y="18023"/>
                  </a:lnTo>
                  <a:lnTo>
                    <a:pt x="743204" y="41158"/>
                  </a:lnTo>
                  <a:lnTo>
                    <a:pt x="746717" y="55717"/>
                  </a:lnTo>
                  <a:close/>
                </a:path>
                <a:path w="1206500" h="1358900">
                  <a:moveTo>
                    <a:pt x="953737" y="162785"/>
                  </a:moveTo>
                  <a:lnTo>
                    <a:pt x="307428" y="162785"/>
                  </a:lnTo>
                  <a:lnTo>
                    <a:pt x="310243" y="148972"/>
                  </a:lnTo>
                  <a:lnTo>
                    <a:pt x="349664" y="79035"/>
                  </a:lnTo>
                  <a:lnTo>
                    <a:pt x="397540" y="49960"/>
                  </a:lnTo>
                  <a:lnTo>
                    <a:pt x="444552" y="34789"/>
                  </a:lnTo>
                  <a:lnTo>
                    <a:pt x="473481" y="30332"/>
                  </a:lnTo>
                  <a:lnTo>
                    <a:pt x="496259" y="37128"/>
                  </a:lnTo>
                  <a:lnTo>
                    <a:pt x="524819" y="55717"/>
                  </a:lnTo>
                  <a:lnTo>
                    <a:pt x="746717" y="55717"/>
                  </a:lnTo>
                  <a:lnTo>
                    <a:pt x="753597" y="84238"/>
                  </a:lnTo>
                  <a:lnTo>
                    <a:pt x="916219" y="84238"/>
                  </a:lnTo>
                  <a:lnTo>
                    <a:pt x="921334" y="86823"/>
                  </a:lnTo>
                  <a:lnTo>
                    <a:pt x="938595" y="102286"/>
                  </a:lnTo>
                  <a:lnTo>
                    <a:pt x="941655" y="123383"/>
                  </a:lnTo>
                  <a:lnTo>
                    <a:pt x="935205" y="158550"/>
                  </a:lnTo>
                  <a:lnTo>
                    <a:pt x="953737" y="162785"/>
                  </a:lnTo>
                  <a:close/>
                </a:path>
                <a:path w="1206500" h="1358900">
                  <a:moveTo>
                    <a:pt x="916219" y="84238"/>
                  </a:moveTo>
                  <a:lnTo>
                    <a:pt x="753597" y="84238"/>
                  </a:lnTo>
                  <a:lnTo>
                    <a:pt x="765306" y="77572"/>
                  </a:lnTo>
                  <a:lnTo>
                    <a:pt x="795787" y="65155"/>
                  </a:lnTo>
                  <a:lnTo>
                    <a:pt x="838070" y="58359"/>
                  </a:lnTo>
                  <a:lnTo>
                    <a:pt x="885185" y="68555"/>
                  </a:lnTo>
                  <a:lnTo>
                    <a:pt x="916219" y="84238"/>
                  </a:lnTo>
                  <a:close/>
                </a:path>
                <a:path w="1206500" h="1358900">
                  <a:moveTo>
                    <a:pt x="185847" y="936877"/>
                  </a:moveTo>
                  <a:lnTo>
                    <a:pt x="135216" y="930894"/>
                  </a:lnTo>
                  <a:lnTo>
                    <a:pt x="107765" y="915809"/>
                  </a:lnTo>
                  <a:lnTo>
                    <a:pt x="93980" y="879843"/>
                  </a:lnTo>
                  <a:lnTo>
                    <a:pt x="84344" y="811214"/>
                  </a:lnTo>
                  <a:lnTo>
                    <a:pt x="70755" y="806103"/>
                  </a:lnTo>
                  <a:lnTo>
                    <a:pt x="41079" y="788542"/>
                  </a:lnTo>
                  <a:lnTo>
                    <a:pt x="11948" y="755186"/>
                  </a:lnTo>
                  <a:lnTo>
                    <a:pt x="0" y="702691"/>
                  </a:lnTo>
                  <a:lnTo>
                    <a:pt x="2808" y="653395"/>
                  </a:lnTo>
                  <a:lnTo>
                    <a:pt x="11785" y="624466"/>
                  </a:lnTo>
                  <a:lnTo>
                    <a:pt x="34166" y="604656"/>
                  </a:lnTo>
                  <a:lnTo>
                    <a:pt x="77188" y="582718"/>
                  </a:lnTo>
                  <a:lnTo>
                    <a:pt x="70104" y="570936"/>
                  </a:lnTo>
                  <a:lnTo>
                    <a:pt x="56988" y="539872"/>
                  </a:lnTo>
                  <a:lnTo>
                    <a:pt x="50047" y="495954"/>
                  </a:lnTo>
                  <a:lnTo>
                    <a:pt x="61485" y="445609"/>
                  </a:lnTo>
                  <a:lnTo>
                    <a:pt x="88747" y="409878"/>
                  </a:lnTo>
                  <a:lnTo>
                    <a:pt x="118830" y="394365"/>
                  </a:lnTo>
                  <a:lnTo>
                    <a:pt x="148117" y="382339"/>
                  </a:lnTo>
                  <a:lnTo>
                    <a:pt x="172994" y="357069"/>
                  </a:lnTo>
                  <a:lnTo>
                    <a:pt x="168753" y="339481"/>
                  </a:lnTo>
                  <a:lnTo>
                    <a:pt x="163710" y="296719"/>
                  </a:lnTo>
                  <a:lnTo>
                    <a:pt x="169388" y="243783"/>
                  </a:lnTo>
                  <a:lnTo>
                    <a:pt x="197310" y="195673"/>
                  </a:lnTo>
                  <a:lnTo>
                    <a:pt x="231194" y="164637"/>
                  </a:lnTo>
                  <a:lnTo>
                    <a:pt x="253959" y="150866"/>
                  </a:lnTo>
                  <a:lnTo>
                    <a:pt x="275929" y="151276"/>
                  </a:lnTo>
                  <a:lnTo>
                    <a:pt x="307428" y="162785"/>
                  </a:lnTo>
                  <a:lnTo>
                    <a:pt x="953737" y="162785"/>
                  </a:lnTo>
                  <a:lnTo>
                    <a:pt x="996106" y="172983"/>
                  </a:lnTo>
                  <a:lnTo>
                    <a:pt x="1033853" y="182770"/>
                  </a:lnTo>
                  <a:lnTo>
                    <a:pt x="1067902" y="199963"/>
                  </a:lnTo>
                  <a:lnTo>
                    <a:pt x="1101622" y="259513"/>
                  </a:lnTo>
                  <a:lnTo>
                    <a:pt x="1101038" y="292750"/>
                  </a:lnTo>
                  <a:lnTo>
                    <a:pt x="1100716" y="298770"/>
                  </a:lnTo>
                  <a:lnTo>
                    <a:pt x="1113818" y="313280"/>
                  </a:lnTo>
                  <a:lnTo>
                    <a:pt x="1114365" y="314189"/>
                  </a:lnTo>
                  <a:lnTo>
                    <a:pt x="827940" y="314189"/>
                  </a:lnTo>
                  <a:lnTo>
                    <a:pt x="822537" y="329836"/>
                  </a:lnTo>
                  <a:lnTo>
                    <a:pt x="804003" y="366508"/>
                  </a:lnTo>
                  <a:lnTo>
                    <a:pt x="768848" y="408799"/>
                  </a:lnTo>
                  <a:lnTo>
                    <a:pt x="713585" y="441308"/>
                  </a:lnTo>
                  <a:lnTo>
                    <a:pt x="661407" y="458446"/>
                  </a:lnTo>
                  <a:lnTo>
                    <a:pt x="539118" y="458446"/>
                  </a:lnTo>
                  <a:lnTo>
                    <a:pt x="544519" y="471590"/>
                  </a:lnTo>
                  <a:lnTo>
                    <a:pt x="553402" y="504685"/>
                  </a:lnTo>
                  <a:lnTo>
                    <a:pt x="554782" y="548226"/>
                  </a:lnTo>
                  <a:lnTo>
                    <a:pt x="537676" y="592712"/>
                  </a:lnTo>
                  <a:lnTo>
                    <a:pt x="513557" y="625257"/>
                  </a:lnTo>
                  <a:lnTo>
                    <a:pt x="495088" y="644136"/>
                  </a:lnTo>
                  <a:lnTo>
                    <a:pt x="472882" y="656575"/>
                  </a:lnTo>
                  <a:lnTo>
                    <a:pt x="437552" y="669803"/>
                  </a:lnTo>
                  <a:lnTo>
                    <a:pt x="446039" y="684570"/>
                  </a:lnTo>
                  <a:lnTo>
                    <a:pt x="461813" y="721882"/>
                  </a:lnTo>
                  <a:lnTo>
                    <a:pt x="470346" y="771253"/>
                  </a:lnTo>
                  <a:lnTo>
                    <a:pt x="457109" y="822200"/>
                  </a:lnTo>
                  <a:lnTo>
                    <a:pt x="426731" y="859163"/>
                  </a:lnTo>
                  <a:lnTo>
                    <a:pt x="394357" y="878049"/>
                  </a:lnTo>
                  <a:lnTo>
                    <a:pt x="361192" y="885422"/>
                  </a:lnTo>
                  <a:lnTo>
                    <a:pt x="328438" y="887844"/>
                  </a:lnTo>
                  <a:lnTo>
                    <a:pt x="300313" y="897747"/>
                  </a:lnTo>
                  <a:lnTo>
                    <a:pt x="273762" y="916157"/>
                  </a:lnTo>
                  <a:lnTo>
                    <a:pt x="238902" y="932668"/>
                  </a:lnTo>
                  <a:lnTo>
                    <a:pt x="185847" y="936877"/>
                  </a:lnTo>
                  <a:close/>
                </a:path>
                <a:path w="1206500" h="1358900">
                  <a:moveTo>
                    <a:pt x="911017" y="852440"/>
                  </a:moveTo>
                  <a:lnTo>
                    <a:pt x="919347" y="801214"/>
                  </a:lnTo>
                  <a:lnTo>
                    <a:pt x="927526" y="748229"/>
                  </a:lnTo>
                  <a:lnTo>
                    <a:pt x="935308" y="694017"/>
                  </a:lnTo>
                  <a:lnTo>
                    <a:pt x="942445" y="639113"/>
                  </a:lnTo>
                  <a:lnTo>
                    <a:pt x="948691" y="584051"/>
                  </a:lnTo>
                  <a:lnTo>
                    <a:pt x="953801" y="529363"/>
                  </a:lnTo>
                  <a:lnTo>
                    <a:pt x="957526" y="475585"/>
                  </a:lnTo>
                  <a:lnTo>
                    <a:pt x="953087" y="459848"/>
                  </a:lnTo>
                  <a:lnTo>
                    <a:pt x="949912" y="443193"/>
                  </a:lnTo>
                  <a:lnTo>
                    <a:pt x="948178" y="425595"/>
                  </a:lnTo>
                  <a:lnTo>
                    <a:pt x="948061" y="407029"/>
                  </a:lnTo>
                  <a:lnTo>
                    <a:pt x="935329" y="403373"/>
                  </a:lnTo>
                  <a:lnTo>
                    <a:pt x="904099" y="389543"/>
                  </a:lnTo>
                  <a:lnTo>
                    <a:pt x="864820" y="361247"/>
                  </a:lnTo>
                  <a:lnTo>
                    <a:pt x="827940" y="314189"/>
                  </a:lnTo>
                  <a:lnTo>
                    <a:pt x="1114365" y="314189"/>
                  </a:lnTo>
                  <a:lnTo>
                    <a:pt x="1124385" y="330824"/>
                  </a:lnTo>
                  <a:lnTo>
                    <a:pt x="1130602" y="351431"/>
                  </a:lnTo>
                  <a:lnTo>
                    <a:pt x="1130653" y="375134"/>
                  </a:lnTo>
                  <a:lnTo>
                    <a:pt x="1126216" y="415787"/>
                  </a:lnTo>
                  <a:lnTo>
                    <a:pt x="1132627" y="437816"/>
                  </a:lnTo>
                  <a:lnTo>
                    <a:pt x="1156983" y="448853"/>
                  </a:lnTo>
                  <a:lnTo>
                    <a:pt x="1206386" y="456527"/>
                  </a:lnTo>
                  <a:lnTo>
                    <a:pt x="1205381" y="504007"/>
                  </a:lnTo>
                  <a:lnTo>
                    <a:pt x="1198344" y="531145"/>
                  </a:lnTo>
                  <a:lnTo>
                    <a:pt x="1179245" y="548122"/>
                  </a:lnTo>
                  <a:lnTo>
                    <a:pt x="1142051" y="565118"/>
                  </a:lnTo>
                  <a:lnTo>
                    <a:pt x="1147798" y="572971"/>
                  </a:lnTo>
                  <a:lnTo>
                    <a:pt x="1159051" y="594747"/>
                  </a:lnTo>
                  <a:lnTo>
                    <a:pt x="1166824" y="627763"/>
                  </a:lnTo>
                  <a:lnTo>
                    <a:pt x="1162133" y="669339"/>
                  </a:lnTo>
                  <a:lnTo>
                    <a:pt x="1150450" y="704306"/>
                  </a:lnTo>
                  <a:lnTo>
                    <a:pt x="1138508" y="723999"/>
                  </a:lnTo>
                  <a:lnTo>
                    <a:pt x="1119063" y="735651"/>
                  </a:lnTo>
                  <a:lnTo>
                    <a:pt x="1084873" y="746497"/>
                  </a:lnTo>
                  <a:lnTo>
                    <a:pt x="1087906" y="781583"/>
                  </a:lnTo>
                  <a:lnTo>
                    <a:pt x="1075930" y="817203"/>
                  </a:lnTo>
                  <a:lnTo>
                    <a:pt x="1046367" y="842018"/>
                  </a:lnTo>
                  <a:lnTo>
                    <a:pt x="970371" y="842018"/>
                  </a:lnTo>
                  <a:lnTo>
                    <a:pt x="947557" y="842879"/>
                  </a:lnTo>
                  <a:lnTo>
                    <a:pt x="927776" y="846667"/>
                  </a:lnTo>
                  <a:lnTo>
                    <a:pt x="911017" y="852440"/>
                  </a:lnTo>
                  <a:close/>
                </a:path>
                <a:path w="1206500" h="1358900">
                  <a:moveTo>
                    <a:pt x="603517" y="473277"/>
                  </a:moveTo>
                  <a:lnTo>
                    <a:pt x="573787" y="470908"/>
                  </a:lnTo>
                  <a:lnTo>
                    <a:pt x="539118" y="458446"/>
                  </a:lnTo>
                  <a:lnTo>
                    <a:pt x="661407" y="458446"/>
                  </a:lnTo>
                  <a:lnTo>
                    <a:pt x="644664" y="463946"/>
                  </a:lnTo>
                  <a:lnTo>
                    <a:pt x="603517" y="473277"/>
                  </a:lnTo>
                  <a:close/>
                </a:path>
                <a:path w="1206500" h="1358900">
                  <a:moveTo>
                    <a:pt x="684954" y="681714"/>
                  </a:moveTo>
                  <a:lnTo>
                    <a:pt x="677714" y="680261"/>
                  </a:lnTo>
                  <a:lnTo>
                    <a:pt x="671793" y="676296"/>
                  </a:lnTo>
                  <a:lnTo>
                    <a:pt x="667797" y="670407"/>
                  </a:lnTo>
                  <a:lnTo>
                    <a:pt x="666330" y="663185"/>
                  </a:lnTo>
                  <a:lnTo>
                    <a:pt x="667797" y="655953"/>
                  </a:lnTo>
                  <a:lnTo>
                    <a:pt x="671793" y="650042"/>
                  </a:lnTo>
                  <a:lnTo>
                    <a:pt x="677714" y="646054"/>
                  </a:lnTo>
                  <a:lnTo>
                    <a:pt x="684954" y="644591"/>
                  </a:lnTo>
                  <a:lnTo>
                    <a:pt x="692200" y="646054"/>
                  </a:lnTo>
                  <a:lnTo>
                    <a:pt x="698120" y="650042"/>
                  </a:lnTo>
                  <a:lnTo>
                    <a:pt x="702113" y="655953"/>
                  </a:lnTo>
                  <a:lnTo>
                    <a:pt x="703577" y="663185"/>
                  </a:lnTo>
                  <a:lnTo>
                    <a:pt x="702113" y="670407"/>
                  </a:lnTo>
                  <a:lnTo>
                    <a:pt x="698120" y="676296"/>
                  </a:lnTo>
                  <a:lnTo>
                    <a:pt x="692200" y="680261"/>
                  </a:lnTo>
                  <a:lnTo>
                    <a:pt x="684954" y="681714"/>
                  </a:lnTo>
                  <a:close/>
                </a:path>
                <a:path w="1206500" h="1358900">
                  <a:moveTo>
                    <a:pt x="864916" y="685553"/>
                  </a:moveTo>
                  <a:lnTo>
                    <a:pt x="857709" y="684100"/>
                  </a:lnTo>
                  <a:lnTo>
                    <a:pt x="851809" y="680135"/>
                  </a:lnTo>
                  <a:lnTo>
                    <a:pt x="847823" y="674246"/>
                  </a:lnTo>
                  <a:lnTo>
                    <a:pt x="846360" y="667024"/>
                  </a:lnTo>
                  <a:lnTo>
                    <a:pt x="847823" y="659791"/>
                  </a:lnTo>
                  <a:lnTo>
                    <a:pt x="851809" y="653879"/>
                  </a:lnTo>
                  <a:lnTo>
                    <a:pt x="857709" y="649891"/>
                  </a:lnTo>
                  <a:lnTo>
                    <a:pt x="864916" y="648428"/>
                  </a:lnTo>
                  <a:lnTo>
                    <a:pt x="872181" y="649891"/>
                  </a:lnTo>
                  <a:lnTo>
                    <a:pt x="878093" y="653879"/>
                  </a:lnTo>
                  <a:lnTo>
                    <a:pt x="882068" y="659791"/>
                  </a:lnTo>
                  <a:lnTo>
                    <a:pt x="883523" y="667024"/>
                  </a:lnTo>
                  <a:lnTo>
                    <a:pt x="882068" y="674246"/>
                  </a:lnTo>
                  <a:lnTo>
                    <a:pt x="878093" y="680135"/>
                  </a:lnTo>
                  <a:lnTo>
                    <a:pt x="872181" y="684100"/>
                  </a:lnTo>
                  <a:lnTo>
                    <a:pt x="864916" y="685553"/>
                  </a:lnTo>
                  <a:close/>
                </a:path>
                <a:path w="1206500" h="1358900">
                  <a:moveTo>
                    <a:pt x="996232" y="845029"/>
                  </a:moveTo>
                  <a:lnTo>
                    <a:pt x="970371" y="842018"/>
                  </a:lnTo>
                  <a:lnTo>
                    <a:pt x="1046367" y="842018"/>
                  </a:lnTo>
                  <a:lnTo>
                    <a:pt x="996232" y="845029"/>
                  </a:lnTo>
                  <a:close/>
                </a:path>
              </a:pathLst>
            </a:custGeom>
            <a:solidFill>
              <a:srgbClr val="0F0E0D"/>
            </a:solidFill>
          </p:spPr>
          <p:txBody>
            <a:bodyPr wrap="square" lIns="0" tIns="0" rIns="0" bIns="0" rtlCol="0"/>
            <a:lstStyle/>
            <a:p>
              <a:endParaRPr/>
            </a:p>
          </p:txBody>
        </p:sp>
      </p:grpSp>
      <p:sp>
        <p:nvSpPr>
          <p:cNvPr id="50" name="TextBox 49">
            <a:extLst>
              <a:ext uri="{FF2B5EF4-FFF2-40B4-BE49-F238E27FC236}">
                <a16:creationId xmlns:a16="http://schemas.microsoft.com/office/drawing/2014/main" id="{1A554181-AB4F-9146-92EE-C854B0D53E74}"/>
              </a:ext>
            </a:extLst>
          </p:cNvPr>
          <p:cNvSpPr txBox="1"/>
          <p:nvPr/>
        </p:nvSpPr>
        <p:spPr>
          <a:xfrm>
            <a:off x="1557830" y="6743378"/>
            <a:ext cx="2543565" cy="338554"/>
          </a:xfrm>
          <a:prstGeom prst="rect">
            <a:avLst/>
          </a:prstGeom>
          <a:solidFill>
            <a:srgbClr val="7BC4F1"/>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provides a security</a:t>
            </a:r>
            <a:endParaRPr lang="ru-KZ" sz="1600" dirty="0">
              <a:solidFill>
                <a:schemeClr val="bg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4459B884-A26E-AB4A-B30F-39E5234555ED}"/>
              </a:ext>
            </a:extLst>
          </p:cNvPr>
          <p:cNvSpPr txBox="1"/>
          <p:nvPr/>
        </p:nvSpPr>
        <p:spPr>
          <a:xfrm>
            <a:off x="1456007" y="7081932"/>
            <a:ext cx="2911374" cy="338554"/>
          </a:xfrm>
          <a:prstGeom prst="rect">
            <a:avLst/>
          </a:prstGeom>
          <a:solidFill>
            <a:srgbClr val="7BC4F1"/>
          </a:solid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corresponds to user requirements</a:t>
            </a:r>
            <a:endParaRPr lang="ru-KZ" sz="1600" dirty="0">
              <a:solidFill>
                <a:schemeClr val="bg1"/>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209D43F6-BF1C-3B4A-B07E-27194A0F8388}"/>
              </a:ext>
            </a:extLst>
          </p:cNvPr>
          <p:cNvSpPr txBox="1"/>
          <p:nvPr/>
        </p:nvSpPr>
        <p:spPr>
          <a:xfrm>
            <a:off x="5398436" y="6387470"/>
            <a:ext cx="2590800" cy="338554"/>
          </a:xfrm>
          <a:prstGeom prst="rect">
            <a:avLst/>
          </a:prstGeom>
          <a:solidFill>
            <a:srgbClr val="FE8677"/>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small and limited data</a:t>
            </a:r>
            <a:endParaRPr lang="ru-KZ" sz="1600" dirty="0">
              <a:solidFill>
                <a:schemeClr val="bg1"/>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83A5988F-CD24-6845-B2D6-AD8E10E9523E}"/>
              </a:ext>
            </a:extLst>
          </p:cNvPr>
          <p:cNvSpPr txBox="1"/>
          <p:nvPr/>
        </p:nvSpPr>
        <p:spPr>
          <a:xfrm>
            <a:off x="5421693" y="6787370"/>
            <a:ext cx="2544286" cy="338554"/>
          </a:xfrm>
          <a:prstGeom prst="rect">
            <a:avLst/>
          </a:prstGeom>
          <a:solidFill>
            <a:srgbClr val="FE8677"/>
          </a:solid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                                              </a:t>
            </a:r>
            <a:endParaRPr lang="ru-KZ" sz="1600" dirty="0">
              <a:solidFill>
                <a:schemeClr val="bg1"/>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23EF93A3-2D1A-AD41-A833-1DC54381E20B}"/>
              </a:ext>
            </a:extLst>
          </p:cNvPr>
          <p:cNvSpPr txBox="1"/>
          <p:nvPr/>
        </p:nvSpPr>
        <p:spPr>
          <a:xfrm>
            <a:off x="5407839" y="7110744"/>
            <a:ext cx="2704588" cy="369332"/>
          </a:xfrm>
          <a:prstGeom prst="rect">
            <a:avLst/>
          </a:prstGeom>
          <a:solidFill>
            <a:srgbClr val="FE8677"/>
          </a:solidFill>
        </p:spPr>
        <p:txBody>
          <a:bodyPr wrap="square" rtlCol="0">
            <a:spAutoFit/>
          </a:bodyPr>
          <a:lstStyle/>
          <a:p>
            <a:r>
              <a:rPr lang="en-US" dirty="0"/>
              <a:t>     </a:t>
            </a:r>
            <a:endParaRPr lang="ru-KZ" dirty="0"/>
          </a:p>
        </p:txBody>
      </p:sp>
      <p:sp>
        <p:nvSpPr>
          <p:cNvPr id="56" name="TextBox 55">
            <a:extLst>
              <a:ext uri="{FF2B5EF4-FFF2-40B4-BE49-F238E27FC236}">
                <a16:creationId xmlns:a16="http://schemas.microsoft.com/office/drawing/2014/main" id="{1D1CBC1F-78B1-8A41-95C5-5806B259B8AD}"/>
              </a:ext>
            </a:extLst>
          </p:cNvPr>
          <p:cNvSpPr txBox="1"/>
          <p:nvPr/>
        </p:nvSpPr>
        <p:spPr>
          <a:xfrm>
            <a:off x="9258359" y="6387970"/>
            <a:ext cx="2789546" cy="338554"/>
          </a:xfrm>
          <a:prstGeom prst="rect">
            <a:avLst/>
          </a:prstGeom>
          <a:solidFill>
            <a:srgbClr val="4F57E7"/>
          </a:solid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add more data about employees</a:t>
            </a:r>
            <a:endParaRPr lang="ru-KZ" sz="1600" dirty="0">
              <a:solidFill>
                <a:schemeClr val="bg1"/>
              </a:solidFill>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D121517C-9C46-FB46-B6AF-B43E1AE0E167}"/>
              </a:ext>
            </a:extLst>
          </p:cNvPr>
          <p:cNvSpPr txBox="1"/>
          <p:nvPr/>
        </p:nvSpPr>
        <p:spPr>
          <a:xfrm>
            <a:off x="9418420" y="6726024"/>
            <a:ext cx="2378900" cy="338554"/>
          </a:xfrm>
          <a:prstGeom prst="rect">
            <a:avLst/>
          </a:prstGeom>
          <a:solidFill>
            <a:srgbClr val="4F57E7"/>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add more departments</a:t>
            </a:r>
            <a:endParaRPr lang="ru-KZ" sz="1600" dirty="0">
              <a:solidFill>
                <a:schemeClr val="bg1"/>
              </a:solidFill>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A2D3EC71-DDA8-D440-A553-82B03752E543}"/>
              </a:ext>
            </a:extLst>
          </p:cNvPr>
          <p:cNvSpPr txBox="1"/>
          <p:nvPr/>
        </p:nvSpPr>
        <p:spPr>
          <a:xfrm>
            <a:off x="9251432" y="7064078"/>
            <a:ext cx="3095910" cy="338554"/>
          </a:xfrm>
          <a:prstGeom prst="rect">
            <a:avLst/>
          </a:prstGeom>
          <a:solidFill>
            <a:srgbClr val="4F57E7"/>
          </a:solid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connect our television to others</a:t>
            </a:r>
            <a:endParaRPr lang="ru-KZ" sz="1600" dirty="0">
              <a:solidFill>
                <a:schemeClr val="bg1"/>
              </a:solidFill>
              <a:latin typeface="Times New Roman" panose="02020603050405020304" pitchFamily="18" charset="0"/>
              <a:cs typeface="Times New Roman" panose="02020603050405020304" pitchFamily="18" charset="0"/>
            </a:endParaRPr>
          </a:p>
        </p:txBody>
      </p:sp>
      <p:sp>
        <p:nvSpPr>
          <p:cNvPr id="60" name="object 4">
            <a:extLst>
              <a:ext uri="{FF2B5EF4-FFF2-40B4-BE49-F238E27FC236}">
                <a16:creationId xmlns:a16="http://schemas.microsoft.com/office/drawing/2014/main" id="{FD3297FA-FBF0-BE40-A2E6-28E570AAE804}"/>
              </a:ext>
            </a:extLst>
          </p:cNvPr>
          <p:cNvSpPr/>
          <p:nvPr/>
        </p:nvSpPr>
        <p:spPr>
          <a:xfrm>
            <a:off x="16454390" y="9066525"/>
            <a:ext cx="955675" cy="500380"/>
          </a:xfrm>
          <a:custGeom>
            <a:avLst/>
            <a:gdLst/>
            <a:ahLst/>
            <a:cxnLst/>
            <a:rect l="l" t="t" r="r" b="b"/>
            <a:pathLst>
              <a:path w="955675" h="500379">
                <a:moveTo>
                  <a:pt x="706341" y="499998"/>
                </a:moveTo>
                <a:lnTo>
                  <a:pt x="249192" y="499998"/>
                </a:lnTo>
                <a:lnTo>
                  <a:pt x="204369" y="495970"/>
                </a:lnTo>
                <a:lnTo>
                  <a:pt x="162194" y="484359"/>
                </a:lnTo>
                <a:lnTo>
                  <a:pt x="123368" y="465874"/>
                </a:lnTo>
                <a:lnTo>
                  <a:pt x="88593" y="441223"/>
                </a:lnTo>
                <a:lnTo>
                  <a:pt x="58568" y="411115"/>
                </a:lnTo>
                <a:lnTo>
                  <a:pt x="33996" y="376258"/>
                </a:lnTo>
                <a:lnTo>
                  <a:pt x="15576" y="337362"/>
                </a:lnTo>
                <a:lnTo>
                  <a:pt x="4010" y="295135"/>
                </a:lnTo>
                <a:lnTo>
                  <a:pt x="0" y="250286"/>
                </a:lnTo>
                <a:lnTo>
                  <a:pt x="4010" y="205266"/>
                </a:lnTo>
                <a:lnTo>
                  <a:pt x="15576" y="162906"/>
                </a:lnTo>
                <a:lnTo>
                  <a:pt x="33996" y="123910"/>
                </a:lnTo>
                <a:lnTo>
                  <a:pt x="58568" y="88981"/>
                </a:lnTo>
                <a:lnTo>
                  <a:pt x="88593" y="58825"/>
                </a:lnTo>
                <a:lnTo>
                  <a:pt x="123368" y="34145"/>
                </a:lnTo>
                <a:lnTo>
                  <a:pt x="162194" y="15645"/>
                </a:lnTo>
                <a:lnTo>
                  <a:pt x="204369" y="4028"/>
                </a:lnTo>
                <a:lnTo>
                  <a:pt x="249192" y="0"/>
                </a:lnTo>
                <a:lnTo>
                  <a:pt x="706341" y="0"/>
                </a:lnTo>
                <a:lnTo>
                  <a:pt x="751164" y="4028"/>
                </a:lnTo>
                <a:lnTo>
                  <a:pt x="793339" y="15645"/>
                </a:lnTo>
                <a:lnTo>
                  <a:pt x="832165" y="34145"/>
                </a:lnTo>
                <a:lnTo>
                  <a:pt x="866940" y="58825"/>
                </a:lnTo>
                <a:lnTo>
                  <a:pt x="896965" y="88981"/>
                </a:lnTo>
                <a:lnTo>
                  <a:pt x="921537" y="123910"/>
                </a:lnTo>
                <a:lnTo>
                  <a:pt x="939956" y="162906"/>
                </a:lnTo>
                <a:lnTo>
                  <a:pt x="951522" y="205266"/>
                </a:lnTo>
                <a:lnTo>
                  <a:pt x="955533" y="250286"/>
                </a:lnTo>
                <a:lnTo>
                  <a:pt x="951353" y="295135"/>
                </a:lnTo>
                <a:lnTo>
                  <a:pt x="939660" y="337362"/>
                </a:lnTo>
                <a:lnTo>
                  <a:pt x="921156" y="376258"/>
                </a:lnTo>
                <a:lnTo>
                  <a:pt x="896541" y="411115"/>
                </a:lnTo>
                <a:lnTo>
                  <a:pt x="866517" y="441223"/>
                </a:lnTo>
                <a:lnTo>
                  <a:pt x="831784" y="465874"/>
                </a:lnTo>
                <a:lnTo>
                  <a:pt x="793043" y="484359"/>
                </a:lnTo>
                <a:lnTo>
                  <a:pt x="750995" y="495970"/>
                </a:lnTo>
                <a:lnTo>
                  <a:pt x="706341" y="499998"/>
                </a:lnTo>
                <a:close/>
              </a:path>
            </a:pathLst>
          </a:custGeom>
          <a:solidFill>
            <a:srgbClr val="B8DFFF"/>
          </a:solidFill>
        </p:spPr>
        <p:txBody>
          <a:bodyPr wrap="square" lIns="0" tIns="0" rIns="0" bIns="0" rtlCol="0"/>
          <a:lstStyle/>
          <a:p>
            <a:endParaRPr dirty="0"/>
          </a:p>
        </p:txBody>
      </p:sp>
      <p:sp>
        <p:nvSpPr>
          <p:cNvPr id="2" name="Прямоугольник 1">
            <a:extLst>
              <a:ext uri="{FF2B5EF4-FFF2-40B4-BE49-F238E27FC236}">
                <a16:creationId xmlns:a16="http://schemas.microsoft.com/office/drawing/2014/main" id="{653BBABC-8EC9-5E42-8AFD-863FE9EE1A03}"/>
              </a:ext>
            </a:extLst>
          </p:cNvPr>
          <p:cNvSpPr/>
          <p:nvPr/>
        </p:nvSpPr>
        <p:spPr>
          <a:xfrm>
            <a:off x="1828800" y="6787370"/>
            <a:ext cx="1905000" cy="276708"/>
          </a:xfrm>
          <a:prstGeom prst="rect">
            <a:avLst/>
          </a:prstGeom>
          <a:solidFill>
            <a:srgbClr val="7CC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dirty="0"/>
          </a:p>
        </p:txBody>
      </p:sp>
      <p:sp>
        <p:nvSpPr>
          <p:cNvPr id="26" name="TextBox 25">
            <a:extLst>
              <a:ext uri="{FF2B5EF4-FFF2-40B4-BE49-F238E27FC236}">
                <a16:creationId xmlns:a16="http://schemas.microsoft.com/office/drawing/2014/main" id="{4811E49D-759B-2342-8111-0750CA4C1E15}"/>
              </a:ext>
            </a:extLst>
          </p:cNvPr>
          <p:cNvSpPr txBox="1"/>
          <p:nvPr/>
        </p:nvSpPr>
        <p:spPr>
          <a:xfrm>
            <a:off x="1557830" y="6348992"/>
            <a:ext cx="2790016" cy="830997"/>
          </a:xfrm>
          <a:prstGeom prst="rect">
            <a:avLst/>
          </a:prstGeom>
          <a:solidFill>
            <a:srgbClr val="7CC3F0"/>
          </a:solid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keeps a really good control all information about employees</a:t>
            </a:r>
          </a:p>
          <a:p>
            <a:endParaRPr lang="ru-KZ" sz="1600" dirty="0">
              <a:latin typeface="Times New Roman" panose="02020603050405020304" pitchFamily="18" charset="0"/>
              <a:cs typeface="Times New Roman" panose="02020603050405020304" pitchFamily="18" charset="0"/>
            </a:endParaRPr>
          </a:p>
        </p:txBody>
      </p:sp>
      <p:sp>
        <p:nvSpPr>
          <p:cNvPr id="27" name="object 11">
            <a:extLst>
              <a:ext uri="{FF2B5EF4-FFF2-40B4-BE49-F238E27FC236}">
                <a16:creationId xmlns:a16="http://schemas.microsoft.com/office/drawing/2014/main" id="{04D52763-8C0A-3F43-93FC-C5B0DBAB382E}"/>
              </a:ext>
            </a:extLst>
          </p:cNvPr>
          <p:cNvSpPr txBox="1"/>
          <p:nvPr/>
        </p:nvSpPr>
        <p:spPr>
          <a:xfrm>
            <a:off x="16687800" y="9038040"/>
            <a:ext cx="441959" cy="482600"/>
          </a:xfrm>
          <a:prstGeom prst="rect">
            <a:avLst/>
          </a:prstGeom>
        </p:spPr>
        <p:txBody>
          <a:bodyPr vert="horz" wrap="square" lIns="0" tIns="12700" rIns="0" bIns="0" rtlCol="0">
            <a:spAutoFit/>
          </a:bodyPr>
          <a:lstStyle/>
          <a:p>
            <a:pPr marL="12700">
              <a:lnSpc>
                <a:spcPct val="100000"/>
              </a:lnSpc>
              <a:spcBef>
                <a:spcPts val="100"/>
              </a:spcBef>
            </a:pPr>
            <a:r>
              <a:rPr lang="en-US" sz="3000" b="1" spc="-35" dirty="0">
                <a:solidFill>
                  <a:srgbClr val="0F0E0D"/>
                </a:solidFill>
                <a:latin typeface="Arial"/>
                <a:cs typeface="Arial"/>
              </a:rPr>
              <a:t> </a:t>
            </a:r>
            <a:r>
              <a:rPr lang="ru-RU" sz="3000" b="1" spc="-35" dirty="0">
                <a:solidFill>
                  <a:srgbClr val="0F0E0D"/>
                </a:solidFill>
                <a:latin typeface="Arial"/>
                <a:cs typeface="Arial"/>
              </a:rPr>
              <a:t>5</a:t>
            </a:r>
            <a:endParaRPr sz="3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
            <a:extLst>
              <a:ext uri="{FF2B5EF4-FFF2-40B4-BE49-F238E27FC236}">
                <a16:creationId xmlns:a16="http://schemas.microsoft.com/office/drawing/2014/main" id="{98D2730C-64A8-204F-A76D-64058DE9F5A8}"/>
              </a:ext>
            </a:extLst>
          </p:cNvPr>
          <p:cNvSpPr txBox="1"/>
          <p:nvPr/>
        </p:nvSpPr>
        <p:spPr>
          <a:xfrm>
            <a:off x="762000" y="723900"/>
            <a:ext cx="17526000" cy="1256754"/>
          </a:xfrm>
          <a:prstGeom prst="rect">
            <a:avLst/>
          </a:prstGeom>
        </p:spPr>
        <p:txBody>
          <a:bodyPr vert="horz" wrap="square" lIns="0" tIns="147320" rIns="0" bIns="0" rtlCol="0">
            <a:spAutoFit/>
          </a:bodyPr>
          <a:lstStyle/>
          <a:p>
            <a:r>
              <a:rPr lang="en-US" sz="7200" b="1" dirty="0">
                <a:latin typeface="Bell MT" panose="02020503060305020303" pitchFamily="18" charset="0"/>
              </a:rPr>
              <a:t>Glossary(1/4)</a:t>
            </a:r>
            <a:endParaRPr lang="ru-KZ" sz="7200" b="1" dirty="0"/>
          </a:p>
        </p:txBody>
      </p:sp>
      <p:sp>
        <p:nvSpPr>
          <p:cNvPr id="27" name="object 4">
            <a:extLst>
              <a:ext uri="{FF2B5EF4-FFF2-40B4-BE49-F238E27FC236}">
                <a16:creationId xmlns:a16="http://schemas.microsoft.com/office/drawing/2014/main" id="{AEB2777B-0C13-6D48-A2B9-242DB3471E54}"/>
              </a:ext>
            </a:extLst>
          </p:cNvPr>
          <p:cNvSpPr/>
          <p:nvPr/>
        </p:nvSpPr>
        <p:spPr>
          <a:xfrm>
            <a:off x="16454390" y="9066525"/>
            <a:ext cx="955675" cy="500380"/>
          </a:xfrm>
          <a:custGeom>
            <a:avLst/>
            <a:gdLst/>
            <a:ahLst/>
            <a:cxnLst/>
            <a:rect l="l" t="t" r="r" b="b"/>
            <a:pathLst>
              <a:path w="955675" h="500379">
                <a:moveTo>
                  <a:pt x="706341" y="499998"/>
                </a:moveTo>
                <a:lnTo>
                  <a:pt x="249192" y="499998"/>
                </a:lnTo>
                <a:lnTo>
                  <a:pt x="204369" y="495970"/>
                </a:lnTo>
                <a:lnTo>
                  <a:pt x="162194" y="484359"/>
                </a:lnTo>
                <a:lnTo>
                  <a:pt x="123368" y="465874"/>
                </a:lnTo>
                <a:lnTo>
                  <a:pt x="88593" y="441223"/>
                </a:lnTo>
                <a:lnTo>
                  <a:pt x="58568" y="411115"/>
                </a:lnTo>
                <a:lnTo>
                  <a:pt x="33996" y="376258"/>
                </a:lnTo>
                <a:lnTo>
                  <a:pt x="15576" y="337362"/>
                </a:lnTo>
                <a:lnTo>
                  <a:pt x="4010" y="295135"/>
                </a:lnTo>
                <a:lnTo>
                  <a:pt x="0" y="250286"/>
                </a:lnTo>
                <a:lnTo>
                  <a:pt x="4010" y="205266"/>
                </a:lnTo>
                <a:lnTo>
                  <a:pt x="15576" y="162906"/>
                </a:lnTo>
                <a:lnTo>
                  <a:pt x="33996" y="123910"/>
                </a:lnTo>
                <a:lnTo>
                  <a:pt x="58568" y="88981"/>
                </a:lnTo>
                <a:lnTo>
                  <a:pt x="88593" y="58825"/>
                </a:lnTo>
                <a:lnTo>
                  <a:pt x="123368" y="34145"/>
                </a:lnTo>
                <a:lnTo>
                  <a:pt x="162194" y="15645"/>
                </a:lnTo>
                <a:lnTo>
                  <a:pt x="204369" y="4028"/>
                </a:lnTo>
                <a:lnTo>
                  <a:pt x="249192" y="0"/>
                </a:lnTo>
                <a:lnTo>
                  <a:pt x="706341" y="0"/>
                </a:lnTo>
                <a:lnTo>
                  <a:pt x="751164" y="4028"/>
                </a:lnTo>
                <a:lnTo>
                  <a:pt x="793339" y="15645"/>
                </a:lnTo>
                <a:lnTo>
                  <a:pt x="832165" y="34145"/>
                </a:lnTo>
                <a:lnTo>
                  <a:pt x="866940" y="58825"/>
                </a:lnTo>
                <a:lnTo>
                  <a:pt x="896965" y="88981"/>
                </a:lnTo>
                <a:lnTo>
                  <a:pt x="921537" y="123910"/>
                </a:lnTo>
                <a:lnTo>
                  <a:pt x="939956" y="162906"/>
                </a:lnTo>
                <a:lnTo>
                  <a:pt x="951522" y="205266"/>
                </a:lnTo>
                <a:lnTo>
                  <a:pt x="955533" y="250286"/>
                </a:lnTo>
                <a:lnTo>
                  <a:pt x="951353" y="295135"/>
                </a:lnTo>
                <a:lnTo>
                  <a:pt x="939660" y="337362"/>
                </a:lnTo>
                <a:lnTo>
                  <a:pt x="921156" y="376258"/>
                </a:lnTo>
                <a:lnTo>
                  <a:pt x="896541" y="411115"/>
                </a:lnTo>
                <a:lnTo>
                  <a:pt x="866517" y="441223"/>
                </a:lnTo>
                <a:lnTo>
                  <a:pt x="831784" y="465874"/>
                </a:lnTo>
                <a:lnTo>
                  <a:pt x="793043" y="484359"/>
                </a:lnTo>
                <a:lnTo>
                  <a:pt x="750995" y="495970"/>
                </a:lnTo>
                <a:lnTo>
                  <a:pt x="706341" y="499998"/>
                </a:lnTo>
                <a:close/>
              </a:path>
            </a:pathLst>
          </a:custGeom>
          <a:solidFill>
            <a:schemeClr val="bg1"/>
          </a:solidFill>
        </p:spPr>
        <p:txBody>
          <a:bodyPr wrap="square" lIns="0" tIns="0" rIns="0" bIns="0" rtlCol="0"/>
          <a:lstStyle/>
          <a:p>
            <a:endParaRPr dirty="0"/>
          </a:p>
        </p:txBody>
      </p:sp>
      <p:sp>
        <p:nvSpPr>
          <p:cNvPr id="19" name="object 11">
            <a:extLst>
              <a:ext uri="{FF2B5EF4-FFF2-40B4-BE49-F238E27FC236}">
                <a16:creationId xmlns:a16="http://schemas.microsoft.com/office/drawing/2014/main" id="{D67FDD68-91DA-C148-B3CB-DB543EF64D45}"/>
              </a:ext>
            </a:extLst>
          </p:cNvPr>
          <p:cNvSpPr txBox="1"/>
          <p:nvPr/>
        </p:nvSpPr>
        <p:spPr>
          <a:xfrm>
            <a:off x="16711247" y="9038040"/>
            <a:ext cx="441959" cy="482600"/>
          </a:xfrm>
          <a:prstGeom prst="rect">
            <a:avLst/>
          </a:prstGeom>
        </p:spPr>
        <p:txBody>
          <a:bodyPr vert="horz" wrap="square" lIns="0" tIns="12700" rIns="0" bIns="0" rtlCol="0">
            <a:spAutoFit/>
          </a:bodyPr>
          <a:lstStyle/>
          <a:p>
            <a:pPr marL="12700">
              <a:lnSpc>
                <a:spcPct val="100000"/>
              </a:lnSpc>
              <a:spcBef>
                <a:spcPts val="100"/>
              </a:spcBef>
            </a:pPr>
            <a:r>
              <a:rPr lang="en-US" sz="3000" b="1" spc="-35" dirty="0">
                <a:solidFill>
                  <a:srgbClr val="0F0E0D"/>
                </a:solidFill>
                <a:latin typeface="Arial"/>
                <a:cs typeface="Arial"/>
              </a:rPr>
              <a:t> </a:t>
            </a:r>
            <a:r>
              <a:rPr lang="ru-RU" sz="3000" b="1" spc="-35" dirty="0">
                <a:solidFill>
                  <a:srgbClr val="0F0E0D"/>
                </a:solidFill>
                <a:latin typeface="Arial"/>
                <a:cs typeface="Arial"/>
              </a:rPr>
              <a:t>6</a:t>
            </a:r>
            <a:endParaRPr sz="3000" dirty="0">
              <a:latin typeface="Arial"/>
              <a:cs typeface="Arial"/>
            </a:endParaRPr>
          </a:p>
        </p:txBody>
      </p:sp>
      <p:sp>
        <p:nvSpPr>
          <p:cNvPr id="2" name="TextBox 1">
            <a:extLst>
              <a:ext uri="{FF2B5EF4-FFF2-40B4-BE49-F238E27FC236}">
                <a16:creationId xmlns:a16="http://schemas.microsoft.com/office/drawing/2014/main" id="{8AAF4358-9CD9-4B45-A15D-D410B38F446C}"/>
              </a:ext>
            </a:extLst>
          </p:cNvPr>
          <p:cNvSpPr txBox="1"/>
          <p:nvPr/>
        </p:nvSpPr>
        <p:spPr>
          <a:xfrm>
            <a:off x="734749" y="2065569"/>
            <a:ext cx="619080"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A</a:t>
            </a:r>
            <a:endParaRPr lang="ru-KZ" sz="5400" dirty="0">
              <a:cs typeface="Baloo" panose="03080902040302020200" pitchFamily="66" charset="0"/>
            </a:endParaRPr>
          </a:p>
        </p:txBody>
      </p:sp>
      <p:sp>
        <p:nvSpPr>
          <p:cNvPr id="3" name="TextBox 2">
            <a:extLst>
              <a:ext uri="{FF2B5EF4-FFF2-40B4-BE49-F238E27FC236}">
                <a16:creationId xmlns:a16="http://schemas.microsoft.com/office/drawing/2014/main" id="{C009EE21-DFA9-A64A-9801-8EB2A988E1B7}"/>
              </a:ext>
            </a:extLst>
          </p:cNvPr>
          <p:cNvSpPr txBox="1"/>
          <p:nvPr/>
        </p:nvSpPr>
        <p:spPr>
          <a:xfrm>
            <a:off x="750170" y="2757042"/>
            <a:ext cx="12930095" cy="2646878"/>
          </a:xfrm>
          <a:prstGeom prst="rect">
            <a:avLst/>
          </a:prstGeom>
          <a:noFill/>
        </p:spPr>
        <p:txBody>
          <a:bodyPr wrap="square" rtlCol="0">
            <a:spAutoFit/>
          </a:bodyPr>
          <a:lstStyle/>
          <a:p>
            <a:pPr algn="just"/>
            <a:r>
              <a:rPr lang="en-US" sz="2400" dirty="0"/>
              <a:t>Abstract class – a restricted class that cannot be used to create objects (to access it, it must be inherited from another class).</a:t>
            </a:r>
          </a:p>
          <a:p>
            <a:endParaRPr lang="en-US" sz="2400" dirty="0"/>
          </a:p>
          <a:p>
            <a:r>
              <a:rPr lang="en-US" sz="2400" dirty="0"/>
              <a:t>Abstract method – can only be used in an abstract class, and it does not have a body. The body is provided by the subclass (inherited from).</a:t>
            </a:r>
            <a:br>
              <a:rPr lang="en-US" sz="2400" dirty="0"/>
            </a:br>
            <a:endParaRPr lang="ru-KZ" sz="2400" dirty="0"/>
          </a:p>
          <a:p>
            <a:endParaRPr lang="ru-KZ" dirty="0"/>
          </a:p>
        </p:txBody>
      </p:sp>
      <p:sp>
        <p:nvSpPr>
          <p:cNvPr id="21" name="TextBox 20">
            <a:extLst>
              <a:ext uri="{FF2B5EF4-FFF2-40B4-BE49-F238E27FC236}">
                <a16:creationId xmlns:a16="http://schemas.microsoft.com/office/drawing/2014/main" id="{9033F980-D88F-3645-B709-AA14FFF9551F}"/>
              </a:ext>
            </a:extLst>
          </p:cNvPr>
          <p:cNvSpPr txBox="1"/>
          <p:nvPr/>
        </p:nvSpPr>
        <p:spPr>
          <a:xfrm>
            <a:off x="721123" y="4682979"/>
            <a:ext cx="646331"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D</a:t>
            </a:r>
            <a:endParaRPr lang="ru-KZ" sz="5400" dirty="0">
              <a:cs typeface="Baloo" panose="03080902040302020200" pitchFamily="66" charset="0"/>
            </a:endParaRPr>
          </a:p>
        </p:txBody>
      </p:sp>
      <p:sp>
        <p:nvSpPr>
          <p:cNvPr id="22" name="TextBox 21">
            <a:extLst>
              <a:ext uri="{FF2B5EF4-FFF2-40B4-BE49-F238E27FC236}">
                <a16:creationId xmlns:a16="http://schemas.microsoft.com/office/drawing/2014/main" id="{9B215BB8-242B-454B-B1BA-F6DC1765D97C}"/>
              </a:ext>
            </a:extLst>
          </p:cNvPr>
          <p:cNvSpPr txBox="1"/>
          <p:nvPr/>
        </p:nvSpPr>
        <p:spPr>
          <a:xfrm>
            <a:off x="746182" y="5378748"/>
            <a:ext cx="12186270" cy="1200329"/>
          </a:xfrm>
          <a:prstGeom prst="rect">
            <a:avLst/>
          </a:prstGeom>
          <a:noFill/>
        </p:spPr>
        <p:txBody>
          <a:bodyPr wrap="square" rtlCol="0">
            <a:spAutoFit/>
          </a:bodyPr>
          <a:lstStyle/>
          <a:p>
            <a:r>
              <a:rPr lang="en-US" sz="2400" dirty="0"/>
              <a:t>Dependency Inversion Principle – states that the high-level module must not depend on the low-level module, but they should depend on abstractions. It should be possible to change an implementation easily without altering high-level code </a:t>
            </a:r>
            <a:endParaRPr lang="ru-KZ" sz="2400" dirty="0"/>
          </a:p>
        </p:txBody>
      </p:sp>
      <p:sp>
        <p:nvSpPr>
          <p:cNvPr id="25" name="TextBox 24">
            <a:extLst>
              <a:ext uri="{FF2B5EF4-FFF2-40B4-BE49-F238E27FC236}">
                <a16:creationId xmlns:a16="http://schemas.microsoft.com/office/drawing/2014/main" id="{B3BA9BAF-39F2-6A41-8A54-99507F035EF5}"/>
              </a:ext>
            </a:extLst>
          </p:cNvPr>
          <p:cNvSpPr txBox="1"/>
          <p:nvPr/>
        </p:nvSpPr>
        <p:spPr>
          <a:xfrm>
            <a:off x="734749" y="6566760"/>
            <a:ext cx="564578"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E</a:t>
            </a:r>
            <a:endParaRPr lang="ru-KZ" sz="5400" dirty="0">
              <a:cs typeface="Baloo" panose="03080902040302020200" pitchFamily="66" charset="0"/>
            </a:endParaRPr>
          </a:p>
        </p:txBody>
      </p:sp>
      <p:sp>
        <p:nvSpPr>
          <p:cNvPr id="26" name="TextBox 25">
            <a:extLst>
              <a:ext uri="{FF2B5EF4-FFF2-40B4-BE49-F238E27FC236}">
                <a16:creationId xmlns:a16="http://schemas.microsoft.com/office/drawing/2014/main" id="{B76D352D-575C-2643-A1A8-C1CE8F25E3BD}"/>
              </a:ext>
            </a:extLst>
          </p:cNvPr>
          <p:cNvSpPr txBox="1"/>
          <p:nvPr/>
        </p:nvSpPr>
        <p:spPr>
          <a:xfrm>
            <a:off x="734748" y="7296860"/>
            <a:ext cx="12213521" cy="1200329"/>
          </a:xfrm>
          <a:prstGeom prst="rect">
            <a:avLst/>
          </a:prstGeom>
          <a:noFill/>
        </p:spPr>
        <p:txBody>
          <a:bodyPr wrap="square" rtlCol="0">
            <a:spAutoFit/>
          </a:bodyPr>
          <a:lstStyle/>
          <a:p>
            <a:pPr algn="just"/>
            <a:r>
              <a:rPr lang="en-US" sz="2400" dirty="0"/>
              <a:t>Exception handling – If an exception occurs within the try block, it is thrown. Code can catch this exception (using catch block). To manually throw an exception, we use the keyword throw. Any code that absolutely must be executed after a try block completes is put in a finally block.</a:t>
            </a:r>
          </a:p>
        </p:txBody>
      </p:sp>
      <p:sp>
        <p:nvSpPr>
          <p:cNvPr id="20" name="TextBox 19">
            <a:extLst>
              <a:ext uri="{FF2B5EF4-FFF2-40B4-BE49-F238E27FC236}">
                <a16:creationId xmlns:a16="http://schemas.microsoft.com/office/drawing/2014/main" id="{3D5D290A-5DC0-0A4F-AFD9-A236427B8DF5}"/>
              </a:ext>
            </a:extLst>
          </p:cNvPr>
          <p:cNvSpPr txBox="1"/>
          <p:nvPr/>
        </p:nvSpPr>
        <p:spPr>
          <a:xfrm>
            <a:off x="750170" y="8294433"/>
            <a:ext cx="15140541" cy="2215991"/>
          </a:xfrm>
          <a:prstGeom prst="rect">
            <a:avLst/>
          </a:prstGeom>
          <a:noFill/>
        </p:spPr>
        <p:txBody>
          <a:bodyPr wrap="square" rtlCol="0">
            <a:spAutoFit/>
          </a:bodyPr>
          <a:lstStyle/>
          <a:p>
            <a:pPr algn="just"/>
            <a:endParaRPr lang="ru-KZ" sz="2400" dirty="0"/>
          </a:p>
          <a:p>
            <a:pPr algn="just"/>
            <a:r>
              <a:rPr lang="en-US" sz="2400" dirty="0"/>
              <a:t>Encapsulation –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data hiding (declare the variables of a class as private, provide public setter and getter methods to modify and view the variables values).</a:t>
            </a:r>
            <a:endParaRPr lang="ru-KZ" sz="2400" dirty="0"/>
          </a:p>
          <a:p>
            <a:endParaRPr lang="ru-KZ" dirty="0"/>
          </a:p>
        </p:txBody>
      </p:sp>
      <p:grpSp>
        <p:nvGrpSpPr>
          <p:cNvPr id="28" name="object 8">
            <a:extLst>
              <a:ext uri="{FF2B5EF4-FFF2-40B4-BE49-F238E27FC236}">
                <a16:creationId xmlns:a16="http://schemas.microsoft.com/office/drawing/2014/main" id="{A52F9403-B3C0-4540-B631-AB85FD678496}"/>
              </a:ext>
            </a:extLst>
          </p:cNvPr>
          <p:cNvGrpSpPr/>
          <p:nvPr/>
        </p:nvGrpSpPr>
        <p:grpSpPr>
          <a:xfrm>
            <a:off x="13184771" y="2726915"/>
            <a:ext cx="4900252" cy="4833169"/>
            <a:chOff x="11822906" y="3948809"/>
            <a:chExt cx="5435600" cy="5295265"/>
          </a:xfrm>
        </p:grpSpPr>
        <p:sp>
          <p:nvSpPr>
            <p:cNvPr id="29" name="object 9">
              <a:extLst>
                <a:ext uri="{FF2B5EF4-FFF2-40B4-BE49-F238E27FC236}">
                  <a16:creationId xmlns:a16="http://schemas.microsoft.com/office/drawing/2014/main" id="{3C4E7593-C5A9-0F4C-BDCF-8ADA9E5215FF}"/>
                </a:ext>
              </a:extLst>
            </p:cNvPr>
            <p:cNvSpPr/>
            <p:nvPr/>
          </p:nvSpPr>
          <p:spPr>
            <a:xfrm>
              <a:off x="13663318" y="5083942"/>
              <a:ext cx="186570" cy="186221"/>
            </a:xfrm>
            <a:prstGeom prst="rect">
              <a:avLst/>
            </a:prstGeom>
            <a:blipFill>
              <a:blip r:embed="rId2" cstate="print"/>
              <a:stretch>
                <a:fillRect/>
              </a:stretch>
            </a:blipFill>
          </p:spPr>
          <p:txBody>
            <a:bodyPr wrap="square" lIns="0" tIns="0" rIns="0" bIns="0" rtlCol="0"/>
            <a:lstStyle/>
            <a:p>
              <a:endParaRPr/>
            </a:p>
          </p:txBody>
        </p:sp>
        <p:sp>
          <p:nvSpPr>
            <p:cNvPr id="30" name="object 10">
              <a:extLst>
                <a:ext uri="{FF2B5EF4-FFF2-40B4-BE49-F238E27FC236}">
                  <a16:creationId xmlns:a16="http://schemas.microsoft.com/office/drawing/2014/main" id="{254DFAF4-0FDA-FC4E-A83A-73D8C86B58CD}"/>
                </a:ext>
              </a:extLst>
            </p:cNvPr>
            <p:cNvSpPr/>
            <p:nvPr/>
          </p:nvSpPr>
          <p:spPr>
            <a:xfrm>
              <a:off x="13646475" y="4152834"/>
              <a:ext cx="216535" cy="2063114"/>
            </a:xfrm>
            <a:custGeom>
              <a:avLst/>
              <a:gdLst/>
              <a:ahLst/>
              <a:cxnLst/>
              <a:rect l="l" t="t" r="r" b="b"/>
              <a:pathLst>
                <a:path w="216534" h="2063114">
                  <a:moveTo>
                    <a:pt x="107537" y="186221"/>
                  </a:moveTo>
                  <a:lnTo>
                    <a:pt x="71097" y="178947"/>
                  </a:lnTo>
                  <a:lnTo>
                    <a:pt x="41460" y="159064"/>
                  </a:lnTo>
                  <a:lnTo>
                    <a:pt x="21539" y="129482"/>
                  </a:lnTo>
                  <a:lnTo>
                    <a:pt x="14251" y="93110"/>
                  </a:lnTo>
                  <a:lnTo>
                    <a:pt x="21539" y="56739"/>
                  </a:lnTo>
                  <a:lnTo>
                    <a:pt x="41460" y="27157"/>
                  </a:lnTo>
                  <a:lnTo>
                    <a:pt x="71097" y="7274"/>
                  </a:lnTo>
                  <a:lnTo>
                    <a:pt x="107537" y="0"/>
                  </a:lnTo>
                  <a:lnTo>
                    <a:pt x="143976" y="7274"/>
                  </a:lnTo>
                  <a:lnTo>
                    <a:pt x="173614" y="27157"/>
                  </a:lnTo>
                  <a:lnTo>
                    <a:pt x="181451" y="38796"/>
                  </a:lnTo>
                  <a:lnTo>
                    <a:pt x="107537" y="38796"/>
                  </a:lnTo>
                  <a:lnTo>
                    <a:pt x="86462" y="43100"/>
                  </a:lnTo>
                  <a:lnTo>
                    <a:pt x="69154" y="54799"/>
                  </a:lnTo>
                  <a:lnTo>
                    <a:pt x="57432" y="72076"/>
                  </a:lnTo>
                  <a:lnTo>
                    <a:pt x="53120" y="93110"/>
                  </a:lnTo>
                  <a:lnTo>
                    <a:pt x="57432" y="114145"/>
                  </a:lnTo>
                  <a:lnTo>
                    <a:pt x="69154" y="131422"/>
                  </a:lnTo>
                  <a:lnTo>
                    <a:pt x="86462" y="143121"/>
                  </a:lnTo>
                  <a:lnTo>
                    <a:pt x="107537" y="147425"/>
                  </a:lnTo>
                  <a:lnTo>
                    <a:pt x="181451" y="147425"/>
                  </a:lnTo>
                  <a:lnTo>
                    <a:pt x="173614" y="159064"/>
                  </a:lnTo>
                  <a:lnTo>
                    <a:pt x="143976" y="178947"/>
                  </a:lnTo>
                  <a:lnTo>
                    <a:pt x="107537" y="186221"/>
                  </a:lnTo>
                  <a:close/>
                </a:path>
                <a:path w="216534" h="2063114">
                  <a:moveTo>
                    <a:pt x="181451" y="147425"/>
                  </a:moveTo>
                  <a:lnTo>
                    <a:pt x="107537" y="147425"/>
                  </a:lnTo>
                  <a:lnTo>
                    <a:pt x="128611" y="143121"/>
                  </a:lnTo>
                  <a:lnTo>
                    <a:pt x="145920" y="131422"/>
                  </a:lnTo>
                  <a:lnTo>
                    <a:pt x="157641" y="114145"/>
                  </a:lnTo>
                  <a:lnTo>
                    <a:pt x="161953" y="93110"/>
                  </a:lnTo>
                  <a:lnTo>
                    <a:pt x="157641" y="72076"/>
                  </a:lnTo>
                  <a:lnTo>
                    <a:pt x="145920" y="54799"/>
                  </a:lnTo>
                  <a:lnTo>
                    <a:pt x="128611" y="43100"/>
                  </a:lnTo>
                  <a:lnTo>
                    <a:pt x="107537" y="38796"/>
                  </a:lnTo>
                  <a:lnTo>
                    <a:pt x="181451" y="38796"/>
                  </a:lnTo>
                  <a:lnTo>
                    <a:pt x="193534" y="56739"/>
                  </a:lnTo>
                  <a:lnTo>
                    <a:pt x="200822" y="93110"/>
                  </a:lnTo>
                  <a:lnTo>
                    <a:pt x="193534" y="129482"/>
                  </a:lnTo>
                  <a:lnTo>
                    <a:pt x="181451" y="147425"/>
                  </a:lnTo>
                  <a:close/>
                </a:path>
                <a:path w="216534" h="2063114">
                  <a:moveTo>
                    <a:pt x="126971" y="2062662"/>
                  </a:moveTo>
                  <a:lnTo>
                    <a:pt x="88102" y="2062662"/>
                  </a:lnTo>
                  <a:lnTo>
                    <a:pt x="88102" y="1974724"/>
                  </a:lnTo>
                  <a:lnTo>
                    <a:pt x="0" y="1974724"/>
                  </a:lnTo>
                  <a:lnTo>
                    <a:pt x="0" y="1935928"/>
                  </a:lnTo>
                  <a:lnTo>
                    <a:pt x="89398" y="1935928"/>
                  </a:lnTo>
                  <a:lnTo>
                    <a:pt x="89398" y="1846697"/>
                  </a:lnTo>
                  <a:lnTo>
                    <a:pt x="128267" y="1846697"/>
                  </a:lnTo>
                  <a:lnTo>
                    <a:pt x="128267" y="1934635"/>
                  </a:lnTo>
                  <a:lnTo>
                    <a:pt x="216369" y="1934635"/>
                  </a:lnTo>
                  <a:lnTo>
                    <a:pt x="216369" y="1973431"/>
                  </a:lnTo>
                  <a:lnTo>
                    <a:pt x="126971" y="1973431"/>
                  </a:lnTo>
                  <a:lnTo>
                    <a:pt x="126971" y="2062662"/>
                  </a:lnTo>
                  <a:close/>
                </a:path>
              </a:pathLst>
            </a:custGeom>
            <a:solidFill>
              <a:srgbClr val="0F0E0D"/>
            </a:solidFill>
          </p:spPr>
          <p:txBody>
            <a:bodyPr wrap="square" lIns="0" tIns="0" rIns="0" bIns="0" rtlCol="0"/>
            <a:lstStyle/>
            <a:p>
              <a:endParaRPr/>
            </a:p>
          </p:txBody>
        </p:sp>
        <p:sp>
          <p:nvSpPr>
            <p:cNvPr id="31" name="object 11">
              <a:extLst>
                <a:ext uri="{FF2B5EF4-FFF2-40B4-BE49-F238E27FC236}">
                  <a16:creationId xmlns:a16="http://schemas.microsoft.com/office/drawing/2014/main" id="{64ED0550-DBE9-5D49-80E9-7A50A87A1D6C}"/>
                </a:ext>
              </a:extLst>
            </p:cNvPr>
            <p:cNvSpPr/>
            <p:nvPr/>
          </p:nvSpPr>
          <p:spPr>
            <a:xfrm>
              <a:off x="13663318" y="7733721"/>
              <a:ext cx="186570" cy="112473"/>
            </a:xfrm>
            <a:prstGeom prst="rect">
              <a:avLst/>
            </a:prstGeom>
            <a:blipFill>
              <a:blip r:embed="rId3" cstate="print"/>
              <a:stretch>
                <a:fillRect/>
              </a:stretch>
            </a:blipFill>
          </p:spPr>
          <p:txBody>
            <a:bodyPr wrap="square" lIns="0" tIns="0" rIns="0" bIns="0" rtlCol="0"/>
            <a:lstStyle/>
            <a:p>
              <a:endParaRPr/>
            </a:p>
          </p:txBody>
        </p:sp>
        <p:sp>
          <p:nvSpPr>
            <p:cNvPr id="32" name="object 12">
              <a:extLst>
                <a:ext uri="{FF2B5EF4-FFF2-40B4-BE49-F238E27FC236}">
                  <a16:creationId xmlns:a16="http://schemas.microsoft.com/office/drawing/2014/main" id="{40891D13-1F8B-804A-AB46-9FF7B066A183}"/>
                </a:ext>
              </a:extLst>
            </p:cNvPr>
            <p:cNvSpPr/>
            <p:nvPr/>
          </p:nvSpPr>
          <p:spPr>
            <a:xfrm>
              <a:off x="13660727" y="6802613"/>
              <a:ext cx="186570" cy="186221"/>
            </a:xfrm>
            <a:prstGeom prst="rect">
              <a:avLst/>
            </a:prstGeom>
            <a:blipFill>
              <a:blip r:embed="rId4" cstate="print"/>
              <a:stretch>
                <a:fillRect/>
              </a:stretch>
            </a:blipFill>
          </p:spPr>
          <p:txBody>
            <a:bodyPr wrap="square" lIns="0" tIns="0" rIns="0" bIns="0" rtlCol="0"/>
            <a:lstStyle/>
            <a:p>
              <a:endParaRPr/>
            </a:p>
          </p:txBody>
        </p:sp>
        <p:sp>
          <p:nvSpPr>
            <p:cNvPr id="33" name="object 13">
              <a:extLst>
                <a:ext uri="{FF2B5EF4-FFF2-40B4-BE49-F238E27FC236}">
                  <a16:creationId xmlns:a16="http://schemas.microsoft.com/office/drawing/2014/main" id="{AE62F675-7F0B-0840-8F4A-4B3009E7D525}"/>
                </a:ext>
              </a:extLst>
            </p:cNvPr>
            <p:cNvSpPr/>
            <p:nvPr/>
          </p:nvSpPr>
          <p:spPr>
            <a:xfrm>
              <a:off x="14593579" y="4152834"/>
              <a:ext cx="2052320" cy="2048510"/>
            </a:xfrm>
            <a:custGeom>
              <a:avLst/>
              <a:gdLst/>
              <a:ahLst/>
              <a:cxnLst/>
              <a:rect l="l" t="t" r="r" b="b"/>
              <a:pathLst>
                <a:path w="2052319" h="204851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19" h="204851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19" h="2048510">
                  <a:moveTo>
                    <a:pt x="1958990" y="1117329"/>
                  </a:moveTo>
                  <a:lnTo>
                    <a:pt x="1922550" y="1110055"/>
                  </a:lnTo>
                  <a:lnTo>
                    <a:pt x="1892913" y="1090172"/>
                  </a:lnTo>
                  <a:lnTo>
                    <a:pt x="1872993" y="1060590"/>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5" y="1024218"/>
                  </a:lnTo>
                  <a:lnTo>
                    <a:pt x="2044987" y="1060590"/>
                  </a:lnTo>
                  <a:lnTo>
                    <a:pt x="2025067" y="1090172"/>
                  </a:lnTo>
                  <a:lnTo>
                    <a:pt x="1995429" y="1110055"/>
                  </a:lnTo>
                  <a:lnTo>
                    <a:pt x="1958990" y="1117329"/>
                  </a:lnTo>
                  <a:close/>
                </a:path>
                <a:path w="2052319" h="2048510">
                  <a:moveTo>
                    <a:pt x="1026137" y="2048437"/>
                  </a:moveTo>
                  <a:lnTo>
                    <a:pt x="989698" y="2041163"/>
                  </a:lnTo>
                  <a:lnTo>
                    <a:pt x="960060" y="2021280"/>
                  </a:lnTo>
                  <a:lnTo>
                    <a:pt x="940140" y="1991698"/>
                  </a:lnTo>
                  <a:lnTo>
                    <a:pt x="932852" y="1955326"/>
                  </a:lnTo>
                  <a:lnTo>
                    <a:pt x="940140" y="1918955"/>
                  </a:lnTo>
                  <a:lnTo>
                    <a:pt x="960060" y="1889373"/>
                  </a:lnTo>
                  <a:lnTo>
                    <a:pt x="989698" y="1869490"/>
                  </a:lnTo>
                  <a:lnTo>
                    <a:pt x="1026137" y="1862215"/>
                  </a:lnTo>
                  <a:lnTo>
                    <a:pt x="1062030" y="1869490"/>
                  </a:lnTo>
                  <a:lnTo>
                    <a:pt x="1091729" y="1889373"/>
                  </a:lnTo>
                  <a:lnTo>
                    <a:pt x="1111952" y="1918955"/>
                  </a:lnTo>
                  <a:lnTo>
                    <a:pt x="1119423" y="1955326"/>
                  </a:lnTo>
                  <a:lnTo>
                    <a:pt x="1112135" y="1991698"/>
                  </a:lnTo>
                  <a:lnTo>
                    <a:pt x="1092214" y="2021280"/>
                  </a:lnTo>
                  <a:lnTo>
                    <a:pt x="1062577" y="2041163"/>
                  </a:lnTo>
                  <a:lnTo>
                    <a:pt x="1026137" y="2048437"/>
                  </a:lnTo>
                  <a:close/>
                </a:path>
              </a:pathLst>
            </a:custGeom>
            <a:solidFill>
              <a:srgbClr val="FFFFFF"/>
            </a:solidFill>
          </p:spPr>
          <p:txBody>
            <a:bodyPr wrap="square" lIns="0" tIns="0" rIns="0" bIns="0" rtlCol="0"/>
            <a:lstStyle/>
            <a:p>
              <a:endParaRPr/>
            </a:p>
          </p:txBody>
        </p:sp>
        <p:sp>
          <p:nvSpPr>
            <p:cNvPr id="34" name="object 14">
              <a:extLst>
                <a:ext uri="{FF2B5EF4-FFF2-40B4-BE49-F238E27FC236}">
                  <a16:creationId xmlns:a16="http://schemas.microsoft.com/office/drawing/2014/main" id="{2DD593DA-53BC-C748-AA89-A3435A73FDB4}"/>
                </a:ext>
              </a:extLst>
            </p:cNvPr>
            <p:cNvSpPr/>
            <p:nvPr/>
          </p:nvSpPr>
          <p:spPr>
            <a:xfrm>
              <a:off x="14593579" y="4155421"/>
              <a:ext cx="2052320" cy="2045970"/>
            </a:xfrm>
            <a:custGeom>
              <a:avLst/>
              <a:gdLst/>
              <a:ahLst/>
              <a:cxnLst/>
              <a:rect l="l" t="t" r="r" b="b"/>
              <a:pathLst>
                <a:path w="2052319" h="204597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52319" h="2045970">
                  <a:moveTo>
                    <a:pt x="2013406" y="63367"/>
                  </a:moveTo>
                  <a:lnTo>
                    <a:pt x="1958990" y="63367"/>
                  </a:lnTo>
                  <a:lnTo>
                    <a:pt x="2022476" y="0"/>
                  </a:lnTo>
                  <a:lnTo>
                    <a:pt x="2049684" y="27157"/>
                  </a:lnTo>
                  <a:lnTo>
                    <a:pt x="2013406" y="63367"/>
                  </a:lnTo>
                  <a:close/>
                </a:path>
                <a:path w="2052319" h="2045970">
                  <a:moveTo>
                    <a:pt x="2022476" y="181048"/>
                  </a:moveTo>
                  <a:lnTo>
                    <a:pt x="1958990" y="117681"/>
                  </a:lnTo>
                  <a:lnTo>
                    <a:pt x="2013406" y="117681"/>
                  </a:lnTo>
                  <a:lnTo>
                    <a:pt x="2049684" y="153891"/>
                  </a:lnTo>
                  <a:lnTo>
                    <a:pt x="2022476" y="181048"/>
                  </a:lnTo>
                  <a:close/>
                </a:path>
                <a:path w="2052319" h="2045970">
                  <a:moveTo>
                    <a:pt x="1958990" y="2045851"/>
                  </a:moveTo>
                  <a:lnTo>
                    <a:pt x="1922550" y="2038576"/>
                  </a:lnTo>
                  <a:lnTo>
                    <a:pt x="1892913" y="2018693"/>
                  </a:lnTo>
                  <a:lnTo>
                    <a:pt x="1872993" y="1989111"/>
                  </a:lnTo>
                  <a:lnTo>
                    <a:pt x="1865705" y="1952740"/>
                  </a:lnTo>
                  <a:lnTo>
                    <a:pt x="1872993" y="1916368"/>
                  </a:lnTo>
                  <a:lnTo>
                    <a:pt x="1892913" y="1886786"/>
                  </a:lnTo>
                  <a:lnTo>
                    <a:pt x="1922550" y="1866903"/>
                  </a:lnTo>
                  <a:lnTo>
                    <a:pt x="1958990" y="1859629"/>
                  </a:lnTo>
                  <a:lnTo>
                    <a:pt x="1995429" y="1866903"/>
                  </a:lnTo>
                  <a:lnTo>
                    <a:pt x="2025067" y="1886786"/>
                  </a:lnTo>
                  <a:lnTo>
                    <a:pt x="2032904" y="1898425"/>
                  </a:lnTo>
                  <a:lnTo>
                    <a:pt x="1958990" y="1898425"/>
                  </a:lnTo>
                  <a:lnTo>
                    <a:pt x="1937916" y="1902729"/>
                  </a:lnTo>
                  <a:lnTo>
                    <a:pt x="1920607" y="1914429"/>
                  </a:lnTo>
                  <a:lnTo>
                    <a:pt x="1908886" y="1931705"/>
                  </a:lnTo>
                  <a:lnTo>
                    <a:pt x="1904574" y="1952740"/>
                  </a:lnTo>
                  <a:lnTo>
                    <a:pt x="1908886" y="1973775"/>
                  </a:lnTo>
                  <a:lnTo>
                    <a:pt x="1920607" y="1991051"/>
                  </a:lnTo>
                  <a:lnTo>
                    <a:pt x="1937916" y="2002750"/>
                  </a:lnTo>
                  <a:lnTo>
                    <a:pt x="1958990" y="2007054"/>
                  </a:lnTo>
                  <a:lnTo>
                    <a:pt x="2032904" y="2007054"/>
                  </a:lnTo>
                  <a:lnTo>
                    <a:pt x="2025067" y="2018693"/>
                  </a:lnTo>
                  <a:lnTo>
                    <a:pt x="1995429" y="2038576"/>
                  </a:lnTo>
                  <a:lnTo>
                    <a:pt x="1958990" y="2045851"/>
                  </a:lnTo>
                  <a:close/>
                </a:path>
                <a:path w="2052319" h="2045970">
                  <a:moveTo>
                    <a:pt x="2032904" y="2007054"/>
                  </a:moveTo>
                  <a:lnTo>
                    <a:pt x="1958990" y="2007054"/>
                  </a:lnTo>
                  <a:lnTo>
                    <a:pt x="1980064" y="2002750"/>
                  </a:lnTo>
                  <a:lnTo>
                    <a:pt x="1997373" y="1991051"/>
                  </a:lnTo>
                  <a:lnTo>
                    <a:pt x="2009094" y="1973775"/>
                  </a:lnTo>
                  <a:lnTo>
                    <a:pt x="2013406" y="1952740"/>
                  </a:lnTo>
                  <a:lnTo>
                    <a:pt x="2009094" y="1931705"/>
                  </a:lnTo>
                  <a:lnTo>
                    <a:pt x="1997373" y="1914429"/>
                  </a:lnTo>
                  <a:lnTo>
                    <a:pt x="1980064" y="1902729"/>
                  </a:lnTo>
                  <a:lnTo>
                    <a:pt x="1958990" y="1898425"/>
                  </a:lnTo>
                  <a:lnTo>
                    <a:pt x="2032904" y="1898425"/>
                  </a:lnTo>
                  <a:lnTo>
                    <a:pt x="2044987" y="1916368"/>
                  </a:lnTo>
                  <a:lnTo>
                    <a:pt x="2052275" y="1952740"/>
                  </a:lnTo>
                  <a:lnTo>
                    <a:pt x="2044987" y="1989111"/>
                  </a:lnTo>
                  <a:lnTo>
                    <a:pt x="2032904" y="2007054"/>
                  </a:lnTo>
                  <a:close/>
                </a:path>
                <a:path w="2052319" h="2045970">
                  <a:moveTo>
                    <a:pt x="962652" y="1112156"/>
                  </a:moveTo>
                  <a:lnTo>
                    <a:pt x="935443" y="1084999"/>
                  </a:lnTo>
                  <a:lnTo>
                    <a:pt x="998929" y="1021632"/>
                  </a:lnTo>
                  <a:lnTo>
                    <a:pt x="935443" y="958265"/>
                  </a:lnTo>
                  <a:lnTo>
                    <a:pt x="962652" y="931107"/>
                  </a:lnTo>
                  <a:lnTo>
                    <a:pt x="1024842" y="994475"/>
                  </a:lnTo>
                  <a:lnTo>
                    <a:pt x="1079258" y="994475"/>
                  </a:lnTo>
                  <a:lnTo>
                    <a:pt x="1052050" y="1021632"/>
                  </a:lnTo>
                  <a:lnTo>
                    <a:pt x="1079258" y="1048789"/>
                  </a:lnTo>
                  <a:lnTo>
                    <a:pt x="1024842" y="1048789"/>
                  </a:lnTo>
                  <a:lnTo>
                    <a:pt x="962652" y="1112156"/>
                  </a:lnTo>
                  <a:close/>
                </a:path>
                <a:path w="2052319" h="2045970">
                  <a:moveTo>
                    <a:pt x="1079258" y="994475"/>
                  </a:moveTo>
                  <a:lnTo>
                    <a:pt x="1024842" y="994475"/>
                  </a:lnTo>
                  <a:lnTo>
                    <a:pt x="1088328" y="931107"/>
                  </a:lnTo>
                  <a:lnTo>
                    <a:pt x="1115536" y="958265"/>
                  </a:lnTo>
                  <a:lnTo>
                    <a:pt x="1079258" y="994475"/>
                  </a:lnTo>
                  <a:close/>
                </a:path>
                <a:path w="2052319" h="2045970">
                  <a:moveTo>
                    <a:pt x="1088328" y="1112156"/>
                  </a:moveTo>
                  <a:lnTo>
                    <a:pt x="1024842" y="1048789"/>
                  </a:lnTo>
                  <a:lnTo>
                    <a:pt x="1079258" y="1048789"/>
                  </a:lnTo>
                  <a:lnTo>
                    <a:pt x="1115536" y="1084999"/>
                  </a:lnTo>
                  <a:lnTo>
                    <a:pt x="1088328" y="1112156"/>
                  </a:lnTo>
                  <a:close/>
                </a:path>
                <a:path w="2052319" h="2045970">
                  <a:moveTo>
                    <a:pt x="93285" y="1114743"/>
                  </a:moveTo>
                  <a:lnTo>
                    <a:pt x="56845" y="1107468"/>
                  </a:lnTo>
                  <a:lnTo>
                    <a:pt x="27208" y="1087585"/>
                  </a:lnTo>
                  <a:lnTo>
                    <a:pt x="7287" y="1058003"/>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3180" y="1042667"/>
                  </a:lnTo>
                  <a:lnTo>
                    <a:pt x="54902" y="1059943"/>
                  </a:lnTo>
                  <a:lnTo>
                    <a:pt x="72211" y="1071643"/>
                  </a:lnTo>
                  <a:lnTo>
                    <a:pt x="93285" y="1075946"/>
                  </a:lnTo>
                  <a:lnTo>
                    <a:pt x="167199" y="1075946"/>
                  </a:lnTo>
                  <a:lnTo>
                    <a:pt x="159362" y="1087585"/>
                  </a:lnTo>
                  <a:lnTo>
                    <a:pt x="129724" y="1107468"/>
                  </a:lnTo>
                  <a:lnTo>
                    <a:pt x="93285" y="1114743"/>
                  </a:lnTo>
                  <a:close/>
                </a:path>
                <a:path w="2052319" h="2045970">
                  <a:moveTo>
                    <a:pt x="167199" y="1075946"/>
                  </a:moveTo>
                  <a:lnTo>
                    <a:pt x="93285" y="1075946"/>
                  </a:lnTo>
                  <a:lnTo>
                    <a:pt x="114359" y="1071643"/>
                  </a:lnTo>
                  <a:lnTo>
                    <a:pt x="131668" y="1059943"/>
                  </a:lnTo>
                  <a:lnTo>
                    <a:pt x="143389" y="1042667"/>
                  </a:lnTo>
                  <a:lnTo>
                    <a:pt x="147701" y="1021632"/>
                  </a:lnTo>
                  <a:lnTo>
                    <a:pt x="143389" y="1000597"/>
                  </a:lnTo>
                  <a:lnTo>
                    <a:pt x="131668" y="983321"/>
                  </a:lnTo>
                  <a:lnTo>
                    <a:pt x="114359" y="971621"/>
                  </a:lnTo>
                  <a:lnTo>
                    <a:pt x="93285" y="967317"/>
                  </a:lnTo>
                  <a:lnTo>
                    <a:pt x="167199" y="967317"/>
                  </a:lnTo>
                  <a:lnTo>
                    <a:pt x="179282" y="985260"/>
                  </a:lnTo>
                  <a:lnTo>
                    <a:pt x="186570" y="1021632"/>
                  </a:lnTo>
                  <a:lnTo>
                    <a:pt x="179282" y="1058003"/>
                  </a:lnTo>
                  <a:lnTo>
                    <a:pt x="167199" y="1075946"/>
                  </a:lnTo>
                  <a:close/>
                </a:path>
                <a:path w="2052319" h="2045970">
                  <a:moveTo>
                    <a:pt x="31095" y="2041971"/>
                  </a:moveTo>
                  <a:lnTo>
                    <a:pt x="3886" y="2014814"/>
                  </a:lnTo>
                  <a:lnTo>
                    <a:pt x="67372" y="1951447"/>
                  </a:lnTo>
                  <a:lnTo>
                    <a:pt x="3886" y="1888080"/>
                  </a:lnTo>
                  <a:lnTo>
                    <a:pt x="31095" y="1860922"/>
                  </a:lnTo>
                  <a:lnTo>
                    <a:pt x="94580" y="1924289"/>
                  </a:lnTo>
                  <a:lnTo>
                    <a:pt x="147701" y="1924289"/>
                  </a:lnTo>
                  <a:lnTo>
                    <a:pt x="120493" y="1951447"/>
                  </a:lnTo>
                  <a:lnTo>
                    <a:pt x="147701" y="1978604"/>
                  </a:lnTo>
                  <a:lnTo>
                    <a:pt x="94580" y="1978604"/>
                  </a:lnTo>
                  <a:lnTo>
                    <a:pt x="31095" y="2041971"/>
                  </a:lnTo>
                  <a:close/>
                </a:path>
                <a:path w="2052319" h="2045970">
                  <a:moveTo>
                    <a:pt x="147701" y="1924289"/>
                  </a:moveTo>
                  <a:lnTo>
                    <a:pt x="94580" y="1924289"/>
                  </a:lnTo>
                  <a:lnTo>
                    <a:pt x="156771" y="1860922"/>
                  </a:lnTo>
                  <a:lnTo>
                    <a:pt x="183979" y="1888080"/>
                  </a:lnTo>
                  <a:lnTo>
                    <a:pt x="147701" y="1924289"/>
                  </a:lnTo>
                  <a:close/>
                </a:path>
                <a:path w="2052319" h="2045970">
                  <a:moveTo>
                    <a:pt x="156771" y="2041971"/>
                  </a:moveTo>
                  <a:lnTo>
                    <a:pt x="94580" y="1978604"/>
                  </a:lnTo>
                  <a:lnTo>
                    <a:pt x="147701" y="1978604"/>
                  </a:lnTo>
                  <a:lnTo>
                    <a:pt x="183979" y="2014814"/>
                  </a:lnTo>
                  <a:lnTo>
                    <a:pt x="156771" y="2041971"/>
                  </a:lnTo>
                  <a:close/>
                </a:path>
              </a:pathLst>
            </a:custGeom>
            <a:solidFill>
              <a:srgbClr val="0F0E0D"/>
            </a:solidFill>
          </p:spPr>
          <p:txBody>
            <a:bodyPr wrap="square" lIns="0" tIns="0" rIns="0" bIns="0" rtlCol="0"/>
            <a:lstStyle/>
            <a:p>
              <a:endParaRPr/>
            </a:p>
          </p:txBody>
        </p:sp>
        <p:sp>
          <p:nvSpPr>
            <p:cNvPr id="35" name="object 15">
              <a:extLst>
                <a:ext uri="{FF2B5EF4-FFF2-40B4-BE49-F238E27FC236}">
                  <a16:creationId xmlns:a16="http://schemas.microsoft.com/office/drawing/2014/main" id="{778F0744-1E40-2B41-9FF8-1EFF8DFE8303}"/>
                </a:ext>
              </a:extLst>
            </p:cNvPr>
            <p:cNvSpPr/>
            <p:nvPr/>
          </p:nvSpPr>
          <p:spPr>
            <a:xfrm>
              <a:off x="14593579" y="6802613"/>
              <a:ext cx="2052320" cy="1043940"/>
            </a:xfrm>
            <a:custGeom>
              <a:avLst/>
              <a:gdLst/>
              <a:ahLst/>
              <a:cxnLst/>
              <a:rect l="l" t="t" r="r" b="b"/>
              <a:pathLst>
                <a:path w="2052319" h="104394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19" h="104394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19" h="1043940">
                  <a:moveTo>
                    <a:pt x="2048395" y="1043581"/>
                  </a:moveTo>
                  <a:lnTo>
                    <a:pt x="1869584" y="1043581"/>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5" y="1024218"/>
                  </a:lnTo>
                  <a:lnTo>
                    <a:pt x="2048395" y="1043581"/>
                  </a:lnTo>
                  <a:close/>
                </a:path>
              </a:pathLst>
            </a:custGeom>
            <a:solidFill>
              <a:srgbClr val="FFFFFF"/>
            </a:solidFill>
          </p:spPr>
          <p:txBody>
            <a:bodyPr wrap="square" lIns="0" tIns="0" rIns="0" bIns="0" rtlCol="0"/>
            <a:lstStyle/>
            <a:p>
              <a:endParaRPr/>
            </a:p>
          </p:txBody>
        </p:sp>
        <p:sp>
          <p:nvSpPr>
            <p:cNvPr id="36" name="object 16">
              <a:extLst>
                <a:ext uri="{FF2B5EF4-FFF2-40B4-BE49-F238E27FC236}">
                  <a16:creationId xmlns:a16="http://schemas.microsoft.com/office/drawing/2014/main" id="{DC17EE86-7EE0-4440-9185-5682C3D87F8D}"/>
                </a:ext>
              </a:extLst>
            </p:cNvPr>
            <p:cNvSpPr/>
            <p:nvPr/>
          </p:nvSpPr>
          <p:spPr>
            <a:xfrm>
              <a:off x="14593579" y="6805200"/>
              <a:ext cx="2049780" cy="1041400"/>
            </a:xfrm>
            <a:custGeom>
              <a:avLst/>
              <a:gdLst/>
              <a:ahLst/>
              <a:cxnLst/>
              <a:rect l="l" t="t" r="r" b="b"/>
              <a:pathLst>
                <a:path w="2049780" h="104140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49780" h="1041400">
                  <a:moveTo>
                    <a:pt x="2013406" y="63367"/>
                  </a:moveTo>
                  <a:lnTo>
                    <a:pt x="1958990" y="63367"/>
                  </a:lnTo>
                  <a:lnTo>
                    <a:pt x="2022476" y="0"/>
                  </a:lnTo>
                  <a:lnTo>
                    <a:pt x="2049684" y="27157"/>
                  </a:lnTo>
                  <a:lnTo>
                    <a:pt x="2013406" y="63367"/>
                  </a:lnTo>
                  <a:close/>
                </a:path>
                <a:path w="2049780" h="1041400">
                  <a:moveTo>
                    <a:pt x="2022476" y="181048"/>
                  </a:moveTo>
                  <a:lnTo>
                    <a:pt x="1958990" y="117681"/>
                  </a:lnTo>
                  <a:lnTo>
                    <a:pt x="2013406" y="117681"/>
                  </a:lnTo>
                  <a:lnTo>
                    <a:pt x="2049684" y="153891"/>
                  </a:lnTo>
                  <a:lnTo>
                    <a:pt x="2022476" y="181048"/>
                  </a:lnTo>
                  <a:close/>
                </a:path>
                <a:path w="2049780" h="1041400">
                  <a:moveTo>
                    <a:pt x="1071449" y="1040994"/>
                  </a:moveTo>
                  <a:lnTo>
                    <a:pt x="979530" y="1040994"/>
                  </a:lnTo>
                  <a:lnTo>
                    <a:pt x="998929" y="1021632"/>
                  </a:lnTo>
                  <a:lnTo>
                    <a:pt x="935443" y="958265"/>
                  </a:lnTo>
                  <a:lnTo>
                    <a:pt x="962652" y="931107"/>
                  </a:lnTo>
                  <a:lnTo>
                    <a:pt x="1024842" y="994475"/>
                  </a:lnTo>
                  <a:lnTo>
                    <a:pt x="1079258" y="994475"/>
                  </a:lnTo>
                  <a:lnTo>
                    <a:pt x="1052050" y="1021632"/>
                  </a:lnTo>
                  <a:lnTo>
                    <a:pt x="1071449" y="1040994"/>
                  </a:lnTo>
                  <a:close/>
                </a:path>
                <a:path w="2049780" h="1041400">
                  <a:moveTo>
                    <a:pt x="1079258" y="994475"/>
                  </a:moveTo>
                  <a:lnTo>
                    <a:pt x="1024842" y="994475"/>
                  </a:lnTo>
                  <a:lnTo>
                    <a:pt x="1088328" y="931107"/>
                  </a:lnTo>
                  <a:lnTo>
                    <a:pt x="1115536" y="958265"/>
                  </a:lnTo>
                  <a:lnTo>
                    <a:pt x="1079258" y="994475"/>
                  </a:lnTo>
                  <a:close/>
                </a:path>
                <a:path w="2049780" h="1041400">
                  <a:moveTo>
                    <a:pt x="42838" y="1040994"/>
                  </a:moveTo>
                  <a:lnTo>
                    <a:pt x="3879" y="1040994"/>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2838" y="1040994"/>
                  </a:lnTo>
                  <a:close/>
                </a:path>
                <a:path w="2049780" h="1041400">
                  <a:moveTo>
                    <a:pt x="182690" y="1040994"/>
                  </a:moveTo>
                  <a:lnTo>
                    <a:pt x="143732" y="1040994"/>
                  </a:lnTo>
                  <a:lnTo>
                    <a:pt x="147701" y="1021632"/>
                  </a:lnTo>
                  <a:lnTo>
                    <a:pt x="143389" y="1000597"/>
                  </a:lnTo>
                  <a:lnTo>
                    <a:pt x="131668" y="983321"/>
                  </a:lnTo>
                  <a:lnTo>
                    <a:pt x="114359" y="971621"/>
                  </a:lnTo>
                  <a:lnTo>
                    <a:pt x="93285" y="967317"/>
                  </a:lnTo>
                  <a:lnTo>
                    <a:pt x="167199" y="967317"/>
                  </a:lnTo>
                  <a:lnTo>
                    <a:pt x="179282" y="985260"/>
                  </a:lnTo>
                  <a:lnTo>
                    <a:pt x="186570" y="1021632"/>
                  </a:lnTo>
                  <a:lnTo>
                    <a:pt x="182690" y="1040994"/>
                  </a:lnTo>
                  <a:close/>
                </a:path>
              </a:pathLst>
            </a:custGeom>
            <a:solidFill>
              <a:srgbClr val="0F0E0D"/>
            </a:solidFill>
          </p:spPr>
          <p:txBody>
            <a:bodyPr wrap="square" lIns="0" tIns="0" rIns="0" bIns="0" rtlCol="0"/>
            <a:lstStyle/>
            <a:p>
              <a:endParaRPr/>
            </a:p>
          </p:txBody>
        </p:sp>
        <p:sp>
          <p:nvSpPr>
            <p:cNvPr id="37" name="object 17">
              <a:extLst>
                <a:ext uri="{FF2B5EF4-FFF2-40B4-BE49-F238E27FC236}">
                  <a16:creationId xmlns:a16="http://schemas.microsoft.com/office/drawing/2014/main" id="{DF64650C-B81A-0B46-B5CA-B1A2454ADC23}"/>
                </a:ext>
              </a:extLst>
            </p:cNvPr>
            <p:cNvSpPr/>
            <p:nvPr/>
          </p:nvSpPr>
          <p:spPr>
            <a:xfrm>
              <a:off x="11822906" y="3948809"/>
              <a:ext cx="5435489" cy="5294819"/>
            </a:xfrm>
            <a:prstGeom prst="rect">
              <a:avLst/>
            </a:prstGeom>
            <a:blipFill>
              <a:blip r:embed="rId5" cstate="print"/>
              <a:stretch>
                <a:fillRect/>
              </a:stretch>
            </a:blipFill>
          </p:spPr>
          <p:txBody>
            <a:bodyPr wrap="square" lIns="0" tIns="0" rIns="0" bIns="0" rtlCol="0"/>
            <a:lstStyle/>
            <a:p>
              <a:endParaRPr/>
            </a:p>
          </p:txBody>
        </p:sp>
        <p:sp>
          <p:nvSpPr>
            <p:cNvPr id="38" name="object 18">
              <a:extLst>
                <a:ext uri="{FF2B5EF4-FFF2-40B4-BE49-F238E27FC236}">
                  <a16:creationId xmlns:a16="http://schemas.microsoft.com/office/drawing/2014/main" id="{0ABD77FB-344C-9F4A-AEAA-70D4A36ECBF0}"/>
                </a:ext>
              </a:extLst>
            </p:cNvPr>
            <p:cNvSpPr/>
            <p:nvPr/>
          </p:nvSpPr>
          <p:spPr>
            <a:xfrm>
              <a:off x="12641636" y="5309609"/>
              <a:ext cx="1402715" cy="3350895"/>
            </a:xfrm>
            <a:custGeom>
              <a:avLst/>
              <a:gdLst/>
              <a:ahLst/>
              <a:cxnLst/>
              <a:rect l="l" t="t" r="r" b="b"/>
              <a:pathLst>
                <a:path w="1402715" h="3350895">
                  <a:moveTo>
                    <a:pt x="738401" y="3350612"/>
                  </a:moveTo>
                  <a:lnTo>
                    <a:pt x="730254" y="3348439"/>
                  </a:lnTo>
                  <a:lnTo>
                    <a:pt x="596134" y="3261694"/>
                  </a:lnTo>
                  <a:lnTo>
                    <a:pt x="0" y="2343273"/>
                  </a:lnTo>
                  <a:lnTo>
                    <a:pt x="92858" y="2274861"/>
                  </a:lnTo>
                  <a:lnTo>
                    <a:pt x="693843" y="3163957"/>
                  </a:lnTo>
                  <a:lnTo>
                    <a:pt x="750189" y="3332967"/>
                  </a:lnTo>
                  <a:lnTo>
                    <a:pt x="750257" y="3341420"/>
                  </a:lnTo>
                  <a:lnTo>
                    <a:pt x="745698" y="3347787"/>
                  </a:lnTo>
                  <a:lnTo>
                    <a:pt x="738401" y="3350612"/>
                  </a:lnTo>
                  <a:close/>
                </a:path>
                <a:path w="1402715" h="3350895">
                  <a:moveTo>
                    <a:pt x="1364942" y="74932"/>
                  </a:moveTo>
                  <a:lnTo>
                    <a:pt x="1350363" y="71989"/>
                  </a:lnTo>
                  <a:lnTo>
                    <a:pt x="1338455" y="63965"/>
                  </a:lnTo>
                  <a:lnTo>
                    <a:pt x="1330424" y="52064"/>
                  </a:lnTo>
                  <a:lnTo>
                    <a:pt x="1327479" y="37491"/>
                  </a:lnTo>
                  <a:lnTo>
                    <a:pt x="1330424" y="22894"/>
                  </a:lnTo>
                  <a:lnTo>
                    <a:pt x="1338455" y="10977"/>
                  </a:lnTo>
                  <a:lnTo>
                    <a:pt x="1350363" y="2945"/>
                  </a:lnTo>
                  <a:lnTo>
                    <a:pt x="1364942" y="0"/>
                  </a:lnTo>
                  <a:lnTo>
                    <a:pt x="1379513" y="2945"/>
                  </a:lnTo>
                  <a:lnTo>
                    <a:pt x="1391418" y="10977"/>
                  </a:lnTo>
                  <a:lnTo>
                    <a:pt x="1399447" y="22894"/>
                  </a:lnTo>
                  <a:lnTo>
                    <a:pt x="1402392" y="37491"/>
                  </a:lnTo>
                  <a:lnTo>
                    <a:pt x="1399447" y="52064"/>
                  </a:lnTo>
                  <a:lnTo>
                    <a:pt x="1391418" y="63965"/>
                  </a:lnTo>
                  <a:lnTo>
                    <a:pt x="1379513" y="71989"/>
                  </a:lnTo>
                  <a:lnTo>
                    <a:pt x="1364942" y="74932"/>
                  </a:lnTo>
                  <a:close/>
                </a:path>
                <a:path w="1402715" h="3350895">
                  <a:moveTo>
                    <a:pt x="912122" y="127022"/>
                  </a:moveTo>
                  <a:lnTo>
                    <a:pt x="897545" y="124078"/>
                  </a:lnTo>
                  <a:lnTo>
                    <a:pt x="885641" y="116049"/>
                  </a:lnTo>
                  <a:lnTo>
                    <a:pt x="877615" y="104144"/>
                  </a:lnTo>
                  <a:lnTo>
                    <a:pt x="874672" y="89569"/>
                  </a:lnTo>
                  <a:lnTo>
                    <a:pt x="877615" y="75001"/>
                  </a:lnTo>
                  <a:lnTo>
                    <a:pt x="885641" y="63099"/>
                  </a:lnTo>
                  <a:lnTo>
                    <a:pt x="897545" y="55072"/>
                  </a:lnTo>
                  <a:lnTo>
                    <a:pt x="912122" y="52128"/>
                  </a:lnTo>
                  <a:lnTo>
                    <a:pt x="926723" y="55072"/>
                  </a:lnTo>
                  <a:lnTo>
                    <a:pt x="938642" y="63099"/>
                  </a:lnTo>
                  <a:lnTo>
                    <a:pt x="946677" y="75001"/>
                  </a:lnTo>
                  <a:lnTo>
                    <a:pt x="949623" y="89569"/>
                  </a:lnTo>
                  <a:lnTo>
                    <a:pt x="946677" y="104144"/>
                  </a:lnTo>
                  <a:lnTo>
                    <a:pt x="938642" y="116049"/>
                  </a:lnTo>
                  <a:lnTo>
                    <a:pt x="926723" y="124078"/>
                  </a:lnTo>
                  <a:lnTo>
                    <a:pt x="912122" y="127022"/>
                  </a:lnTo>
                  <a:close/>
                </a:path>
              </a:pathLst>
            </a:custGeom>
            <a:solidFill>
              <a:srgbClr val="0F0E0D"/>
            </a:solidFill>
          </p:spPr>
          <p:txBody>
            <a:bodyPr wrap="square" lIns="0" tIns="0" rIns="0" bIns="0" rtlCol="0"/>
            <a:lstStyle/>
            <a:p>
              <a:endParaRPr/>
            </a:p>
          </p:txBody>
        </p:sp>
      </p:grpSp>
      <p:sp>
        <p:nvSpPr>
          <p:cNvPr id="39" name="object 7">
            <a:extLst>
              <a:ext uri="{FF2B5EF4-FFF2-40B4-BE49-F238E27FC236}">
                <a16:creationId xmlns:a16="http://schemas.microsoft.com/office/drawing/2014/main" id="{89807CF9-CA3E-6142-98B6-92F538636368}"/>
              </a:ext>
            </a:extLst>
          </p:cNvPr>
          <p:cNvSpPr/>
          <p:nvPr/>
        </p:nvSpPr>
        <p:spPr>
          <a:xfrm>
            <a:off x="14925683" y="2431228"/>
            <a:ext cx="2047239" cy="216535"/>
          </a:xfrm>
          <a:custGeom>
            <a:avLst/>
            <a:gdLst/>
            <a:ahLst/>
            <a:cxnLst/>
            <a:rect l="l" t="t" r="r" b="b"/>
            <a:pathLst>
              <a:path w="2047240" h="216535">
                <a:moveTo>
                  <a:pt x="1953807" y="201740"/>
                </a:moveTo>
                <a:lnTo>
                  <a:pt x="1917368" y="194465"/>
                </a:lnTo>
                <a:lnTo>
                  <a:pt x="1887730" y="174582"/>
                </a:lnTo>
                <a:lnTo>
                  <a:pt x="1867810" y="145000"/>
                </a:lnTo>
                <a:lnTo>
                  <a:pt x="1860522" y="108629"/>
                </a:lnTo>
                <a:lnTo>
                  <a:pt x="1867810" y="72257"/>
                </a:lnTo>
                <a:lnTo>
                  <a:pt x="1887730" y="42675"/>
                </a:lnTo>
                <a:lnTo>
                  <a:pt x="1917368" y="22792"/>
                </a:lnTo>
                <a:lnTo>
                  <a:pt x="1953807" y="15518"/>
                </a:lnTo>
                <a:lnTo>
                  <a:pt x="1990247" y="22792"/>
                </a:lnTo>
                <a:lnTo>
                  <a:pt x="2019884" y="42675"/>
                </a:lnTo>
                <a:lnTo>
                  <a:pt x="2027722" y="54314"/>
                </a:lnTo>
                <a:lnTo>
                  <a:pt x="1953807" y="54314"/>
                </a:lnTo>
                <a:lnTo>
                  <a:pt x="1932733" y="58618"/>
                </a:lnTo>
                <a:lnTo>
                  <a:pt x="1915424" y="70318"/>
                </a:lnTo>
                <a:lnTo>
                  <a:pt x="1903703" y="87594"/>
                </a:lnTo>
                <a:lnTo>
                  <a:pt x="1899391" y="108629"/>
                </a:lnTo>
                <a:lnTo>
                  <a:pt x="1903703" y="129664"/>
                </a:lnTo>
                <a:lnTo>
                  <a:pt x="1915424" y="146940"/>
                </a:lnTo>
                <a:lnTo>
                  <a:pt x="1932733" y="158639"/>
                </a:lnTo>
                <a:lnTo>
                  <a:pt x="1953807" y="162943"/>
                </a:lnTo>
                <a:lnTo>
                  <a:pt x="2027722" y="162943"/>
                </a:lnTo>
                <a:lnTo>
                  <a:pt x="2019884" y="174582"/>
                </a:lnTo>
                <a:lnTo>
                  <a:pt x="1990247" y="194465"/>
                </a:lnTo>
                <a:lnTo>
                  <a:pt x="1953807" y="201740"/>
                </a:lnTo>
                <a:close/>
              </a:path>
              <a:path w="2047240" h="216535">
                <a:moveTo>
                  <a:pt x="2027722" y="162943"/>
                </a:moveTo>
                <a:lnTo>
                  <a:pt x="1953807" y="162943"/>
                </a:lnTo>
                <a:lnTo>
                  <a:pt x="1974882" y="158639"/>
                </a:lnTo>
                <a:lnTo>
                  <a:pt x="1992190" y="146940"/>
                </a:lnTo>
                <a:lnTo>
                  <a:pt x="2003912" y="129664"/>
                </a:lnTo>
                <a:lnTo>
                  <a:pt x="2008224" y="108629"/>
                </a:lnTo>
                <a:lnTo>
                  <a:pt x="2003912" y="87594"/>
                </a:lnTo>
                <a:lnTo>
                  <a:pt x="1992190" y="70318"/>
                </a:lnTo>
                <a:lnTo>
                  <a:pt x="1974882" y="58618"/>
                </a:lnTo>
                <a:lnTo>
                  <a:pt x="1953807" y="54314"/>
                </a:lnTo>
                <a:lnTo>
                  <a:pt x="2027722" y="54314"/>
                </a:lnTo>
                <a:lnTo>
                  <a:pt x="2039805" y="72257"/>
                </a:lnTo>
                <a:lnTo>
                  <a:pt x="2047093" y="108629"/>
                </a:lnTo>
                <a:lnTo>
                  <a:pt x="2039805" y="145000"/>
                </a:lnTo>
                <a:lnTo>
                  <a:pt x="2027722" y="162943"/>
                </a:lnTo>
                <a:close/>
              </a:path>
              <a:path w="2047240" h="216535">
                <a:moveTo>
                  <a:pt x="1041685" y="215965"/>
                </a:moveTo>
                <a:lnTo>
                  <a:pt x="1002816" y="215965"/>
                </a:lnTo>
                <a:lnTo>
                  <a:pt x="1002816" y="128027"/>
                </a:lnTo>
                <a:lnTo>
                  <a:pt x="916009" y="128027"/>
                </a:lnTo>
                <a:lnTo>
                  <a:pt x="916009" y="89231"/>
                </a:lnTo>
                <a:lnTo>
                  <a:pt x="1004112" y="89231"/>
                </a:lnTo>
                <a:lnTo>
                  <a:pt x="1004112" y="0"/>
                </a:lnTo>
                <a:lnTo>
                  <a:pt x="1042981" y="0"/>
                </a:lnTo>
                <a:lnTo>
                  <a:pt x="1042981" y="87937"/>
                </a:lnTo>
                <a:lnTo>
                  <a:pt x="1132379" y="87937"/>
                </a:lnTo>
                <a:lnTo>
                  <a:pt x="1132379" y="126734"/>
                </a:lnTo>
                <a:lnTo>
                  <a:pt x="1041685" y="126734"/>
                </a:lnTo>
                <a:lnTo>
                  <a:pt x="1041685" y="215965"/>
                </a:lnTo>
                <a:close/>
              </a:path>
              <a:path w="2047240" h="216535">
                <a:moveTo>
                  <a:pt x="93285" y="201740"/>
                </a:moveTo>
                <a:lnTo>
                  <a:pt x="56845" y="194465"/>
                </a:lnTo>
                <a:lnTo>
                  <a:pt x="27208" y="174582"/>
                </a:lnTo>
                <a:lnTo>
                  <a:pt x="7287" y="145000"/>
                </a:lnTo>
                <a:lnTo>
                  <a:pt x="0" y="108629"/>
                </a:lnTo>
                <a:lnTo>
                  <a:pt x="7470" y="72257"/>
                </a:lnTo>
                <a:lnTo>
                  <a:pt x="27694" y="42675"/>
                </a:lnTo>
                <a:lnTo>
                  <a:pt x="57392" y="22792"/>
                </a:lnTo>
                <a:lnTo>
                  <a:pt x="93285" y="15518"/>
                </a:lnTo>
                <a:lnTo>
                  <a:pt x="129724" y="22792"/>
                </a:lnTo>
                <a:lnTo>
                  <a:pt x="159362" y="42675"/>
                </a:lnTo>
                <a:lnTo>
                  <a:pt x="167199" y="54314"/>
                </a:lnTo>
                <a:lnTo>
                  <a:pt x="93285" y="54314"/>
                </a:lnTo>
                <a:lnTo>
                  <a:pt x="72211" y="58618"/>
                </a:lnTo>
                <a:lnTo>
                  <a:pt x="54902" y="70318"/>
                </a:lnTo>
                <a:lnTo>
                  <a:pt x="43180" y="87594"/>
                </a:lnTo>
                <a:lnTo>
                  <a:pt x="38868" y="108629"/>
                </a:lnTo>
                <a:lnTo>
                  <a:pt x="43180" y="129664"/>
                </a:lnTo>
                <a:lnTo>
                  <a:pt x="54902" y="146940"/>
                </a:lnTo>
                <a:lnTo>
                  <a:pt x="72211" y="158639"/>
                </a:lnTo>
                <a:lnTo>
                  <a:pt x="93285" y="162943"/>
                </a:lnTo>
                <a:lnTo>
                  <a:pt x="167199" y="162943"/>
                </a:lnTo>
                <a:lnTo>
                  <a:pt x="159362" y="174582"/>
                </a:lnTo>
                <a:lnTo>
                  <a:pt x="129724" y="194465"/>
                </a:lnTo>
                <a:lnTo>
                  <a:pt x="93285" y="201740"/>
                </a:lnTo>
                <a:close/>
              </a:path>
              <a:path w="2047240" h="216535">
                <a:moveTo>
                  <a:pt x="167199" y="162943"/>
                </a:moveTo>
                <a:lnTo>
                  <a:pt x="93285" y="162943"/>
                </a:lnTo>
                <a:lnTo>
                  <a:pt x="114359" y="158639"/>
                </a:lnTo>
                <a:lnTo>
                  <a:pt x="131668" y="146940"/>
                </a:lnTo>
                <a:lnTo>
                  <a:pt x="143389" y="129664"/>
                </a:lnTo>
                <a:lnTo>
                  <a:pt x="147701" y="108629"/>
                </a:lnTo>
                <a:lnTo>
                  <a:pt x="143389" y="87594"/>
                </a:lnTo>
                <a:lnTo>
                  <a:pt x="131668" y="70318"/>
                </a:lnTo>
                <a:lnTo>
                  <a:pt x="114359" y="58618"/>
                </a:lnTo>
                <a:lnTo>
                  <a:pt x="93285" y="54314"/>
                </a:lnTo>
                <a:lnTo>
                  <a:pt x="167199" y="54314"/>
                </a:lnTo>
                <a:lnTo>
                  <a:pt x="179282" y="72257"/>
                </a:lnTo>
                <a:lnTo>
                  <a:pt x="186570" y="108629"/>
                </a:lnTo>
                <a:lnTo>
                  <a:pt x="179282" y="145000"/>
                </a:lnTo>
                <a:lnTo>
                  <a:pt x="167199" y="162943"/>
                </a:lnTo>
                <a:close/>
              </a:path>
            </a:pathLst>
          </a:custGeom>
          <a:solidFill>
            <a:srgbClr val="0F0E0D"/>
          </a:solidFill>
        </p:spPr>
        <p:txBody>
          <a:bodyPr wrap="square" lIns="0" tIns="0" rIns="0" bIns="0" rtlCol="0"/>
          <a:lstStyle/>
          <a:p>
            <a:endParaRPr/>
          </a:p>
        </p:txBody>
      </p:sp>
      <p:sp>
        <p:nvSpPr>
          <p:cNvPr id="40" name="object 6">
            <a:extLst>
              <a:ext uri="{FF2B5EF4-FFF2-40B4-BE49-F238E27FC236}">
                <a16:creationId xmlns:a16="http://schemas.microsoft.com/office/drawing/2014/main" id="{564CDAC4-29FE-714F-AE14-5770075F9F5B}"/>
              </a:ext>
            </a:extLst>
          </p:cNvPr>
          <p:cNvSpPr/>
          <p:nvPr/>
        </p:nvSpPr>
        <p:spPr>
          <a:xfrm>
            <a:off x="17350370" y="2452757"/>
            <a:ext cx="180092" cy="181048"/>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8">
            <a:extLst>
              <a:ext uri="{FF2B5EF4-FFF2-40B4-BE49-F238E27FC236}">
                <a16:creationId xmlns:a16="http://schemas.microsoft.com/office/drawing/2014/main" id="{533A130A-270F-7143-9F9B-F55CF58CDC6F}"/>
              </a:ext>
            </a:extLst>
          </p:cNvPr>
          <p:cNvGrpSpPr/>
          <p:nvPr/>
        </p:nvGrpSpPr>
        <p:grpSpPr>
          <a:xfrm>
            <a:off x="13184771" y="2726915"/>
            <a:ext cx="4900252" cy="4833169"/>
            <a:chOff x="11822906" y="3948809"/>
            <a:chExt cx="5435600" cy="5295265"/>
          </a:xfrm>
        </p:grpSpPr>
        <p:sp>
          <p:nvSpPr>
            <p:cNvPr id="6" name="object 9">
              <a:extLst>
                <a:ext uri="{FF2B5EF4-FFF2-40B4-BE49-F238E27FC236}">
                  <a16:creationId xmlns:a16="http://schemas.microsoft.com/office/drawing/2014/main" id="{2E61C16A-594E-B244-9137-B3EF32D9A6E0}"/>
                </a:ext>
              </a:extLst>
            </p:cNvPr>
            <p:cNvSpPr/>
            <p:nvPr/>
          </p:nvSpPr>
          <p:spPr>
            <a:xfrm>
              <a:off x="13663318" y="5083942"/>
              <a:ext cx="186570" cy="186221"/>
            </a:xfrm>
            <a:prstGeom prst="rect">
              <a:avLst/>
            </a:prstGeom>
            <a:blipFill>
              <a:blip r:embed="rId2" cstate="print"/>
              <a:stretch>
                <a:fillRect/>
              </a:stretch>
            </a:blipFill>
          </p:spPr>
          <p:txBody>
            <a:bodyPr wrap="square" lIns="0" tIns="0" rIns="0" bIns="0" rtlCol="0"/>
            <a:lstStyle/>
            <a:p>
              <a:endParaRPr/>
            </a:p>
          </p:txBody>
        </p:sp>
        <p:sp>
          <p:nvSpPr>
            <p:cNvPr id="7" name="object 10">
              <a:extLst>
                <a:ext uri="{FF2B5EF4-FFF2-40B4-BE49-F238E27FC236}">
                  <a16:creationId xmlns:a16="http://schemas.microsoft.com/office/drawing/2014/main" id="{02A85374-8ABA-D049-A7C2-47B7E99C6909}"/>
                </a:ext>
              </a:extLst>
            </p:cNvPr>
            <p:cNvSpPr/>
            <p:nvPr/>
          </p:nvSpPr>
          <p:spPr>
            <a:xfrm>
              <a:off x="13646475" y="4152834"/>
              <a:ext cx="216535" cy="2063114"/>
            </a:xfrm>
            <a:custGeom>
              <a:avLst/>
              <a:gdLst/>
              <a:ahLst/>
              <a:cxnLst/>
              <a:rect l="l" t="t" r="r" b="b"/>
              <a:pathLst>
                <a:path w="216534" h="2063114">
                  <a:moveTo>
                    <a:pt x="107537" y="186221"/>
                  </a:moveTo>
                  <a:lnTo>
                    <a:pt x="71097" y="178947"/>
                  </a:lnTo>
                  <a:lnTo>
                    <a:pt x="41460" y="159064"/>
                  </a:lnTo>
                  <a:lnTo>
                    <a:pt x="21539" y="129482"/>
                  </a:lnTo>
                  <a:lnTo>
                    <a:pt x="14251" y="93110"/>
                  </a:lnTo>
                  <a:lnTo>
                    <a:pt x="21539" y="56739"/>
                  </a:lnTo>
                  <a:lnTo>
                    <a:pt x="41460" y="27157"/>
                  </a:lnTo>
                  <a:lnTo>
                    <a:pt x="71097" y="7274"/>
                  </a:lnTo>
                  <a:lnTo>
                    <a:pt x="107537" y="0"/>
                  </a:lnTo>
                  <a:lnTo>
                    <a:pt x="143976" y="7274"/>
                  </a:lnTo>
                  <a:lnTo>
                    <a:pt x="173614" y="27157"/>
                  </a:lnTo>
                  <a:lnTo>
                    <a:pt x="181451" y="38796"/>
                  </a:lnTo>
                  <a:lnTo>
                    <a:pt x="107537" y="38796"/>
                  </a:lnTo>
                  <a:lnTo>
                    <a:pt x="86462" y="43100"/>
                  </a:lnTo>
                  <a:lnTo>
                    <a:pt x="69154" y="54799"/>
                  </a:lnTo>
                  <a:lnTo>
                    <a:pt x="57432" y="72076"/>
                  </a:lnTo>
                  <a:lnTo>
                    <a:pt x="53120" y="93110"/>
                  </a:lnTo>
                  <a:lnTo>
                    <a:pt x="57432" y="114145"/>
                  </a:lnTo>
                  <a:lnTo>
                    <a:pt x="69154" y="131422"/>
                  </a:lnTo>
                  <a:lnTo>
                    <a:pt x="86462" y="143121"/>
                  </a:lnTo>
                  <a:lnTo>
                    <a:pt x="107537" y="147425"/>
                  </a:lnTo>
                  <a:lnTo>
                    <a:pt x="181451" y="147425"/>
                  </a:lnTo>
                  <a:lnTo>
                    <a:pt x="173614" y="159064"/>
                  </a:lnTo>
                  <a:lnTo>
                    <a:pt x="143976" y="178947"/>
                  </a:lnTo>
                  <a:lnTo>
                    <a:pt x="107537" y="186221"/>
                  </a:lnTo>
                  <a:close/>
                </a:path>
                <a:path w="216534" h="2063114">
                  <a:moveTo>
                    <a:pt x="181451" y="147425"/>
                  </a:moveTo>
                  <a:lnTo>
                    <a:pt x="107537" y="147425"/>
                  </a:lnTo>
                  <a:lnTo>
                    <a:pt x="128611" y="143121"/>
                  </a:lnTo>
                  <a:lnTo>
                    <a:pt x="145920" y="131422"/>
                  </a:lnTo>
                  <a:lnTo>
                    <a:pt x="157641" y="114145"/>
                  </a:lnTo>
                  <a:lnTo>
                    <a:pt x="161953" y="93110"/>
                  </a:lnTo>
                  <a:lnTo>
                    <a:pt x="157641" y="72076"/>
                  </a:lnTo>
                  <a:lnTo>
                    <a:pt x="145920" y="54799"/>
                  </a:lnTo>
                  <a:lnTo>
                    <a:pt x="128611" y="43100"/>
                  </a:lnTo>
                  <a:lnTo>
                    <a:pt x="107537" y="38796"/>
                  </a:lnTo>
                  <a:lnTo>
                    <a:pt x="181451" y="38796"/>
                  </a:lnTo>
                  <a:lnTo>
                    <a:pt x="193534" y="56739"/>
                  </a:lnTo>
                  <a:lnTo>
                    <a:pt x="200822" y="93110"/>
                  </a:lnTo>
                  <a:lnTo>
                    <a:pt x="193534" y="129482"/>
                  </a:lnTo>
                  <a:lnTo>
                    <a:pt x="181451" y="147425"/>
                  </a:lnTo>
                  <a:close/>
                </a:path>
                <a:path w="216534" h="2063114">
                  <a:moveTo>
                    <a:pt x="126971" y="2062662"/>
                  </a:moveTo>
                  <a:lnTo>
                    <a:pt x="88102" y="2062662"/>
                  </a:lnTo>
                  <a:lnTo>
                    <a:pt x="88102" y="1974724"/>
                  </a:lnTo>
                  <a:lnTo>
                    <a:pt x="0" y="1974724"/>
                  </a:lnTo>
                  <a:lnTo>
                    <a:pt x="0" y="1935928"/>
                  </a:lnTo>
                  <a:lnTo>
                    <a:pt x="89398" y="1935928"/>
                  </a:lnTo>
                  <a:lnTo>
                    <a:pt x="89398" y="1846697"/>
                  </a:lnTo>
                  <a:lnTo>
                    <a:pt x="128267" y="1846697"/>
                  </a:lnTo>
                  <a:lnTo>
                    <a:pt x="128267" y="1934635"/>
                  </a:lnTo>
                  <a:lnTo>
                    <a:pt x="216369" y="1934635"/>
                  </a:lnTo>
                  <a:lnTo>
                    <a:pt x="216369" y="1973431"/>
                  </a:lnTo>
                  <a:lnTo>
                    <a:pt x="126971" y="1973431"/>
                  </a:lnTo>
                  <a:lnTo>
                    <a:pt x="126971" y="2062662"/>
                  </a:lnTo>
                  <a:close/>
                </a:path>
              </a:pathLst>
            </a:custGeom>
            <a:solidFill>
              <a:srgbClr val="0F0E0D"/>
            </a:solidFill>
          </p:spPr>
          <p:txBody>
            <a:bodyPr wrap="square" lIns="0" tIns="0" rIns="0" bIns="0" rtlCol="0"/>
            <a:lstStyle/>
            <a:p>
              <a:endParaRPr/>
            </a:p>
          </p:txBody>
        </p:sp>
        <p:sp>
          <p:nvSpPr>
            <p:cNvPr id="8" name="object 11">
              <a:extLst>
                <a:ext uri="{FF2B5EF4-FFF2-40B4-BE49-F238E27FC236}">
                  <a16:creationId xmlns:a16="http://schemas.microsoft.com/office/drawing/2014/main" id="{3DB012DD-983D-3D48-96D1-EC84ADBE4568}"/>
                </a:ext>
              </a:extLst>
            </p:cNvPr>
            <p:cNvSpPr/>
            <p:nvPr/>
          </p:nvSpPr>
          <p:spPr>
            <a:xfrm>
              <a:off x="13663318" y="7733721"/>
              <a:ext cx="186570" cy="112473"/>
            </a:xfrm>
            <a:prstGeom prst="rect">
              <a:avLst/>
            </a:prstGeom>
            <a:blipFill>
              <a:blip r:embed="rId3" cstate="print"/>
              <a:stretch>
                <a:fillRect/>
              </a:stretch>
            </a:blipFill>
          </p:spPr>
          <p:txBody>
            <a:bodyPr wrap="square" lIns="0" tIns="0" rIns="0" bIns="0" rtlCol="0"/>
            <a:lstStyle/>
            <a:p>
              <a:endParaRPr/>
            </a:p>
          </p:txBody>
        </p:sp>
        <p:sp>
          <p:nvSpPr>
            <p:cNvPr id="9" name="object 12">
              <a:extLst>
                <a:ext uri="{FF2B5EF4-FFF2-40B4-BE49-F238E27FC236}">
                  <a16:creationId xmlns:a16="http://schemas.microsoft.com/office/drawing/2014/main" id="{1E7622AB-9006-EF44-BFEF-8788385460DA}"/>
                </a:ext>
              </a:extLst>
            </p:cNvPr>
            <p:cNvSpPr/>
            <p:nvPr/>
          </p:nvSpPr>
          <p:spPr>
            <a:xfrm>
              <a:off x="13660727" y="6802613"/>
              <a:ext cx="186570" cy="186221"/>
            </a:xfrm>
            <a:prstGeom prst="rect">
              <a:avLst/>
            </a:prstGeom>
            <a:blipFill>
              <a:blip r:embed="rId4" cstate="print"/>
              <a:stretch>
                <a:fillRect/>
              </a:stretch>
            </a:blipFill>
          </p:spPr>
          <p:txBody>
            <a:bodyPr wrap="square" lIns="0" tIns="0" rIns="0" bIns="0" rtlCol="0"/>
            <a:lstStyle/>
            <a:p>
              <a:endParaRPr/>
            </a:p>
          </p:txBody>
        </p:sp>
        <p:sp>
          <p:nvSpPr>
            <p:cNvPr id="10" name="object 13">
              <a:extLst>
                <a:ext uri="{FF2B5EF4-FFF2-40B4-BE49-F238E27FC236}">
                  <a16:creationId xmlns:a16="http://schemas.microsoft.com/office/drawing/2014/main" id="{1D687418-6412-0041-B945-61669611A94E}"/>
                </a:ext>
              </a:extLst>
            </p:cNvPr>
            <p:cNvSpPr/>
            <p:nvPr/>
          </p:nvSpPr>
          <p:spPr>
            <a:xfrm>
              <a:off x="14593579" y="4152834"/>
              <a:ext cx="2052320" cy="2048510"/>
            </a:xfrm>
            <a:custGeom>
              <a:avLst/>
              <a:gdLst/>
              <a:ahLst/>
              <a:cxnLst/>
              <a:rect l="l" t="t" r="r" b="b"/>
              <a:pathLst>
                <a:path w="2052319" h="204851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19" h="204851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19" h="2048510">
                  <a:moveTo>
                    <a:pt x="1958990" y="1117329"/>
                  </a:moveTo>
                  <a:lnTo>
                    <a:pt x="1922550" y="1110055"/>
                  </a:lnTo>
                  <a:lnTo>
                    <a:pt x="1892913" y="1090172"/>
                  </a:lnTo>
                  <a:lnTo>
                    <a:pt x="1872993" y="1060590"/>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5" y="1024218"/>
                  </a:lnTo>
                  <a:lnTo>
                    <a:pt x="2044987" y="1060590"/>
                  </a:lnTo>
                  <a:lnTo>
                    <a:pt x="2025067" y="1090172"/>
                  </a:lnTo>
                  <a:lnTo>
                    <a:pt x="1995429" y="1110055"/>
                  </a:lnTo>
                  <a:lnTo>
                    <a:pt x="1958990" y="1117329"/>
                  </a:lnTo>
                  <a:close/>
                </a:path>
                <a:path w="2052319" h="2048510">
                  <a:moveTo>
                    <a:pt x="1026137" y="2048437"/>
                  </a:moveTo>
                  <a:lnTo>
                    <a:pt x="989698" y="2041163"/>
                  </a:lnTo>
                  <a:lnTo>
                    <a:pt x="960060" y="2021280"/>
                  </a:lnTo>
                  <a:lnTo>
                    <a:pt x="940140" y="1991698"/>
                  </a:lnTo>
                  <a:lnTo>
                    <a:pt x="932852" y="1955326"/>
                  </a:lnTo>
                  <a:lnTo>
                    <a:pt x="940140" y="1918955"/>
                  </a:lnTo>
                  <a:lnTo>
                    <a:pt x="960060" y="1889373"/>
                  </a:lnTo>
                  <a:lnTo>
                    <a:pt x="989698" y="1869490"/>
                  </a:lnTo>
                  <a:lnTo>
                    <a:pt x="1026137" y="1862215"/>
                  </a:lnTo>
                  <a:lnTo>
                    <a:pt x="1062030" y="1869490"/>
                  </a:lnTo>
                  <a:lnTo>
                    <a:pt x="1091729" y="1889373"/>
                  </a:lnTo>
                  <a:lnTo>
                    <a:pt x="1111952" y="1918955"/>
                  </a:lnTo>
                  <a:lnTo>
                    <a:pt x="1119423" y="1955326"/>
                  </a:lnTo>
                  <a:lnTo>
                    <a:pt x="1112135" y="1991698"/>
                  </a:lnTo>
                  <a:lnTo>
                    <a:pt x="1092214" y="2021280"/>
                  </a:lnTo>
                  <a:lnTo>
                    <a:pt x="1062577" y="2041163"/>
                  </a:lnTo>
                  <a:lnTo>
                    <a:pt x="1026137" y="2048437"/>
                  </a:lnTo>
                  <a:close/>
                </a:path>
              </a:pathLst>
            </a:custGeom>
            <a:solidFill>
              <a:srgbClr val="FFFFFF"/>
            </a:solidFill>
          </p:spPr>
          <p:txBody>
            <a:bodyPr wrap="square" lIns="0" tIns="0" rIns="0" bIns="0" rtlCol="0"/>
            <a:lstStyle/>
            <a:p>
              <a:endParaRPr/>
            </a:p>
          </p:txBody>
        </p:sp>
        <p:sp>
          <p:nvSpPr>
            <p:cNvPr id="11" name="object 14">
              <a:extLst>
                <a:ext uri="{FF2B5EF4-FFF2-40B4-BE49-F238E27FC236}">
                  <a16:creationId xmlns:a16="http://schemas.microsoft.com/office/drawing/2014/main" id="{EB072704-26DE-B347-83B7-356D72AADB2A}"/>
                </a:ext>
              </a:extLst>
            </p:cNvPr>
            <p:cNvSpPr/>
            <p:nvPr/>
          </p:nvSpPr>
          <p:spPr>
            <a:xfrm>
              <a:off x="14593579" y="4155421"/>
              <a:ext cx="2052320" cy="2045970"/>
            </a:xfrm>
            <a:custGeom>
              <a:avLst/>
              <a:gdLst/>
              <a:ahLst/>
              <a:cxnLst/>
              <a:rect l="l" t="t" r="r" b="b"/>
              <a:pathLst>
                <a:path w="2052319" h="204597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52319" h="2045970">
                  <a:moveTo>
                    <a:pt x="2013406" y="63367"/>
                  </a:moveTo>
                  <a:lnTo>
                    <a:pt x="1958990" y="63367"/>
                  </a:lnTo>
                  <a:lnTo>
                    <a:pt x="2022476" y="0"/>
                  </a:lnTo>
                  <a:lnTo>
                    <a:pt x="2049684" y="27157"/>
                  </a:lnTo>
                  <a:lnTo>
                    <a:pt x="2013406" y="63367"/>
                  </a:lnTo>
                  <a:close/>
                </a:path>
                <a:path w="2052319" h="2045970">
                  <a:moveTo>
                    <a:pt x="2022476" y="181048"/>
                  </a:moveTo>
                  <a:lnTo>
                    <a:pt x="1958990" y="117681"/>
                  </a:lnTo>
                  <a:lnTo>
                    <a:pt x="2013406" y="117681"/>
                  </a:lnTo>
                  <a:lnTo>
                    <a:pt x="2049684" y="153891"/>
                  </a:lnTo>
                  <a:lnTo>
                    <a:pt x="2022476" y="181048"/>
                  </a:lnTo>
                  <a:close/>
                </a:path>
                <a:path w="2052319" h="2045970">
                  <a:moveTo>
                    <a:pt x="1958990" y="2045851"/>
                  </a:moveTo>
                  <a:lnTo>
                    <a:pt x="1922550" y="2038576"/>
                  </a:lnTo>
                  <a:lnTo>
                    <a:pt x="1892913" y="2018693"/>
                  </a:lnTo>
                  <a:lnTo>
                    <a:pt x="1872993" y="1989111"/>
                  </a:lnTo>
                  <a:lnTo>
                    <a:pt x="1865705" y="1952740"/>
                  </a:lnTo>
                  <a:lnTo>
                    <a:pt x="1872993" y="1916368"/>
                  </a:lnTo>
                  <a:lnTo>
                    <a:pt x="1892913" y="1886786"/>
                  </a:lnTo>
                  <a:lnTo>
                    <a:pt x="1922550" y="1866903"/>
                  </a:lnTo>
                  <a:lnTo>
                    <a:pt x="1958990" y="1859629"/>
                  </a:lnTo>
                  <a:lnTo>
                    <a:pt x="1995429" y="1866903"/>
                  </a:lnTo>
                  <a:lnTo>
                    <a:pt x="2025067" y="1886786"/>
                  </a:lnTo>
                  <a:lnTo>
                    <a:pt x="2032904" y="1898425"/>
                  </a:lnTo>
                  <a:lnTo>
                    <a:pt x="1958990" y="1898425"/>
                  </a:lnTo>
                  <a:lnTo>
                    <a:pt x="1937916" y="1902729"/>
                  </a:lnTo>
                  <a:lnTo>
                    <a:pt x="1920607" y="1914429"/>
                  </a:lnTo>
                  <a:lnTo>
                    <a:pt x="1908886" y="1931705"/>
                  </a:lnTo>
                  <a:lnTo>
                    <a:pt x="1904574" y="1952740"/>
                  </a:lnTo>
                  <a:lnTo>
                    <a:pt x="1908886" y="1973775"/>
                  </a:lnTo>
                  <a:lnTo>
                    <a:pt x="1920607" y="1991051"/>
                  </a:lnTo>
                  <a:lnTo>
                    <a:pt x="1937916" y="2002750"/>
                  </a:lnTo>
                  <a:lnTo>
                    <a:pt x="1958990" y="2007054"/>
                  </a:lnTo>
                  <a:lnTo>
                    <a:pt x="2032904" y="2007054"/>
                  </a:lnTo>
                  <a:lnTo>
                    <a:pt x="2025067" y="2018693"/>
                  </a:lnTo>
                  <a:lnTo>
                    <a:pt x="1995429" y="2038576"/>
                  </a:lnTo>
                  <a:lnTo>
                    <a:pt x="1958990" y="2045851"/>
                  </a:lnTo>
                  <a:close/>
                </a:path>
                <a:path w="2052319" h="2045970">
                  <a:moveTo>
                    <a:pt x="2032904" y="2007054"/>
                  </a:moveTo>
                  <a:lnTo>
                    <a:pt x="1958990" y="2007054"/>
                  </a:lnTo>
                  <a:lnTo>
                    <a:pt x="1980064" y="2002750"/>
                  </a:lnTo>
                  <a:lnTo>
                    <a:pt x="1997373" y="1991051"/>
                  </a:lnTo>
                  <a:lnTo>
                    <a:pt x="2009094" y="1973775"/>
                  </a:lnTo>
                  <a:lnTo>
                    <a:pt x="2013406" y="1952740"/>
                  </a:lnTo>
                  <a:lnTo>
                    <a:pt x="2009094" y="1931705"/>
                  </a:lnTo>
                  <a:lnTo>
                    <a:pt x="1997373" y="1914429"/>
                  </a:lnTo>
                  <a:lnTo>
                    <a:pt x="1980064" y="1902729"/>
                  </a:lnTo>
                  <a:lnTo>
                    <a:pt x="1958990" y="1898425"/>
                  </a:lnTo>
                  <a:lnTo>
                    <a:pt x="2032904" y="1898425"/>
                  </a:lnTo>
                  <a:lnTo>
                    <a:pt x="2044987" y="1916368"/>
                  </a:lnTo>
                  <a:lnTo>
                    <a:pt x="2052275" y="1952740"/>
                  </a:lnTo>
                  <a:lnTo>
                    <a:pt x="2044987" y="1989111"/>
                  </a:lnTo>
                  <a:lnTo>
                    <a:pt x="2032904" y="2007054"/>
                  </a:lnTo>
                  <a:close/>
                </a:path>
                <a:path w="2052319" h="2045970">
                  <a:moveTo>
                    <a:pt x="962652" y="1112156"/>
                  </a:moveTo>
                  <a:lnTo>
                    <a:pt x="935443" y="1084999"/>
                  </a:lnTo>
                  <a:lnTo>
                    <a:pt x="998929" y="1021632"/>
                  </a:lnTo>
                  <a:lnTo>
                    <a:pt x="935443" y="958265"/>
                  </a:lnTo>
                  <a:lnTo>
                    <a:pt x="962652" y="931107"/>
                  </a:lnTo>
                  <a:lnTo>
                    <a:pt x="1024842" y="994475"/>
                  </a:lnTo>
                  <a:lnTo>
                    <a:pt x="1079258" y="994475"/>
                  </a:lnTo>
                  <a:lnTo>
                    <a:pt x="1052050" y="1021632"/>
                  </a:lnTo>
                  <a:lnTo>
                    <a:pt x="1079258" y="1048789"/>
                  </a:lnTo>
                  <a:lnTo>
                    <a:pt x="1024842" y="1048789"/>
                  </a:lnTo>
                  <a:lnTo>
                    <a:pt x="962652" y="1112156"/>
                  </a:lnTo>
                  <a:close/>
                </a:path>
                <a:path w="2052319" h="2045970">
                  <a:moveTo>
                    <a:pt x="1079258" y="994475"/>
                  </a:moveTo>
                  <a:lnTo>
                    <a:pt x="1024842" y="994475"/>
                  </a:lnTo>
                  <a:lnTo>
                    <a:pt x="1088328" y="931107"/>
                  </a:lnTo>
                  <a:lnTo>
                    <a:pt x="1115536" y="958265"/>
                  </a:lnTo>
                  <a:lnTo>
                    <a:pt x="1079258" y="994475"/>
                  </a:lnTo>
                  <a:close/>
                </a:path>
                <a:path w="2052319" h="2045970">
                  <a:moveTo>
                    <a:pt x="1088328" y="1112156"/>
                  </a:moveTo>
                  <a:lnTo>
                    <a:pt x="1024842" y="1048789"/>
                  </a:lnTo>
                  <a:lnTo>
                    <a:pt x="1079258" y="1048789"/>
                  </a:lnTo>
                  <a:lnTo>
                    <a:pt x="1115536" y="1084999"/>
                  </a:lnTo>
                  <a:lnTo>
                    <a:pt x="1088328" y="1112156"/>
                  </a:lnTo>
                  <a:close/>
                </a:path>
                <a:path w="2052319" h="2045970">
                  <a:moveTo>
                    <a:pt x="93285" y="1114743"/>
                  </a:moveTo>
                  <a:lnTo>
                    <a:pt x="56845" y="1107468"/>
                  </a:lnTo>
                  <a:lnTo>
                    <a:pt x="27208" y="1087585"/>
                  </a:lnTo>
                  <a:lnTo>
                    <a:pt x="7287" y="1058003"/>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3180" y="1042667"/>
                  </a:lnTo>
                  <a:lnTo>
                    <a:pt x="54902" y="1059943"/>
                  </a:lnTo>
                  <a:lnTo>
                    <a:pt x="72211" y="1071643"/>
                  </a:lnTo>
                  <a:lnTo>
                    <a:pt x="93285" y="1075946"/>
                  </a:lnTo>
                  <a:lnTo>
                    <a:pt x="167199" y="1075946"/>
                  </a:lnTo>
                  <a:lnTo>
                    <a:pt x="159362" y="1087585"/>
                  </a:lnTo>
                  <a:lnTo>
                    <a:pt x="129724" y="1107468"/>
                  </a:lnTo>
                  <a:lnTo>
                    <a:pt x="93285" y="1114743"/>
                  </a:lnTo>
                  <a:close/>
                </a:path>
                <a:path w="2052319" h="2045970">
                  <a:moveTo>
                    <a:pt x="167199" y="1075946"/>
                  </a:moveTo>
                  <a:lnTo>
                    <a:pt x="93285" y="1075946"/>
                  </a:lnTo>
                  <a:lnTo>
                    <a:pt x="114359" y="1071643"/>
                  </a:lnTo>
                  <a:lnTo>
                    <a:pt x="131668" y="1059943"/>
                  </a:lnTo>
                  <a:lnTo>
                    <a:pt x="143389" y="1042667"/>
                  </a:lnTo>
                  <a:lnTo>
                    <a:pt x="147701" y="1021632"/>
                  </a:lnTo>
                  <a:lnTo>
                    <a:pt x="143389" y="1000597"/>
                  </a:lnTo>
                  <a:lnTo>
                    <a:pt x="131668" y="983321"/>
                  </a:lnTo>
                  <a:lnTo>
                    <a:pt x="114359" y="971621"/>
                  </a:lnTo>
                  <a:lnTo>
                    <a:pt x="93285" y="967317"/>
                  </a:lnTo>
                  <a:lnTo>
                    <a:pt x="167199" y="967317"/>
                  </a:lnTo>
                  <a:lnTo>
                    <a:pt x="179282" y="985260"/>
                  </a:lnTo>
                  <a:lnTo>
                    <a:pt x="186570" y="1021632"/>
                  </a:lnTo>
                  <a:lnTo>
                    <a:pt x="179282" y="1058003"/>
                  </a:lnTo>
                  <a:lnTo>
                    <a:pt x="167199" y="1075946"/>
                  </a:lnTo>
                  <a:close/>
                </a:path>
                <a:path w="2052319" h="2045970">
                  <a:moveTo>
                    <a:pt x="31095" y="2041971"/>
                  </a:moveTo>
                  <a:lnTo>
                    <a:pt x="3886" y="2014814"/>
                  </a:lnTo>
                  <a:lnTo>
                    <a:pt x="67372" y="1951447"/>
                  </a:lnTo>
                  <a:lnTo>
                    <a:pt x="3886" y="1888080"/>
                  </a:lnTo>
                  <a:lnTo>
                    <a:pt x="31095" y="1860922"/>
                  </a:lnTo>
                  <a:lnTo>
                    <a:pt x="94580" y="1924289"/>
                  </a:lnTo>
                  <a:lnTo>
                    <a:pt x="147701" y="1924289"/>
                  </a:lnTo>
                  <a:lnTo>
                    <a:pt x="120493" y="1951447"/>
                  </a:lnTo>
                  <a:lnTo>
                    <a:pt x="147701" y="1978604"/>
                  </a:lnTo>
                  <a:lnTo>
                    <a:pt x="94580" y="1978604"/>
                  </a:lnTo>
                  <a:lnTo>
                    <a:pt x="31095" y="2041971"/>
                  </a:lnTo>
                  <a:close/>
                </a:path>
                <a:path w="2052319" h="2045970">
                  <a:moveTo>
                    <a:pt x="147701" y="1924289"/>
                  </a:moveTo>
                  <a:lnTo>
                    <a:pt x="94580" y="1924289"/>
                  </a:lnTo>
                  <a:lnTo>
                    <a:pt x="156771" y="1860922"/>
                  </a:lnTo>
                  <a:lnTo>
                    <a:pt x="183979" y="1888080"/>
                  </a:lnTo>
                  <a:lnTo>
                    <a:pt x="147701" y="1924289"/>
                  </a:lnTo>
                  <a:close/>
                </a:path>
                <a:path w="2052319" h="2045970">
                  <a:moveTo>
                    <a:pt x="156771" y="2041971"/>
                  </a:moveTo>
                  <a:lnTo>
                    <a:pt x="94580" y="1978604"/>
                  </a:lnTo>
                  <a:lnTo>
                    <a:pt x="147701" y="1978604"/>
                  </a:lnTo>
                  <a:lnTo>
                    <a:pt x="183979" y="2014814"/>
                  </a:lnTo>
                  <a:lnTo>
                    <a:pt x="156771" y="2041971"/>
                  </a:lnTo>
                  <a:close/>
                </a:path>
              </a:pathLst>
            </a:custGeom>
            <a:solidFill>
              <a:srgbClr val="0F0E0D"/>
            </a:solidFill>
          </p:spPr>
          <p:txBody>
            <a:bodyPr wrap="square" lIns="0" tIns="0" rIns="0" bIns="0" rtlCol="0"/>
            <a:lstStyle/>
            <a:p>
              <a:endParaRPr/>
            </a:p>
          </p:txBody>
        </p:sp>
        <p:sp>
          <p:nvSpPr>
            <p:cNvPr id="12" name="object 15">
              <a:extLst>
                <a:ext uri="{FF2B5EF4-FFF2-40B4-BE49-F238E27FC236}">
                  <a16:creationId xmlns:a16="http://schemas.microsoft.com/office/drawing/2014/main" id="{3D7B7168-C139-104A-8F83-CAE9168BC89C}"/>
                </a:ext>
              </a:extLst>
            </p:cNvPr>
            <p:cNvSpPr/>
            <p:nvPr/>
          </p:nvSpPr>
          <p:spPr>
            <a:xfrm>
              <a:off x="14593579" y="6802613"/>
              <a:ext cx="2052320" cy="1043940"/>
            </a:xfrm>
            <a:custGeom>
              <a:avLst/>
              <a:gdLst/>
              <a:ahLst/>
              <a:cxnLst/>
              <a:rect l="l" t="t" r="r" b="b"/>
              <a:pathLst>
                <a:path w="2052319" h="104394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19" h="104394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19" h="1043940">
                  <a:moveTo>
                    <a:pt x="2048395" y="1043581"/>
                  </a:moveTo>
                  <a:lnTo>
                    <a:pt x="1869584" y="1043581"/>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5" y="1024218"/>
                  </a:lnTo>
                  <a:lnTo>
                    <a:pt x="2048395" y="1043581"/>
                  </a:lnTo>
                  <a:close/>
                </a:path>
              </a:pathLst>
            </a:custGeom>
            <a:solidFill>
              <a:srgbClr val="FFFFFF"/>
            </a:solidFill>
          </p:spPr>
          <p:txBody>
            <a:bodyPr wrap="square" lIns="0" tIns="0" rIns="0" bIns="0" rtlCol="0"/>
            <a:lstStyle/>
            <a:p>
              <a:endParaRPr/>
            </a:p>
          </p:txBody>
        </p:sp>
        <p:sp>
          <p:nvSpPr>
            <p:cNvPr id="13" name="object 16">
              <a:extLst>
                <a:ext uri="{FF2B5EF4-FFF2-40B4-BE49-F238E27FC236}">
                  <a16:creationId xmlns:a16="http://schemas.microsoft.com/office/drawing/2014/main" id="{61AF5A02-99F2-6349-9A4C-5FA2A02CA818}"/>
                </a:ext>
              </a:extLst>
            </p:cNvPr>
            <p:cNvSpPr/>
            <p:nvPr/>
          </p:nvSpPr>
          <p:spPr>
            <a:xfrm>
              <a:off x="14593579" y="6805200"/>
              <a:ext cx="2049780" cy="1041400"/>
            </a:xfrm>
            <a:custGeom>
              <a:avLst/>
              <a:gdLst/>
              <a:ahLst/>
              <a:cxnLst/>
              <a:rect l="l" t="t" r="r" b="b"/>
              <a:pathLst>
                <a:path w="2049780" h="104140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49780" h="1041400">
                  <a:moveTo>
                    <a:pt x="2013406" y="63367"/>
                  </a:moveTo>
                  <a:lnTo>
                    <a:pt x="1958990" y="63367"/>
                  </a:lnTo>
                  <a:lnTo>
                    <a:pt x="2022476" y="0"/>
                  </a:lnTo>
                  <a:lnTo>
                    <a:pt x="2049684" y="27157"/>
                  </a:lnTo>
                  <a:lnTo>
                    <a:pt x="2013406" y="63367"/>
                  </a:lnTo>
                  <a:close/>
                </a:path>
                <a:path w="2049780" h="1041400">
                  <a:moveTo>
                    <a:pt x="2022476" y="181048"/>
                  </a:moveTo>
                  <a:lnTo>
                    <a:pt x="1958990" y="117681"/>
                  </a:lnTo>
                  <a:lnTo>
                    <a:pt x="2013406" y="117681"/>
                  </a:lnTo>
                  <a:lnTo>
                    <a:pt x="2049684" y="153891"/>
                  </a:lnTo>
                  <a:lnTo>
                    <a:pt x="2022476" y="181048"/>
                  </a:lnTo>
                  <a:close/>
                </a:path>
                <a:path w="2049780" h="1041400">
                  <a:moveTo>
                    <a:pt x="1071449" y="1040994"/>
                  </a:moveTo>
                  <a:lnTo>
                    <a:pt x="979530" y="1040994"/>
                  </a:lnTo>
                  <a:lnTo>
                    <a:pt x="998929" y="1021632"/>
                  </a:lnTo>
                  <a:lnTo>
                    <a:pt x="935443" y="958265"/>
                  </a:lnTo>
                  <a:lnTo>
                    <a:pt x="962652" y="931107"/>
                  </a:lnTo>
                  <a:lnTo>
                    <a:pt x="1024842" y="994475"/>
                  </a:lnTo>
                  <a:lnTo>
                    <a:pt x="1079258" y="994475"/>
                  </a:lnTo>
                  <a:lnTo>
                    <a:pt x="1052050" y="1021632"/>
                  </a:lnTo>
                  <a:lnTo>
                    <a:pt x="1071449" y="1040994"/>
                  </a:lnTo>
                  <a:close/>
                </a:path>
                <a:path w="2049780" h="1041400">
                  <a:moveTo>
                    <a:pt x="1079258" y="994475"/>
                  </a:moveTo>
                  <a:lnTo>
                    <a:pt x="1024842" y="994475"/>
                  </a:lnTo>
                  <a:lnTo>
                    <a:pt x="1088328" y="931107"/>
                  </a:lnTo>
                  <a:lnTo>
                    <a:pt x="1115536" y="958265"/>
                  </a:lnTo>
                  <a:lnTo>
                    <a:pt x="1079258" y="994475"/>
                  </a:lnTo>
                  <a:close/>
                </a:path>
                <a:path w="2049780" h="1041400">
                  <a:moveTo>
                    <a:pt x="42838" y="1040994"/>
                  </a:moveTo>
                  <a:lnTo>
                    <a:pt x="3879" y="1040994"/>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2838" y="1040994"/>
                  </a:lnTo>
                  <a:close/>
                </a:path>
                <a:path w="2049780" h="1041400">
                  <a:moveTo>
                    <a:pt x="182690" y="1040994"/>
                  </a:moveTo>
                  <a:lnTo>
                    <a:pt x="143732" y="1040994"/>
                  </a:lnTo>
                  <a:lnTo>
                    <a:pt x="147701" y="1021632"/>
                  </a:lnTo>
                  <a:lnTo>
                    <a:pt x="143389" y="1000597"/>
                  </a:lnTo>
                  <a:lnTo>
                    <a:pt x="131668" y="983321"/>
                  </a:lnTo>
                  <a:lnTo>
                    <a:pt x="114359" y="971621"/>
                  </a:lnTo>
                  <a:lnTo>
                    <a:pt x="93285" y="967317"/>
                  </a:lnTo>
                  <a:lnTo>
                    <a:pt x="167199" y="967317"/>
                  </a:lnTo>
                  <a:lnTo>
                    <a:pt x="179282" y="985260"/>
                  </a:lnTo>
                  <a:lnTo>
                    <a:pt x="186570" y="1021632"/>
                  </a:lnTo>
                  <a:lnTo>
                    <a:pt x="182690" y="1040994"/>
                  </a:lnTo>
                  <a:close/>
                </a:path>
              </a:pathLst>
            </a:custGeom>
            <a:solidFill>
              <a:srgbClr val="0F0E0D"/>
            </a:solidFill>
          </p:spPr>
          <p:txBody>
            <a:bodyPr wrap="square" lIns="0" tIns="0" rIns="0" bIns="0" rtlCol="0"/>
            <a:lstStyle/>
            <a:p>
              <a:endParaRPr/>
            </a:p>
          </p:txBody>
        </p:sp>
        <p:sp>
          <p:nvSpPr>
            <p:cNvPr id="14" name="object 17">
              <a:extLst>
                <a:ext uri="{FF2B5EF4-FFF2-40B4-BE49-F238E27FC236}">
                  <a16:creationId xmlns:a16="http://schemas.microsoft.com/office/drawing/2014/main" id="{7527DC0E-FCF7-1940-8A77-58B008DD7B49}"/>
                </a:ext>
              </a:extLst>
            </p:cNvPr>
            <p:cNvSpPr/>
            <p:nvPr/>
          </p:nvSpPr>
          <p:spPr>
            <a:xfrm>
              <a:off x="11822906" y="3948809"/>
              <a:ext cx="5435489" cy="5294819"/>
            </a:xfrm>
            <a:prstGeom prst="rect">
              <a:avLst/>
            </a:prstGeom>
            <a:blipFill>
              <a:blip r:embed="rId5" cstate="print"/>
              <a:stretch>
                <a:fillRect/>
              </a:stretch>
            </a:blipFill>
          </p:spPr>
          <p:txBody>
            <a:bodyPr wrap="square" lIns="0" tIns="0" rIns="0" bIns="0" rtlCol="0"/>
            <a:lstStyle/>
            <a:p>
              <a:endParaRPr/>
            </a:p>
          </p:txBody>
        </p:sp>
        <p:sp>
          <p:nvSpPr>
            <p:cNvPr id="15" name="object 18">
              <a:extLst>
                <a:ext uri="{FF2B5EF4-FFF2-40B4-BE49-F238E27FC236}">
                  <a16:creationId xmlns:a16="http://schemas.microsoft.com/office/drawing/2014/main" id="{0B341151-06D5-6546-8569-057218BC0270}"/>
                </a:ext>
              </a:extLst>
            </p:cNvPr>
            <p:cNvSpPr/>
            <p:nvPr/>
          </p:nvSpPr>
          <p:spPr>
            <a:xfrm>
              <a:off x="12641636" y="5309609"/>
              <a:ext cx="1402715" cy="3350895"/>
            </a:xfrm>
            <a:custGeom>
              <a:avLst/>
              <a:gdLst/>
              <a:ahLst/>
              <a:cxnLst/>
              <a:rect l="l" t="t" r="r" b="b"/>
              <a:pathLst>
                <a:path w="1402715" h="3350895">
                  <a:moveTo>
                    <a:pt x="738401" y="3350612"/>
                  </a:moveTo>
                  <a:lnTo>
                    <a:pt x="730254" y="3348439"/>
                  </a:lnTo>
                  <a:lnTo>
                    <a:pt x="596134" y="3261694"/>
                  </a:lnTo>
                  <a:lnTo>
                    <a:pt x="0" y="2343273"/>
                  </a:lnTo>
                  <a:lnTo>
                    <a:pt x="92858" y="2274861"/>
                  </a:lnTo>
                  <a:lnTo>
                    <a:pt x="693843" y="3163957"/>
                  </a:lnTo>
                  <a:lnTo>
                    <a:pt x="750189" y="3332967"/>
                  </a:lnTo>
                  <a:lnTo>
                    <a:pt x="750257" y="3341420"/>
                  </a:lnTo>
                  <a:lnTo>
                    <a:pt x="745698" y="3347787"/>
                  </a:lnTo>
                  <a:lnTo>
                    <a:pt x="738401" y="3350612"/>
                  </a:lnTo>
                  <a:close/>
                </a:path>
                <a:path w="1402715" h="3350895">
                  <a:moveTo>
                    <a:pt x="1364942" y="74932"/>
                  </a:moveTo>
                  <a:lnTo>
                    <a:pt x="1350363" y="71989"/>
                  </a:lnTo>
                  <a:lnTo>
                    <a:pt x="1338455" y="63965"/>
                  </a:lnTo>
                  <a:lnTo>
                    <a:pt x="1330424" y="52064"/>
                  </a:lnTo>
                  <a:lnTo>
                    <a:pt x="1327479" y="37491"/>
                  </a:lnTo>
                  <a:lnTo>
                    <a:pt x="1330424" y="22894"/>
                  </a:lnTo>
                  <a:lnTo>
                    <a:pt x="1338455" y="10977"/>
                  </a:lnTo>
                  <a:lnTo>
                    <a:pt x="1350363" y="2945"/>
                  </a:lnTo>
                  <a:lnTo>
                    <a:pt x="1364942" y="0"/>
                  </a:lnTo>
                  <a:lnTo>
                    <a:pt x="1379513" y="2945"/>
                  </a:lnTo>
                  <a:lnTo>
                    <a:pt x="1391418" y="10977"/>
                  </a:lnTo>
                  <a:lnTo>
                    <a:pt x="1399447" y="22894"/>
                  </a:lnTo>
                  <a:lnTo>
                    <a:pt x="1402392" y="37491"/>
                  </a:lnTo>
                  <a:lnTo>
                    <a:pt x="1399447" y="52064"/>
                  </a:lnTo>
                  <a:lnTo>
                    <a:pt x="1391418" y="63965"/>
                  </a:lnTo>
                  <a:lnTo>
                    <a:pt x="1379513" y="71989"/>
                  </a:lnTo>
                  <a:lnTo>
                    <a:pt x="1364942" y="74932"/>
                  </a:lnTo>
                  <a:close/>
                </a:path>
                <a:path w="1402715" h="3350895">
                  <a:moveTo>
                    <a:pt x="912122" y="127022"/>
                  </a:moveTo>
                  <a:lnTo>
                    <a:pt x="897545" y="124078"/>
                  </a:lnTo>
                  <a:lnTo>
                    <a:pt x="885641" y="116049"/>
                  </a:lnTo>
                  <a:lnTo>
                    <a:pt x="877615" y="104144"/>
                  </a:lnTo>
                  <a:lnTo>
                    <a:pt x="874672" y="89569"/>
                  </a:lnTo>
                  <a:lnTo>
                    <a:pt x="877615" y="75001"/>
                  </a:lnTo>
                  <a:lnTo>
                    <a:pt x="885641" y="63099"/>
                  </a:lnTo>
                  <a:lnTo>
                    <a:pt x="897545" y="55072"/>
                  </a:lnTo>
                  <a:lnTo>
                    <a:pt x="912122" y="52128"/>
                  </a:lnTo>
                  <a:lnTo>
                    <a:pt x="926723" y="55072"/>
                  </a:lnTo>
                  <a:lnTo>
                    <a:pt x="938642" y="63099"/>
                  </a:lnTo>
                  <a:lnTo>
                    <a:pt x="946677" y="75001"/>
                  </a:lnTo>
                  <a:lnTo>
                    <a:pt x="949623" y="89569"/>
                  </a:lnTo>
                  <a:lnTo>
                    <a:pt x="946677" y="104144"/>
                  </a:lnTo>
                  <a:lnTo>
                    <a:pt x="938642" y="116049"/>
                  </a:lnTo>
                  <a:lnTo>
                    <a:pt x="926723" y="124078"/>
                  </a:lnTo>
                  <a:lnTo>
                    <a:pt x="912122" y="127022"/>
                  </a:lnTo>
                  <a:close/>
                </a:path>
              </a:pathLst>
            </a:custGeom>
            <a:solidFill>
              <a:srgbClr val="0F0E0D"/>
            </a:solidFill>
          </p:spPr>
          <p:txBody>
            <a:bodyPr wrap="square" lIns="0" tIns="0" rIns="0" bIns="0" rtlCol="0"/>
            <a:lstStyle/>
            <a:p>
              <a:endParaRPr/>
            </a:p>
          </p:txBody>
        </p:sp>
      </p:grpSp>
      <p:sp>
        <p:nvSpPr>
          <p:cNvPr id="16" name="object 7">
            <a:extLst>
              <a:ext uri="{FF2B5EF4-FFF2-40B4-BE49-F238E27FC236}">
                <a16:creationId xmlns:a16="http://schemas.microsoft.com/office/drawing/2014/main" id="{63D887A0-65F9-CE47-A88D-D4BD4727BDA1}"/>
              </a:ext>
            </a:extLst>
          </p:cNvPr>
          <p:cNvSpPr/>
          <p:nvPr/>
        </p:nvSpPr>
        <p:spPr>
          <a:xfrm>
            <a:off x="14925683" y="2431228"/>
            <a:ext cx="2047239" cy="216535"/>
          </a:xfrm>
          <a:custGeom>
            <a:avLst/>
            <a:gdLst/>
            <a:ahLst/>
            <a:cxnLst/>
            <a:rect l="l" t="t" r="r" b="b"/>
            <a:pathLst>
              <a:path w="2047240" h="216535">
                <a:moveTo>
                  <a:pt x="1953807" y="201740"/>
                </a:moveTo>
                <a:lnTo>
                  <a:pt x="1917368" y="194465"/>
                </a:lnTo>
                <a:lnTo>
                  <a:pt x="1887730" y="174582"/>
                </a:lnTo>
                <a:lnTo>
                  <a:pt x="1867810" y="145000"/>
                </a:lnTo>
                <a:lnTo>
                  <a:pt x="1860522" y="108629"/>
                </a:lnTo>
                <a:lnTo>
                  <a:pt x="1867810" y="72257"/>
                </a:lnTo>
                <a:lnTo>
                  <a:pt x="1887730" y="42675"/>
                </a:lnTo>
                <a:lnTo>
                  <a:pt x="1917368" y="22792"/>
                </a:lnTo>
                <a:lnTo>
                  <a:pt x="1953807" y="15518"/>
                </a:lnTo>
                <a:lnTo>
                  <a:pt x="1990247" y="22792"/>
                </a:lnTo>
                <a:lnTo>
                  <a:pt x="2019884" y="42675"/>
                </a:lnTo>
                <a:lnTo>
                  <a:pt x="2027722" y="54314"/>
                </a:lnTo>
                <a:lnTo>
                  <a:pt x="1953807" y="54314"/>
                </a:lnTo>
                <a:lnTo>
                  <a:pt x="1932733" y="58618"/>
                </a:lnTo>
                <a:lnTo>
                  <a:pt x="1915424" y="70318"/>
                </a:lnTo>
                <a:lnTo>
                  <a:pt x="1903703" y="87594"/>
                </a:lnTo>
                <a:lnTo>
                  <a:pt x="1899391" y="108629"/>
                </a:lnTo>
                <a:lnTo>
                  <a:pt x="1903703" y="129664"/>
                </a:lnTo>
                <a:lnTo>
                  <a:pt x="1915424" y="146940"/>
                </a:lnTo>
                <a:lnTo>
                  <a:pt x="1932733" y="158639"/>
                </a:lnTo>
                <a:lnTo>
                  <a:pt x="1953807" y="162943"/>
                </a:lnTo>
                <a:lnTo>
                  <a:pt x="2027722" y="162943"/>
                </a:lnTo>
                <a:lnTo>
                  <a:pt x="2019884" y="174582"/>
                </a:lnTo>
                <a:lnTo>
                  <a:pt x="1990247" y="194465"/>
                </a:lnTo>
                <a:lnTo>
                  <a:pt x="1953807" y="201740"/>
                </a:lnTo>
                <a:close/>
              </a:path>
              <a:path w="2047240" h="216535">
                <a:moveTo>
                  <a:pt x="2027722" y="162943"/>
                </a:moveTo>
                <a:lnTo>
                  <a:pt x="1953807" y="162943"/>
                </a:lnTo>
                <a:lnTo>
                  <a:pt x="1974882" y="158639"/>
                </a:lnTo>
                <a:lnTo>
                  <a:pt x="1992190" y="146940"/>
                </a:lnTo>
                <a:lnTo>
                  <a:pt x="2003912" y="129664"/>
                </a:lnTo>
                <a:lnTo>
                  <a:pt x="2008224" y="108629"/>
                </a:lnTo>
                <a:lnTo>
                  <a:pt x="2003912" y="87594"/>
                </a:lnTo>
                <a:lnTo>
                  <a:pt x="1992190" y="70318"/>
                </a:lnTo>
                <a:lnTo>
                  <a:pt x="1974882" y="58618"/>
                </a:lnTo>
                <a:lnTo>
                  <a:pt x="1953807" y="54314"/>
                </a:lnTo>
                <a:lnTo>
                  <a:pt x="2027722" y="54314"/>
                </a:lnTo>
                <a:lnTo>
                  <a:pt x="2039805" y="72257"/>
                </a:lnTo>
                <a:lnTo>
                  <a:pt x="2047093" y="108629"/>
                </a:lnTo>
                <a:lnTo>
                  <a:pt x="2039805" y="145000"/>
                </a:lnTo>
                <a:lnTo>
                  <a:pt x="2027722" y="162943"/>
                </a:lnTo>
                <a:close/>
              </a:path>
              <a:path w="2047240" h="216535">
                <a:moveTo>
                  <a:pt x="1041685" y="215965"/>
                </a:moveTo>
                <a:lnTo>
                  <a:pt x="1002816" y="215965"/>
                </a:lnTo>
                <a:lnTo>
                  <a:pt x="1002816" y="128027"/>
                </a:lnTo>
                <a:lnTo>
                  <a:pt x="916009" y="128027"/>
                </a:lnTo>
                <a:lnTo>
                  <a:pt x="916009" y="89231"/>
                </a:lnTo>
                <a:lnTo>
                  <a:pt x="1004112" y="89231"/>
                </a:lnTo>
                <a:lnTo>
                  <a:pt x="1004112" y="0"/>
                </a:lnTo>
                <a:lnTo>
                  <a:pt x="1042981" y="0"/>
                </a:lnTo>
                <a:lnTo>
                  <a:pt x="1042981" y="87937"/>
                </a:lnTo>
                <a:lnTo>
                  <a:pt x="1132379" y="87937"/>
                </a:lnTo>
                <a:lnTo>
                  <a:pt x="1132379" y="126734"/>
                </a:lnTo>
                <a:lnTo>
                  <a:pt x="1041685" y="126734"/>
                </a:lnTo>
                <a:lnTo>
                  <a:pt x="1041685" y="215965"/>
                </a:lnTo>
                <a:close/>
              </a:path>
              <a:path w="2047240" h="216535">
                <a:moveTo>
                  <a:pt x="93285" y="201740"/>
                </a:moveTo>
                <a:lnTo>
                  <a:pt x="56845" y="194465"/>
                </a:lnTo>
                <a:lnTo>
                  <a:pt x="27208" y="174582"/>
                </a:lnTo>
                <a:lnTo>
                  <a:pt x="7287" y="145000"/>
                </a:lnTo>
                <a:lnTo>
                  <a:pt x="0" y="108629"/>
                </a:lnTo>
                <a:lnTo>
                  <a:pt x="7470" y="72257"/>
                </a:lnTo>
                <a:lnTo>
                  <a:pt x="27694" y="42675"/>
                </a:lnTo>
                <a:lnTo>
                  <a:pt x="57392" y="22792"/>
                </a:lnTo>
                <a:lnTo>
                  <a:pt x="93285" y="15518"/>
                </a:lnTo>
                <a:lnTo>
                  <a:pt x="129724" y="22792"/>
                </a:lnTo>
                <a:lnTo>
                  <a:pt x="159362" y="42675"/>
                </a:lnTo>
                <a:lnTo>
                  <a:pt x="167199" y="54314"/>
                </a:lnTo>
                <a:lnTo>
                  <a:pt x="93285" y="54314"/>
                </a:lnTo>
                <a:lnTo>
                  <a:pt x="72211" y="58618"/>
                </a:lnTo>
                <a:lnTo>
                  <a:pt x="54902" y="70318"/>
                </a:lnTo>
                <a:lnTo>
                  <a:pt x="43180" y="87594"/>
                </a:lnTo>
                <a:lnTo>
                  <a:pt x="38868" y="108629"/>
                </a:lnTo>
                <a:lnTo>
                  <a:pt x="43180" y="129664"/>
                </a:lnTo>
                <a:lnTo>
                  <a:pt x="54902" y="146940"/>
                </a:lnTo>
                <a:lnTo>
                  <a:pt x="72211" y="158639"/>
                </a:lnTo>
                <a:lnTo>
                  <a:pt x="93285" y="162943"/>
                </a:lnTo>
                <a:lnTo>
                  <a:pt x="167199" y="162943"/>
                </a:lnTo>
                <a:lnTo>
                  <a:pt x="159362" y="174582"/>
                </a:lnTo>
                <a:lnTo>
                  <a:pt x="129724" y="194465"/>
                </a:lnTo>
                <a:lnTo>
                  <a:pt x="93285" y="201740"/>
                </a:lnTo>
                <a:close/>
              </a:path>
              <a:path w="2047240" h="216535">
                <a:moveTo>
                  <a:pt x="167199" y="162943"/>
                </a:moveTo>
                <a:lnTo>
                  <a:pt x="93285" y="162943"/>
                </a:lnTo>
                <a:lnTo>
                  <a:pt x="114359" y="158639"/>
                </a:lnTo>
                <a:lnTo>
                  <a:pt x="131668" y="146940"/>
                </a:lnTo>
                <a:lnTo>
                  <a:pt x="143389" y="129664"/>
                </a:lnTo>
                <a:lnTo>
                  <a:pt x="147701" y="108629"/>
                </a:lnTo>
                <a:lnTo>
                  <a:pt x="143389" y="87594"/>
                </a:lnTo>
                <a:lnTo>
                  <a:pt x="131668" y="70318"/>
                </a:lnTo>
                <a:lnTo>
                  <a:pt x="114359" y="58618"/>
                </a:lnTo>
                <a:lnTo>
                  <a:pt x="93285" y="54314"/>
                </a:lnTo>
                <a:lnTo>
                  <a:pt x="167199" y="54314"/>
                </a:lnTo>
                <a:lnTo>
                  <a:pt x="179282" y="72257"/>
                </a:lnTo>
                <a:lnTo>
                  <a:pt x="186570" y="108629"/>
                </a:lnTo>
                <a:lnTo>
                  <a:pt x="179282" y="145000"/>
                </a:lnTo>
                <a:lnTo>
                  <a:pt x="167199" y="162943"/>
                </a:lnTo>
                <a:close/>
              </a:path>
            </a:pathLst>
          </a:custGeom>
          <a:solidFill>
            <a:srgbClr val="0F0E0D"/>
          </a:solidFill>
        </p:spPr>
        <p:txBody>
          <a:bodyPr wrap="square" lIns="0" tIns="0" rIns="0" bIns="0" rtlCol="0"/>
          <a:lstStyle/>
          <a:p>
            <a:endParaRPr/>
          </a:p>
        </p:txBody>
      </p:sp>
      <p:sp>
        <p:nvSpPr>
          <p:cNvPr id="17" name="object 6">
            <a:extLst>
              <a:ext uri="{FF2B5EF4-FFF2-40B4-BE49-F238E27FC236}">
                <a16:creationId xmlns:a16="http://schemas.microsoft.com/office/drawing/2014/main" id="{8AD9F37A-7715-5E49-A3F8-5E3230363B13}"/>
              </a:ext>
            </a:extLst>
          </p:cNvPr>
          <p:cNvSpPr/>
          <p:nvPr/>
        </p:nvSpPr>
        <p:spPr>
          <a:xfrm>
            <a:off x="17350370" y="2452757"/>
            <a:ext cx="180092" cy="181048"/>
          </a:xfrm>
          <a:prstGeom prst="rect">
            <a:avLst/>
          </a:prstGeom>
          <a:blipFill>
            <a:blip r:embed="rId6" cstate="print"/>
            <a:stretch>
              <a:fillRect/>
            </a:stretch>
          </a:blipFill>
        </p:spPr>
        <p:txBody>
          <a:bodyPr wrap="square" lIns="0" tIns="0" rIns="0" bIns="0" rtlCol="0"/>
          <a:lstStyle/>
          <a:p>
            <a:endParaRPr/>
          </a:p>
        </p:txBody>
      </p:sp>
      <p:sp>
        <p:nvSpPr>
          <p:cNvPr id="18" name="object 2">
            <a:extLst>
              <a:ext uri="{FF2B5EF4-FFF2-40B4-BE49-F238E27FC236}">
                <a16:creationId xmlns:a16="http://schemas.microsoft.com/office/drawing/2014/main" id="{38D50C27-8AEF-4744-A92E-FACFD6D09107}"/>
              </a:ext>
            </a:extLst>
          </p:cNvPr>
          <p:cNvSpPr txBox="1"/>
          <p:nvPr/>
        </p:nvSpPr>
        <p:spPr>
          <a:xfrm>
            <a:off x="762000" y="723900"/>
            <a:ext cx="17526000" cy="1256754"/>
          </a:xfrm>
          <a:prstGeom prst="rect">
            <a:avLst/>
          </a:prstGeom>
        </p:spPr>
        <p:txBody>
          <a:bodyPr vert="horz" wrap="square" lIns="0" tIns="147320" rIns="0" bIns="0" rtlCol="0">
            <a:spAutoFit/>
          </a:bodyPr>
          <a:lstStyle/>
          <a:p>
            <a:r>
              <a:rPr lang="en-US" sz="7200" b="1" dirty="0">
                <a:latin typeface="Bell MT" panose="02020503060305020303" pitchFamily="18" charset="0"/>
              </a:rPr>
              <a:t>Glossary(2/4)</a:t>
            </a:r>
            <a:endParaRPr lang="ru-KZ" sz="7200" b="1" dirty="0"/>
          </a:p>
        </p:txBody>
      </p:sp>
      <p:sp>
        <p:nvSpPr>
          <p:cNvPr id="19" name="TextBox 18">
            <a:extLst>
              <a:ext uri="{FF2B5EF4-FFF2-40B4-BE49-F238E27FC236}">
                <a16:creationId xmlns:a16="http://schemas.microsoft.com/office/drawing/2014/main" id="{D35FD043-1E65-254C-887B-DF1239FFE2B7}"/>
              </a:ext>
            </a:extLst>
          </p:cNvPr>
          <p:cNvSpPr txBox="1"/>
          <p:nvPr/>
        </p:nvSpPr>
        <p:spPr>
          <a:xfrm>
            <a:off x="734749" y="2065569"/>
            <a:ext cx="644728"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G</a:t>
            </a:r>
            <a:endParaRPr lang="ru-KZ" sz="5400" dirty="0">
              <a:cs typeface="Baloo" panose="03080902040302020200" pitchFamily="66" charset="0"/>
            </a:endParaRPr>
          </a:p>
        </p:txBody>
      </p:sp>
      <p:sp>
        <p:nvSpPr>
          <p:cNvPr id="22" name="TextBox 21">
            <a:extLst>
              <a:ext uri="{FF2B5EF4-FFF2-40B4-BE49-F238E27FC236}">
                <a16:creationId xmlns:a16="http://schemas.microsoft.com/office/drawing/2014/main" id="{03FEB038-CC3D-E54A-838D-7F55A99BB47B}"/>
              </a:ext>
            </a:extLst>
          </p:cNvPr>
          <p:cNvSpPr txBox="1"/>
          <p:nvPr/>
        </p:nvSpPr>
        <p:spPr>
          <a:xfrm>
            <a:off x="750170" y="2757042"/>
            <a:ext cx="12434601" cy="3046988"/>
          </a:xfrm>
          <a:prstGeom prst="rect">
            <a:avLst/>
          </a:prstGeom>
          <a:noFill/>
        </p:spPr>
        <p:txBody>
          <a:bodyPr wrap="square" rtlCol="0">
            <a:spAutoFit/>
          </a:bodyPr>
          <a:lstStyle/>
          <a:p>
            <a:pPr algn="just"/>
            <a:r>
              <a:rPr lang="en-US" sz="2400" dirty="0"/>
              <a:t>Generics – means parameterized types. The idea is to allow type (Integer, String...and user-defined types) to be a parameter to methods, classes, and interfaces. Using Generics, it is possible to create classes that work with different data types.</a:t>
            </a:r>
          </a:p>
          <a:p>
            <a:pPr algn="just"/>
            <a:endParaRPr lang="en-US" sz="2400" dirty="0"/>
          </a:p>
          <a:p>
            <a:pPr algn="just"/>
            <a:r>
              <a:rPr lang="en-US" sz="2400" dirty="0"/>
              <a:t>Graphics – provides the capabilities of drawing on the screen. In Java, custom painting is done via the </a:t>
            </a:r>
            <a:r>
              <a:rPr lang="en-US" sz="2400" dirty="0" err="1"/>
              <a:t>java.awt.Graphics</a:t>
            </a:r>
            <a:r>
              <a:rPr lang="en-US" sz="2400" dirty="0"/>
              <a:t> class, which manages a graphics context, and provides a set of device-independent methods for drawing texts, figures and images on the screen on different platforms.</a:t>
            </a:r>
            <a:endParaRPr lang="ru-KZ" sz="2400" dirty="0"/>
          </a:p>
          <a:p>
            <a:endParaRPr lang="en-US" sz="2400" dirty="0"/>
          </a:p>
        </p:txBody>
      </p:sp>
      <p:sp>
        <p:nvSpPr>
          <p:cNvPr id="23" name="TextBox 22">
            <a:extLst>
              <a:ext uri="{FF2B5EF4-FFF2-40B4-BE49-F238E27FC236}">
                <a16:creationId xmlns:a16="http://schemas.microsoft.com/office/drawing/2014/main" id="{4E87FB9D-5AF6-AC47-8C57-87A5D4368995}"/>
              </a:ext>
            </a:extLst>
          </p:cNvPr>
          <p:cNvSpPr txBox="1"/>
          <p:nvPr/>
        </p:nvSpPr>
        <p:spPr>
          <a:xfrm>
            <a:off x="734749" y="5418615"/>
            <a:ext cx="396262"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I</a:t>
            </a:r>
            <a:endParaRPr lang="ru-KZ" sz="5400" dirty="0">
              <a:cs typeface="Baloo" panose="03080902040302020200" pitchFamily="66" charset="0"/>
            </a:endParaRPr>
          </a:p>
        </p:txBody>
      </p:sp>
      <p:sp>
        <p:nvSpPr>
          <p:cNvPr id="24" name="object 4">
            <a:extLst>
              <a:ext uri="{FF2B5EF4-FFF2-40B4-BE49-F238E27FC236}">
                <a16:creationId xmlns:a16="http://schemas.microsoft.com/office/drawing/2014/main" id="{A3CC0ADA-51AA-E448-994A-E56993F8827E}"/>
              </a:ext>
            </a:extLst>
          </p:cNvPr>
          <p:cNvSpPr/>
          <p:nvPr/>
        </p:nvSpPr>
        <p:spPr>
          <a:xfrm>
            <a:off x="16454390" y="9066525"/>
            <a:ext cx="955675" cy="500380"/>
          </a:xfrm>
          <a:custGeom>
            <a:avLst/>
            <a:gdLst/>
            <a:ahLst/>
            <a:cxnLst/>
            <a:rect l="l" t="t" r="r" b="b"/>
            <a:pathLst>
              <a:path w="955675" h="500379">
                <a:moveTo>
                  <a:pt x="706341" y="499998"/>
                </a:moveTo>
                <a:lnTo>
                  <a:pt x="249192" y="499998"/>
                </a:lnTo>
                <a:lnTo>
                  <a:pt x="204369" y="495970"/>
                </a:lnTo>
                <a:lnTo>
                  <a:pt x="162194" y="484359"/>
                </a:lnTo>
                <a:lnTo>
                  <a:pt x="123368" y="465874"/>
                </a:lnTo>
                <a:lnTo>
                  <a:pt x="88593" y="441223"/>
                </a:lnTo>
                <a:lnTo>
                  <a:pt x="58568" y="411115"/>
                </a:lnTo>
                <a:lnTo>
                  <a:pt x="33996" y="376258"/>
                </a:lnTo>
                <a:lnTo>
                  <a:pt x="15576" y="337362"/>
                </a:lnTo>
                <a:lnTo>
                  <a:pt x="4010" y="295135"/>
                </a:lnTo>
                <a:lnTo>
                  <a:pt x="0" y="250286"/>
                </a:lnTo>
                <a:lnTo>
                  <a:pt x="4010" y="205266"/>
                </a:lnTo>
                <a:lnTo>
                  <a:pt x="15576" y="162906"/>
                </a:lnTo>
                <a:lnTo>
                  <a:pt x="33996" y="123910"/>
                </a:lnTo>
                <a:lnTo>
                  <a:pt x="58568" y="88981"/>
                </a:lnTo>
                <a:lnTo>
                  <a:pt x="88593" y="58825"/>
                </a:lnTo>
                <a:lnTo>
                  <a:pt x="123368" y="34145"/>
                </a:lnTo>
                <a:lnTo>
                  <a:pt x="162194" y="15645"/>
                </a:lnTo>
                <a:lnTo>
                  <a:pt x="204369" y="4028"/>
                </a:lnTo>
                <a:lnTo>
                  <a:pt x="249192" y="0"/>
                </a:lnTo>
                <a:lnTo>
                  <a:pt x="706341" y="0"/>
                </a:lnTo>
                <a:lnTo>
                  <a:pt x="751164" y="4028"/>
                </a:lnTo>
                <a:lnTo>
                  <a:pt x="793339" y="15645"/>
                </a:lnTo>
                <a:lnTo>
                  <a:pt x="832165" y="34145"/>
                </a:lnTo>
                <a:lnTo>
                  <a:pt x="866940" y="58825"/>
                </a:lnTo>
                <a:lnTo>
                  <a:pt x="896965" y="88981"/>
                </a:lnTo>
                <a:lnTo>
                  <a:pt x="921537" y="123910"/>
                </a:lnTo>
                <a:lnTo>
                  <a:pt x="939956" y="162906"/>
                </a:lnTo>
                <a:lnTo>
                  <a:pt x="951522" y="205266"/>
                </a:lnTo>
                <a:lnTo>
                  <a:pt x="955533" y="250286"/>
                </a:lnTo>
                <a:lnTo>
                  <a:pt x="951353" y="295135"/>
                </a:lnTo>
                <a:lnTo>
                  <a:pt x="939660" y="337362"/>
                </a:lnTo>
                <a:lnTo>
                  <a:pt x="921156" y="376258"/>
                </a:lnTo>
                <a:lnTo>
                  <a:pt x="896541" y="411115"/>
                </a:lnTo>
                <a:lnTo>
                  <a:pt x="866517" y="441223"/>
                </a:lnTo>
                <a:lnTo>
                  <a:pt x="831784" y="465874"/>
                </a:lnTo>
                <a:lnTo>
                  <a:pt x="793043" y="484359"/>
                </a:lnTo>
                <a:lnTo>
                  <a:pt x="750995" y="495970"/>
                </a:lnTo>
                <a:lnTo>
                  <a:pt x="706341" y="499998"/>
                </a:lnTo>
                <a:close/>
              </a:path>
            </a:pathLst>
          </a:custGeom>
          <a:solidFill>
            <a:schemeClr val="bg1"/>
          </a:solidFill>
        </p:spPr>
        <p:txBody>
          <a:bodyPr wrap="square" lIns="0" tIns="0" rIns="0" bIns="0" rtlCol="0"/>
          <a:lstStyle/>
          <a:p>
            <a:endParaRPr dirty="0"/>
          </a:p>
        </p:txBody>
      </p:sp>
      <p:sp>
        <p:nvSpPr>
          <p:cNvPr id="25" name="object 11">
            <a:extLst>
              <a:ext uri="{FF2B5EF4-FFF2-40B4-BE49-F238E27FC236}">
                <a16:creationId xmlns:a16="http://schemas.microsoft.com/office/drawing/2014/main" id="{3FF70B01-BF82-BD42-8B60-6501A0D32218}"/>
              </a:ext>
            </a:extLst>
          </p:cNvPr>
          <p:cNvSpPr txBox="1"/>
          <p:nvPr/>
        </p:nvSpPr>
        <p:spPr>
          <a:xfrm>
            <a:off x="16711247" y="9038040"/>
            <a:ext cx="441959" cy="482600"/>
          </a:xfrm>
          <a:prstGeom prst="rect">
            <a:avLst/>
          </a:prstGeom>
        </p:spPr>
        <p:txBody>
          <a:bodyPr vert="horz" wrap="square" lIns="0" tIns="12700" rIns="0" bIns="0" rtlCol="0">
            <a:spAutoFit/>
          </a:bodyPr>
          <a:lstStyle/>
          <a:p>
            <a:pPr marL="12700">
              <a:lnSpc>
                <a:spcPct val="100000"/>
              </a:lnSpc>
              <a:spcBef>
                <a:spcPts val="100"/>
              </a:spcBef>
            </a:pPr>
            <a:r>
              <a:rPr lang="en-US" sz="3000" b="1" spc="-35" dirty="0">
                <a:solidFill>
                  <a:srgbClr val="0F0E0D"/>
                </a:solidFill>
                <a:latin typeface="Arial"/>
                <a:cs typeface="Arial"/>
              </a:rPr>
              <a:t> 7</a:t>
            </a:r>
            <a:endParaRPr sz="3000" dirty="0">
              <a:latin typeface="Arial"/>
              <a:cs typeface="Arial"/>
            </a:endParaRPr>
          </a:p>
        </p:txBody>
      </p:sp>
      <p:sp>
        <p:nvSpPr>
          <p:cNvPr id="26" name="TextBox 25">
            <a:extLst>
              <a:ext uri="{FF2B5EF4-FFF2-40B4-BE49-F238E27FC236}">
                <a16:creationId xmlns:a16="http://schemas.microsoft.com/office/drawing/2014/main" id="{886C3AFA-1447-CD4A-B07B-A021C0BB0ADA}"/>
              </a:ext>
            </a:extLst>
          </p:cNvPr>
          <p:cNvSpPr txBox="1"/>
          <p:nvPr/>
        </p:nvSpPr>
        <p:spPr>
          <a:xfrm>
            <a:off x="661141" y="6181533"/>
            <a:ext cx="12434601" cy="4154984"/>
          </a:xfrm>
          <a:prstGeom prst="rect">
            <a:avLst/>
          </a:prstGeom>
          <a:noFill/>
        </p:spPr>
        <p:txBody>
          <a:bodyPr wrap="square" rtlCol="0">
            <a:spAutoFit/>
          </a:bodyPr>
          <a:lstStyle/>
          <a:p>
            <a:pPr algn="just"/>
            <a:r>
              <a:rPr lang="en-US" sz="2400" dirty="0"/>
              <a:t>Interface – a completely "abstract class" that is used to group related methods with empty bodies. To access the interface methods, the interface must be "implemented" by another class with the implements keyword. </a:t>
            </a:r>
            <a:endParaRPr lang="ru-KZ" sz="2400" dirty="0"/>
          </a:p>
          <a:p>
            <a:pPr algn="just"/>
            <a:endParaRPr lang="en-US" sz="2400" dirty="0"/>
          </a:p>
          <a:p>
            <a:pPr algn="just"/>
            <a:r>
              <a:rPr lang="en-US" sz="2400" dirty="0"/>
              <a:t>Inheritance – a mechanism in which one object acquires all the properties and behaviors of a parent object.</a:t>
            </a:r>
          </a:p>
          <a:p>
            <a:pPr algn="just"/>
            <a:endParaRPr lang="en-US" sz="2400" dirty="0"/>
          </a:p>
          <a:p>
            <a:pPr algn="just"/>
            <a:r>
              <a:rPr lang="en-US" sz="2400" dirty="0"/>
              <a:t>Interface Segregation Principle – states that no client should be forced to depend on methods it does not use. ISP splits interfaces that are very large into smaller and more specific ones so that clients will only have to know about the methods that are of interest to them.</a:t>
            </a:r>
            <a:endParaRPr lang="ru-KZ" sz="2400" dirty="0"/>
          </a:p>
          <a:p>
            <a:endParaRPr lang="en-US" sz="2400" dirty="0"/>
          </a:p>
        </p:txBody>
      </p:sp>
    </p:spTree>
    <p:extLst>
      <p:ext uri="{BB962C8B-B14F-4D97-AF65-F5344CB8AC3E}">
        <p14:creationId xmlns:p14="http://schemas.microsoft.com/office/powerpoint/2010/main" val="56389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EBE30E9C-8AAE-5B41-9524-5E426D99F75C}"/>
              </a:ext>
            </a:extLst>
          </p:cNvPr>
          <p:cNvSpPr txBox="1"/>
          <p:nvPr/>
        </p:nvSpPr>
        <p:spPr>
          <a:xfrm>
            <a:off x="762000" y="723900"/>
            <a:ext cx="17526000" cy="1256754"/>
          </a:xfrm>
          <a:prstGeom prst="rect">
            <a:avLst/>
          </a:prstGeom>
        </p:spPr>
        <p:txBody>
          <a:bodyPr vert="horz" wrap="square" lIns="0" tIns="147320" rIns="0" bIns="0" rtlCol="0">
            <a:spAutoFit/>
          </a:bodyPr>
          <a:lstStyle/>
          <a:p>
            <a:r>
              <a:rPr lang="en-US" sz="7200" b="1" dirty="0">
                <a:latin typeface="Bell MT" panose="02020503060305020303" pitchFamily="18" charset="0"/>
              </a:rPr>
              <a:t>Glossary(3/4)</a:t>
            </a:r>
            <a:endParaRPr lang="ru-KZ" sz="7200" b="1" dirty="0"/>
          </a:p>
        </p:txBody>
      </p:sp>
      <p:sp>
        <p:nvSpPr>
          <p:cNvPr id="6" name="TextBox 5">
            <a:extLst>
              <a:ext uri="{FF2B5EF4-FFF2-40B4-BE49-F238E27FC236}">
                <a16:creationId xmlns:a16="http://schemas.microsoft.com/office/drawing/2014/main" id="{19F65281-9CBA-BD46-99F7-D0F17751E1C1}"/>
              </a:ext>
            </a:extLst>
          </p:cNvPr>
          <p:cNvSpPr txBox="1"/>
          <p:nvPr/>
        </p:nvSpPr>
        <p:spPr>
          <a:xfrm>
            <a:off x="734749" y="2065569"/>
            <a:ext cx="470000"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J</a:t>
            </a:r>
            <a:endParaRPr lang="ru-KZ" sz="5400" dirty="0">
              <a:cs typeface="Baloo" panose="03080902040302020200" pitchFamily="66" charset="0"/>
            </a:endParaRPr>
          </a:p>
        </p:txBody>
      </p:sp>
      <p:grpSp>
        <p:nvGrpSpPr>
          <p:cNvPr id="7" name="object 8">
            <a:extLst>
              <a:ext uri="{FF2B5EF4-FFF2-40B4-BE49-F238E27FC236}">
                <a16:creationId xmlns:a16="http://schemas.microsoft.com/office/drawing/2014/main" id="{E5CD5157-55EC-2049-AF4C-3FC9EF82F361}"/>
              </a:ext>
            </a:extLst>
          </p:cNvPr>
          <p:cNvGrpSpPr/>
          <p:nvPr/>
        </p:nvGrpSpPr>
        <p:grpSpPr>
          <a:xfrm>
            <a:off x="13184771" y="2726915"/>
            <a:ext cx="4900252" cy="4833169"/>
            <a:chOff x="11822906" y="3948809"/>
            <a:chExt cx="5435600" cy="5295265"/>
          </a:xfrm>
        </p:grpSpPr>
        <p:sp>
          <p:nvSpPr>
            <p:cNvPr id="8" name="object 9">
              <a:extLst>
                <a:ext uri="{FF2B5EF4-FFF2-40B4-BE49-F238E27FC236}">
                  <a16:creationId xmlns:a16="http://schemas.microsoft.com/office/drawing/2014/main" id="{3EF9FE7B-ECCD-F247-8C59-C71C0EC0344F}"/>
                </a:ext>
              </a:extLst>
            </p:cNvPr>
            <p:cNvSpPr/>
            <p:nvPr/>
          </p:nvSpPr>
          <p:spPr>
            <a:xfrm>
              <a:off x="13663318" y="5083942"/>
              <a:ext cx="186570" cy="186221"/>
            </a:xfrm>
            <a:prstGeom prst="rect">
              <a:avLst/>
            </a:prstGeom>
            <a:blipFill>
              <a:blip r:embed="rId2" cstate="print"/>
              <a:stretch>
                <a:fillRect/>
              </a:stretch>
            </a:blipFill>
          </p:spPr>
          <p:txBody>
            <a:bodyPr wrap="square" lIns="0" tIns="0" rIns="0" bIns="0" rtlCol="0"/>
            <a:lstStyle/>
            <a:p>
              <a:endParaRPr/>
            </a:p>
          </p:txBody>
        </p:sp>
        <p:sp>
          <p:nvSpPr>
            <p:cNvPr id="9" name="object 10">
              <a:extLst>
                <a:ext uri="{FF2B5EF4-FFF2-40B4-BE49-F238E27FC236}">
                  <a16:creationId xmlns:a16="http://schemas.microsoft.com/office/drawing/2014/main" id="{CB4F2008-1792-1740-88B7-C3C4B57DBA62}"/>
                </a:ext>
              </a:extLst>
            </p:cNvPr>
            <p:cNvSpPr/>
            <p:nvPr/>
          </p:nvSpPr>
          <p:spPr>
            <a:xfrm>
              <a:off x="13646475" y="4152834"/>
              <a:ext cx="216535" cy="2063114"/>
            </a:xfrm>
            <a:custGeom>
              <a:avLst/>
              <a:gdLst/>
              <a:ahLst/>
              <a:cxnLst/>
              <a:rect l="l" t="t" r="r" b="b"/>
              <a:pathLst>
                <a:path w="216534" h="2063114">
                  <a:moveTo>
                    <a:pt x="107537" y="186221"/>
                  </a:moveTo>
                  <a:lnTo>
                    <a:pt x="71097" y="178947"/>
                  </a:lnTo>
                  <a:lnTo>
                    <a:pt x="41460" y="159064"/>
                  </a:lnTo>
                  <a:lnTo>
                    <a:pt x="21539" y="129482"/>
                  </a:lnTo>
                  <a:lnTo>
                    <a:pt x="14251" y="93110"/>
                  </a:lnTo>
                  <a:lnTo>
                    <a:pt x="21539" y="56739"/>
                  </a:lnTo>
                  <a:lnTo>
                    <a:pt x="41460" y="27157"/>
                  </a:lnTo>
                  <a:lnTo>
                    <a:pt x="71097" y="7274"/>
                  </a:lnTo>
                  <a:lnTo>
                    <a:pt x="107537" y="0"/>
                  </a:lnTo>
                  <a:lnTo>
                    <a:pt x="143976" y="7274"/>
                  </a:lnTo>
                  <a:lnTo>
                    <a:pt x="173614" y="27157"/>
                  </a:lnTo>
                  <a:lnTo>
                    <a:pt x="181451" y="38796"/>
                  </a:lnTo>
                  <a:lnTo>
                    <a:pt x="107537" y="38796"/>
                  </a:lnTo>
                  <a:lnTo>
                    <a:pt x="86462" y="43100"/>
                  </a:lnTo>
                  <a:lnTo>
                    <a:pt x="69154" y="54799"/>
                  </a:lnTo>
                  <a:lnTo>
                    <a:pt x="57432" y="72076"/>
                  </a:lnTo>
                  <a:lnTo>
                    <a:pt x="53120" y="93110"/>
                  </a:lnTo>
                  <a:lnTo>
                    <a:pt x="57432" y="114145"/>
                  </a:lnTo>
                  <a:lnTo>
                    <a:pt x="69154" y="131422"/>
                  </a:lnTo>
                  <a:lnTo>
                    <a:pt x="86462" y="143121"/>
                  </a:lnTo>
                  <a:lnTo>
                    <a:pt x="107537" y="147425"/>
                  </a:lnTo>
                  <a:lnTo>
                    <a:pt x="181451" y="147425"/>
                  </a:lnTo>
                  <a:lnTo>
                    <a:pt x="173614" y="159064"/>
                  </a:lnTo>
                  <a:lnTo>
                    <a:pt x="143976" y="178947"/>
                  </a:lnTo>
                  <a:lnTo>
                    <a:pt x="107537" y="186221"/>
                  </a:lnTo>
                  <a:close/>
                </a:path>
                <a:path w="216534" h="2063114">
                  <a:moveTo>
                    <a:pt x="181451" y="147425"/>
                  </a:moveTo>
                  <a:lnTo>
                    <a:pt x="107537" y="147425"/>
                  </a:lnTo>
                  <a:lnTo>
                    <a:pt x="128611" y="143121"/>
                  </a:lnTo>
                  <a:lnTo>
                    <a:pt x="145920" y="131422"/>
                  </a:lnTo>
                  <a:lnTo>
                    <a:pt x="157641" y="114145"/>
                  </a:lnTo>
                  <a:lnTo>
                    <a:pt x="161953" y="93110"/>
                  </a:lnTo>
                  <a:lnTo>
                    <a:pt x="157641" y="72076"/>
                  </a:lnTo>
                  <a:lnTo>
                    <a:pt x="145920" y="54799"/>
                  </a:lnTo>
                  <a:lnTo>
                    <a:pt x="128611" y="43100"/>
                  </a:lnTo>
                  <a:lnTo>
                    <a:pt x="107537" y="38796"/>
                  </a:lnTo>
                  <a:lnTo>
                    <a:pt x="181451" y="38796"/>
                  </a:lnTo>
                  <a:lnTo>
                    <a:pt x="193534" y="56739"/>
                  </a:lnTo>
                  <a:lnTo>
                    <a:pt x="200822" y="93110"/>
                  </a:lnTo>
                  <a:lnTo>
                    <a:pt x="193534" y="129482"/>
                  </a:lnTo>
                  <a:lnTo>
                    <a:pt x="181451" y="147425"/>
                  </a:lnTo>
                  <a:close/>
                </a:path>
                <a:path w="216534" h="2063114">
                  <a:moveTo>
                    <a:pt x="126971" y="2062662"/>
                  </a:moveTo>
                  <a:lnTo>
                    <a:pt x="88102" y="2062662"/>
                  </a:lnTo>
                  <a:lnTo>
                    <a:pt x="88102" y="1974724"/>
                  </a:lnTo>
                  <a:lnTo>
                    <a:pt x="0" y="1974724"/>
                  </a:lnTo>
                  <a:lnTo>
                    <a:pt x="0" y="1935928"/>
                  </a:lnTo>
                  <a:lnTo>
                    <a:pt x="89398" y="1935928"/>
                  </a:lnTo>
                  <a:lnTo>
                    <a:pt x="89398" y="1846697"/>
                  </a:lnTo>
                  <a:lnTo>
                    <a:pt x="128267" y="1846697"/>
                  </a:lnTo>
                  <a:lnTo>
                    <a:pt x="128267" y="1934635"/>
                  </a:lnTo>
                  <a:lnTo>
                    <a:pt x="216369" y="1934635"/>
                  </a:lnTo>
                  <a:lnTo>
                    <a:pt x="216369" y="1973431"/>
                  </a:lnTo>
                  <a:lnTo>
                    <a:pt x="126971" y="1973431"/>
                  </a:lnTo>
                  <a:lnTo>
                    <a:pt x="126971" y="2062662"/>
                  </a:lnTo>
                  <a:close/>
                </a:path>
              </a:pathLst>
            </a:custGeom>
            <a:solidFill>
              <a:srgbClr val="0F0E0D"/>
            </a:solidFill>
          </p:spPr>
          <p:txBody>
            <a:bodyPr wrap="square" lIns="0" tIns="0" rIns="0" bIns="0" rtlCol="0"/>
            <a:lstStyle/>
            <a:p>
              <a:endParaRPr/>
            </a:p>
          </p:txBody>
        </p:sp>
        <p:sp>
          <p:nvSpPr>
            <p:cNvPr id="10" name="object 11">
              <a:extLst>
                <a:ext uri="{FF2B5EF4-FFF2-40B4-BE49-F238E27FC236}">
                  <a16:creationId xmlns:a16="http://schemas.microsoft.com/office/drawing/2014/main" id="{1FC2AD6A-72D0-294B-8508-5B0C0C8B492E}"/>
                </a:ext>
              </a:extLst>
            </p:cNvPr>
            <p:cNvSpPr/>
            <p:nvPr/>
          </p:nvSpPr>
          <p:spPr>
            <a:xfrm>
              <a:off x="13663318" y="7733721"/>
              <a:ext cx="186570" cy="112473"/>
            </a:xfrm>
            <a:prstGeom prst="rect">
              <a:avLst/>
            </a:prstGeom>
            <a:blipFill>
              <a:blip r:embed="rId3" cstate="print"/>
              <a:stretch>
                <a:fillRect/>
              </a:stretch>
            </a:blipFill>
          </p:spPr>
          <p:txBody>
            <a:bodyPr wrap="square" lIns="0" tIns="0" rIns="0" bIns="0" rtlCol="0"/>
            <a:lstStyle/>
            <a:p>
              <a:endParaRPr/>
            </a:p>
          </p:txBody>
        </p:sp>
        <p:sp>
          <p:nvSpPr>
            <p:cNvPr id="11" name="object 12">
              <a:extLst>
                <a:ext uri="{FF2B5EF4-FFF2-40B4-BE49-F238E27FC236}">
                  <a16:creationId xmlns:a16="http://schemas.microsoft.com/office/drawing/2014/main" id="{1358B646-6438-E344-B6E4-52758BC25AE7}"/>
                </a:ext>
              </a:extLst>
            </p:cNvPr>
            <p:cNvSpPr/>
            <p:nvPr/>
          </p:nvSpPr>
          <p:spPr>
            <a:xfrm>
              <a:off x="13660727" y="6802613"/>
              <a:ext cx="186570" cy="186221"/>
            </a:xfrm>
            <a:prstGeom prst="rect">
              <a:avLst/>
            </a:prstGeom>
            <a:blipFill>
              <a:blip r:embed="rId4" cstate="print"/>
              <a:stretch>
                <a:fillRect/>
              </a:stretch>
            </a:blipFill>
          </p:spPr>
          <p:txBody>
            <a:bodyPr wrap="square" lIns="0" tIns="0" rIns="0" bIns="0" rtlCol="0"/>
            <a:lstStyle/>
            <a:p>
              <a:endParaRPr/>
            </a:p>
          </p:txBody>
        </p:sp>
        <p:sp>
          <p:nvSpPr>
            <p:cNvPr id="12" name="object 13">
              <a:extLst>
                <a:ext uri="{FF2B5EF4-FFF2-40B4-BE49-F238E27FC236}">
                  <a16:creationId xmlns:a16="http://schemas.microsoft.com/office/drawing/2014/main" id="{F4C2D384-C58B-434F-8E69-01E6CCA1F573}"/>
                </a:ext>
              </a:extLst>
            </p:cNvPr>
            <p:cNvSpPr/>
            <p:nvPr/>
          </p:nvSpPr>
          <p:spPr>
            <a:xfrm>
              <a:off x="14593579" y="4152834"/>
              <a:ext cx="2052320" cy="2048510"/>
            </a:xfrm>
            <a:custGeom>
              <a:avLst/>
              <a:gdLst/>
              <a:ahLst/>
              <a:cxnLst/>
              <a:rect l="l" t="t" r="r" b="b"/>
              <a:pathLst>
                <a:path w="2052319" h="204851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19" h="204851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19" h="2048510">
                  <a:moveTo>
                    <a:pt x="1958990" y="1117329"/>
                  </a:moveTo>
                  <a:lnTo>
                    <a:pt x="1922550" y="1110055"/>
                  </a:lnTo>
                  <a:lnTo>
                    <a:pt x="1892913" y="1090172"/>
                  </a:lnTo>
                  <a:lnTo>
                    <a:pt x="1872993" y="1060590"/>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5" y="1024218"/>
                  </a:lnTo>
                  <a:lnTo>
                    <a:pt x="2044987" y="1060590"/>
                  </a:lnTo>
                  <a:lnTo>
                    <a:pt x="2025067" y="1090172"/>
                  </a:lnTo>
                  <a:lnTo>
                    <a:pt x="1995429" y="1110055"/>
                  </a:lnTo>
                  <a:lnTo>
                    <a:pt x="1958990" y="1117329"/>
                  </a:lnTo>
                  <a:close/>
                </a:path>
                <a:path w="2052319" h="2048510">
                  <a:moveTo>
                    <a:pt x="1026137" y="2048437"/>
                  </a:moveTo>
                  <a:lnTo>
                    <a:pt x="989698" y="2041163"/>
                  </a:lnTo>
                  <a:lnTo>
                    <a:pt x="960060" y="2021280"/>
                  </a:lnTo>
                  <a:lnTo>
                    <a:pt x="940140" y="1991698"/>
                  </a:lnTo>
                  <a:lnTo>
                    <a:pt x="932852" y="1955326"/>
                  </a:lnTo>
                  <a:lnTo>
                    <a:pt x="940140" y="1918955"/>
                  </a:lnTo>
                  <a:lnTo>
                    <a:pt x="960060" y="1889373"/>
                  </a:lnTo>
                  <a:lnTo>
                    <a:pt x="989698" y="1869490"/>
                  </a:lnTo>
                  <a:lnTo>
                    <a:pt x="1026137" y="1862215"/>
                  </a:lnTo>
                  <a:lnTo>
                    <a:pt x="1062030" y="1869490"/>
                  </a:lnTo>
                  <a:lnTo>
                    <a:pt x="1091729" y="1889373"/>
                  </a:lnTo>
                  <a:lnTo>
                    <a:pt x="1111952" y="1918955"/>
                  </a:lnTo>
                  <a:lnTo>
                    <a:pt x="1119423" y="1955326"/>
                  </a:lnTo>
                  <a:lnTo>
                    <a:pt x="1112135" y="1991698"/>
                  </a:lnTo>
                  <a:lnTo>
                    <a:pt x="1092214" y="2021280"/>
                  </a:lnTo>
                  <a:lnTo>
                    <a:pt x="1062577" y="2041163"/>
                  </a:lnTo>
                  <a:lnTo>
                    <a:pt x="1026137" y="2048437"/>
                  </a:lnTo>
                  <a:close/>
                </a:path>
              </a:pathLst>
            </a:custGeom>
            <a:solidFill>
              <a:srgbClr val="FFFFFF"/>
            </a:solidFill>
          </p:spPr>
          <p:txBody>
            <a:bodyPr wrap="square" lIns="0" tIns="0" rIns="0" bIns="0" rtlCol="0"/>
            <a:lstStyle/>
            <a:p>
              <a:endParaRPr/>
            </a:p>
          </p:txBody>
        </p:sp>
        <p:sp>
          <p:nvSpPr>
            <p:cNvPr id="13" name="object 14">
              <a:extLst>
                <a:ext uri="{FF2B5EF4-FFF2-40B4-BE49-F238E27FC236}">
                  <a16:creationId xmlns:a16="http://schemas.microsoft.com/office/drawing/2014/main" id="{0850D52B-2234-9B43-B2A3-3F7E0D0CC9DA}"/>
                </a:ext>
              </a:extLst>
            </p:cNvPr>
            <p:cNvSpPr/>
            <p:nvPr/>
          </p:nvSpPr>
          <p:spPr>
            <a:xfrm>
              <a:off x="14593579" y="4155421"/>
              <a:ext cx="2052320" cy="2045970"/>
            </a:xfrm>
            <a:custGeom>
              <a:avLst/>
              <a:gdLst/>
              <a:ahLst/>
              <a:cxnLst/>
              <a:rect l="l" t="t" r="r" b="b"/>
              <a:pathLst>
                <a:path w="2052319" h="204597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52319" h="2045970">
                  <a:moveTo>
                    <a:pt x="2013406" y="63367"/>
                  </a:moveTo>
                  <a:lnTo>
                    <a:pt x="1958990" y="63367"/>
                  </a:lnTo>
                  <a:lnTo>
                    <a:pt x="2022476" y="0"/>
                  </a:lnTo>
                  <a:lnTo>
                    <a:pt x="2049684" y="27157"/>
                  </a:lnTo>
                  <a:lnTo>
                    <a:pt x="2013406" y="63367"/>
                  </a:lnTo>
                  <a:close/>
                </a:path>
                <a:path w="2052319" h="2045970">
                  <a:moveTo>
                    <a:pt x="2022476" y="181048"/>
                  </a:moveTo>
                  <a:lnTo>
                    <a:pt x="1958990" y="117681"/>
                  </a:lnTo>
                  <a:lnTo>
                    <a:pt x="2013406" y="117681"/>
                  </a:lnTo>
                  <a:lnTo>
                    <a:pt x="2049684" y="153891"/>
                  </a:lnTo>
                  <a:lnTo>
                    <a:pt x="2022476" y="181048"/>
                  </a:lnTo>
                  <a:close/>
                </a:path>
                <a:path w="2052319" h="2045970">
                  <a:moveTo>
                    <a:pt x="1958990" y="2045851"/>
                  </a:moveTo>
                  <a:lnTo>
                    <a:pt x="1922550" y="2038576"/>
                  </a:lnTo>
                  <a:lnTo>
                    <a:pt x="1892913" y="2018693"/>
                  </a:lnTo>
                  <a:lnTo>
                    <a:pt x="1872993" y="1989111"/>
                  </a:lnTo>
                  <a:lnTo>
                    <a:pt x="1865705" y="1952740"/>
                  </a:lnTo>
                  <a:lnTo>
                    <a:pt x="1872993" y="1916368"/>
                  </a:lnTo>
                  <a:lnTo>
                    <a:pt x="1892913" y="1886786"/>
                  </a:lnTo>
                  <a:lnTo>
                    <a:pt x="1922550" y="1866903"/>
                  </a:lnTo>
                  <a:lnTo>
                    <a:pt x="1958990" y="1859629"/>
                  </a:lnTo>
                  <a:lnTo>
                    <a:pt x="1995429" y="1866903"/>
                  </a:lnTo>
                  <a:lnTo>
                    <a:pt x="2025067" y="1886786"/>
                  </a:lnTo>
                  <a:lnTo>
                    <a:pt x="2032904" y="1898425"/>
                  </a:lnTo>
                  <a:lnTo>
                    <a:pt x="1958990" y="1898425"/>
                  </a:lnTo>
                  <a:lnTo>
                    <a:pt x="1937916" y="1902729"/>
                  </a:lnTo>
                  <a:lnTo>
                    <a:pt x="1920607" y="1914429"/>
                  </a:lnTo>
                  <a:lnTo>
                    <a:pt x="1908886" y="1931705"/>
                  </a:lnTo>
                  <a:lnTo>
                    <a:pt x="1904574" y="1952740"/>
                  </a:lnTo>
                  <a:lnTo>
                    <a:pt x="1908886" y="1973775"/>
                  </a:lnTo>
                  <a:lnTo>
                    <a:pt x="1920607" y="1991051"/>
                  </a:lnTo>
                  <a:lnTo>
                    <a:pt x="1937916" y="2002750"/>
                  </a:lnTo>
                  <a:lnTo>
                    <a:pt x="1958990" y="2007054"/>
                  </a:lnTo>
                  <a:lnTo>
                    <a:pt x="2032904" y="2007054"/>
                  </a:lnTo>
                  <a:lnTo>
                    <a:pt x="2025067" y="2018693"/>
                  </a:lnTo>
                  <a:lnTo>
                    <a:pt x="1995429" y="2038576"/>
                  </a:lnTo>
                  <a:lnTo>
                    <a:pt x="1958990" y="2045851"/>
                  </a:lnTo>
                  <a:close/>
                </a:path>
                <a:path w="2052319" h="2045970">
                  <a:moveTo>
                    <a:pt x="2032904" y="2007054"/>
                  </a:moveTo>
                  <a:lnTo>
                    <a:pt x="1958990" y="2007054"/>
                  </a:lnTo>
                  <a:lnTo>
                    <a:pt x="1980064" y="2002750"/>
                  </a:lnTo>
                  <a:lnTo>
                    <a:pt x="1997373" y="1991051"/>
                  </a:lnTo>
                  <a:lnTo>
                    <a:pt x="2009094" y="1973775"/>
                  </a:lnTo>
                  <a:lnTo>
                    <a:pt x="2013406" y="1952740"/>
                  </a:lnTo>
                  <a:lnTo>
                    <a:pt x="2009094" y="1931705"/>
                  </a:lnTo>
                  <a:lnTo>
                    <a:pt x="1997373" y="1914429"/>
                  </a:lnTo>
                  <a:lnTo>
                    <a:pt x="1980064" y="1902729"/>
                  </a:lnTo>
                  <a:lnTo>
                    <a:pt x="1958990" y="1898425"/>
                  </a:lnTo>
                  <a:lnTo>
                    <a:pt x="2032904" y="1898425"/>
                  </a:lnTo>
                  <a:lnTo>
                    <a:pt x="2044987" y="1916368"/>
                  </a:lnTo>
                  <a:lnTo>
                    <a:pt x="2052275" y="1952740"/>
                  </a:lnTo>
                  <a:lnTo>
                    <a:pt x="2044987" y="1989111"/>
                  </a:lnTo>
                  <a:lnTo>
                    <a:pt x="2032904" y="2007054"/>
                  </a:lnTo>
                  <a:close/>
                </a:path>
                <a:path w="2052319" h="2045970">
                  <a:moveTo>
                    <a:pt x="962652" y="1112156"/>
                  </a:moveTo>
                  <a:lnTo>
                    <a:pt x="935443" y="1084999"/>
                  </a:lnTo>
                  <a:lnTo>
                    <a:pt x="998929" y="1021632"/>
                  </a:lnTo>
                  <a:lnTo>
                    <a:pt x="935443" y="958265"/>
                  </a:lnTo>
                  <a:lnTo>
                    <a:pt x="962652" y="931107"/>
                  </a:lnTo>
                  <a:lnTo>
                    <a:pt x="1024842" y="994475"/>
                  </a:lnTo>
                  <a:lnTo>
                    <a:pt x="1079258" y="994475"/>
                  </a:lnTo>
                  <a:lnTo>
                    <a:pt x="1052050" y="1021632"/>
                  </a:lnTo>
                  <a:lnTo>
                    <a:pt x="1079258" y="1048789"/>
                  </a:lnTo>
                  <a:lnTo>
                    <a:pt x="1024842" y="1048789"/>
                  </a:lnTo>
                  <a:lnTo>
                    <a:pt x="962652" y="1112156"/>
                  </a:lnTo>
                  <a:close/>
                </a:path>
                <a:path w="2052319" h="2045970">
                  <a:moveTo>
                    <a:pt x="1079258" y="994475"/>
                  </a:moveTo>
                  <a:lnTo>
                    <a:pt x="1024842" y="994475"/>
                  </a:lnTo>
                  <a:lnTo>
                    <a:pt x="1088328" y="931107"/>
                  </a:lnTo>
                  <a:lnTo>
                    <a:pt x="1115536" y="958265"/>
                  </a:lnTo>
                  <a:lnTo>
                    <a:pt x="1079258" y="994475"/>
                  </a:lnTo>
                  <a:close/>
                </a:path>
                <a:path w="2052319" h="2045970">
                  <a:moveTo>
                    <a:pt x="1088328" y="1112156"/>
                  </a:moveTo>
                  <a:lnTo>
                    <a:pt x="1024842" y="1048789"/>
                  </a:lnTo>
                  <a:lnTo>
                    <a:pt x="1079258" y="1048789"/>
                  </a:lnTo>
                  <a:lnTo>
                    <a:pt x="1115536" y="1084999"/>
                  </a:lnTo>
                  <a:lnTo>
                    <a:pt x="1088328" y="1112156"/>
                  </a:lnTo>
                  <a:close/>
                </a:path>
                <a:path w="2052319" h="2045970">
                  <a:moveTo>
                    <a:pt x="93285" y="1114743"/>
                  </a:moveTo>
                  <a:lnTo>
                    <a:pt x="56845" y="1107468"/>
                  </a:lnTo>
                  <a:lnTo>
                    <a:pt x="27208" y="1087585"/>
                  </a:lnTo>
                  <a:lnTo>
                    <a:pt x="7287" y="1058003"/>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3180" y="1042667"/>
                  </a:lnTo>
                  <a:lnTo>
                    <a:pt x="54902" y="1059943"/>
                  </a:lnTo>
                  <a:lnTo>
                    <a:pt x="72211" y="1071643"/>
                  </a:lnTo>
                  <a:lnTo>
                    <a:pt x="93285" y="1075946"/>
                  </a:lnTo>
                  <a:lnTo>
                    <a:pt x="167199" y="1075946"/>
                  </a:lnTo>
                  <a:lnTo>
                    <a:pt x="159362" y="1087585"/>
                  </a:lnTo>
                  <a:lnTo>
                    <a:pt x="129724" y="1107468"/>
                  </a:lnTo>
                  <a:lnTo>
                    <a:pt x="93285" y="1114743"/>
                  </a:lnTo>
                  <a:close/>
                </a:path>
                <a:path w="2052319" h="2045970">
                  <a:moveTo>
                    <a:pt x="167199" y="1075946"/>
                  </a:moveTo>
                  <a:lnTo>
                    <a:pt x="93285" y="1075946"/>
                  </a:lnTo>
                  <a:lnTo>
                    <a:pt x="114359" y="1071643"/>
                  </a:lnTo>
                  <a:lnTo>
                    <a:pt x="131668" y="1059943"/>
                  </a:lnTo>
                  <a:lnTo>
                    <a:pt x="143389" y="1042667"/>
                  </a:lnTo>
                  <a:lnTo>
                    <a:pt x="147701" y="1021632"/>
                  </a:lnTo>
                  <a:lnTo>
                    <a:pt x="143389" y="1000597"/>
                  </a:lnTo>
                  <a:lnTo>
                    <a:pt x="131668" y="983321"/>
                  </a:lnTo>
                  <a:lnTo>
                    <a:pt x="114359" y="971621"/>
                  </a:lnTo>
                  <a:lnTo>
                    <a:pt x="93285" y="967317"/>
                  </a:lnTo>
                  <a:lnTo>
                    <a:pt x="167199" y="967317"/>
                  </a:lnTo>
                  <a:lnTo>
                    <a:pt x="179282" y="985260"/>
                  </a:lnTo>
                  <a:lnTo>
                    <a:pt x="186570" y="1021632"/>
                  </a:lnTo>
                  <a:lnTo>
                    <a:pt x="179282" y="1058003"/>
                  </a:lnTo>
                  <a:lnTo>
                    <a:pt x="167199" y="1075946"/>
                  </a:lnTo>
                  <a:close/>
                </a:path>
                <a:path w="2052319" h="2045970">
                  <a:moveTo>
                    <a:pt x="31095" y="2041971"/>
                  </a:moveTo>
                  <a:lnTo>
                    <a:pt x="3886" y="2014814"/>
                  </a:lnTo>
                  <a:lnTo>
                    <a:pt x="67372" y="1951447"/>
                  </a:lnTo>
                  <a:lnTo>
                    <a:pt x="3886" y="1888080"/>
                  </a:lnTo>
                  <a:lnTo>
                    <a:pt x="31095" y="1860922"/>
                  </a:lnTo>
                  <a:lnTo>
                    <a:pt x="94580" y="1924289"/>
                  </a:lnTo>
                  <a:lnTo>
                    <a:pt x="147701" y="1924289"/>
                  </a:lnTo>
                  <a:lnTo>
                    <a:pt x="120493" y="1951447"/>
                  </a:lnTo>
                  <a:lnTo>
                    <a:pt x="147701" y="1978604"/>
                  </a:lnTo>
                  <a:lnTo>
                    <a:pt x="94580" y="1978604"/>
                  </a:lnTo>
                  <a:lnTo>
                    <a:pt x="31095" y="2041971"/>
                  </a:lnTo>
                  <a:close/>
                </a:path>
                <a:path w="2052319" h="2045970">
                  <a:moveTo>
                    <a:pt x="147701" y="1924289"/>
                  </a:moveTo>
                  <a:lnTo>
                    <a:pt x="94580" y="1924289"/>
                  </a:lnTo>
                  <a:lnTo>
                    <a:pt x="156771" y="1860922"/>
                  </a:lnTo>
                  <a:lnTo>
                    <a:pt x="183979" y="1888080"/>
                  </a:lnTo>
                  <a:lnTo>
                    <a:pt x="147701" y="1924289"/>
                  </a:lnTo>
                  <a:close/>
                </a:path>
                <a:path w="2052319" h="2045970">
                  <a:moveTo>
                    <a:pt x="156771" y="2041971"/>
                  </a:moveTo>
                  <a:lnTo>
                    <a:pt x="94580" y="1978604"/>
                  </a:lnTo>
                  <a:lnTo>
                    <a:pt x="147701" y="1978604"/>
                  </a:lnTo>
                  <a:lnTo>
                    <a:pt x="183979" y="2014814"/>
                  </a:lnTo>
                  <a:lnTo>
                    <a:pt x="156771" y="2041971"/>
                  </a:lnTo>
                  <a:close/>
                </a:path>
              </a:pathLst>
            </a:custGeom>
            <a:solidFill>
              <a:srgbClr val="0F0E0D"/>
            </a:solidFill>
          </p:spPr>
          <p:txBody>
            <a:bodyPr wrap="square" lIns="0" tIns="0" rIns="0" bIns="0" rtlCol="0"/>
            <a:lstStyle/>
            <a:p>
              <a:endParaRPr/>
            </a:p>
          </p:txBody>
        </p:sp>
        <p:sp>
          <p:nvSpPr>
            <p:cNvPr id="14" name="object 15">
              <a:extLst>
                <a:ext uri="{FF2B5EF4-FFF2-40B4-BE49-F238E27FC236}">
                  <a16:creationId xmlns:a16="http://schemas.microsoft.com/office/drawing/2014/main" id="{4CB59396-D6BE-8A4F-8E7C-F490471194F3}"/>
                </a:ext>
              </a:extLst>
            </p:cNvPr>
            <p:cNvSpPr/>
            <p:nvPr/>
          </p:nvSpPr>
          <p:spPr>
            <a:xfrm>
              <a:off x="14593579" y="6802613"/>
              <a:ext cx="2052320" cy="1043940"/>
            </a:xfrm>
            <a:custGeom>
              <a:avLst/>
              <a:gdLst/>
              <a:ahLst/>
              <a:cxnLst/>
              <a:rect l="l" t="t" r="r" b="b"/>
              <a:pathLst>
                <a:path w="2052319" h="104394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19" h="104394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19" h="1043940">
                  <a:moveTo>
                    <a:pt x="2048395" y="1043581"/>
                  </a:moveTo>
                  <a:lnTo>
                    <a:pt x="1869584" y="1043581"/>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5" y="1024218"/>
                  </a:lnTo>
                  <a:lnTo>
                    <a:pt x="2048395" y="1043581"/>
                  </a:lnTo>
                  <a:close/>
                </a:path>
              </a:pathLst>
            </a:custGeom>
            <a:solidFill>
              <a:srgbClr val="FFFFFF"/>
            </a:solidFill>
          </p:spPr>
          <p:txBody>
            <a:bodyPr wrap="square" lIns="0" tIns="0" rIns="0" bIns="0" rtlCol="0"/>
            <a:lstStyle/>
            <a:p>
              <a:endParaRPr/>
            </a:p>
          </p:txBody>
        </p:sp>
        <p:sp>
          <p:nvSpPr>
            <p:cNvPr id="15" name="object 16">
              <a:extLst>
                <a:ext uri="{FF2B5EF4-FFF2-40B4-BE49-F238E27FC236}">
                  <a16:creationId xmlns:a16="http://schemas.microsoft.com/office/drawing/2014/main" id="{586F1D9C-B50F-9D41-AFBC-D24249BCF898}"/>
                </a:ext>
              </a:extLst>
            </p:cNvPr>
            <p:cNvSpPr/>
            <p:nvPr/>
          </p:nvSpPr>
          <p:spPr>
            <a:xfrm>
              <a:off x="14593579" y="6805200"/>
              <a:ext cx="2049780" cy="1041400"/>
            </a:xfrm>
            <a:custGeom>
              <a:avLst/>
              <a:gdLst/>
              <a:ahLst/>
              <a:cxnLst/>
              <a:rect l="l" t="t" r="r" b="b"/>
              <a:pathLst>
                <a:path w="2049780" h="104140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49780" h="1041400">
                  <a:moveTo>
                    <a:pt x="2013406" y="63367"/>
                  </a:moveTo>
                  <a:lnTo>
                    <a:pt x="1958990" y="63367"/>
                  </a:lnTo>
                  <a:lnTo>
                    <a:pt x="2022476" y="0"/>
                  </a:lnTo>
                  <a:lnTo>
                    <a:pt x="2049684" y="27157"/>
                  </a:lnTo>
                  <a:lnTo>
                    <a:pt x="2013406" y="63367"/>
                  </a:lnTo>
                  <a:close/>
                </a:path>
                <a:path w="2049780" h="1041400">
                  <a:moveTo>
                    <a:pt x="2022476" y="181048"/>
                  </a:moveTo>
                  <a:lnTo>
                    <a:pt x="1958990" y="117681"/>
                  </a:lnTo>
                  <a:lnTo>
                    <a:pt x="2013406" y="117681"/>
                  </a:lnTo>
                  <a:lnTo>
                    <a:pt x="2049684" y="153891"/>
                  </a:lnTo>
                  <a:lnTo>
                    <a:pt x="2022476" y="181048"/>
                  </a:lnTo>
                  <a:close/>
                </a:path>
                <a:path w="2049780" h="1041400">
                  <a:moveTo>
                    <a:pt x="1071449" y="1040994"/>
                  </a:moveTo>
                  <a:lnTo>
                    <a:pt x="979530" y="1040994"/>
                  </a:lnTo>
                  <a:lnTo>
                    <a:pt x="998929" y="1021632"/>
                  </a:lnTo>
                  <a:lnTo>
                    <a:pt x="935443" y="958265"/>
                  </a:lnTo>
                  <a:lnTo>
                    <a:pt x="962652" y="931107"/>
                  </a:lnTo>
                  <a:lnTo>
                    <a:pt x="1024842" y="994475"/>
                  </a:lnTo>
                  <a:lnTo>
                    <a:pt x="1079258" y="994475"/>
                  </a:lnTo>
                  <a:lnTo>
                    <a:pt x="1052050" y="1021632"/>
                  </a:lnTo>
                  <a:lnTo>
                    <a:pt x="1071449" y="1040994"/>
                  </a:lnTo>
                  <a:close/>
                </a:path>
                <a:path w="2049780" h="1041400">
                  <a:moveTo>
                    <a:pt x="1079258" y="994475"/>
                  </a:moveTo>
                  <a:lnTo>
                    <a:pt x="1024842" y="994475"/>
                  </a:lnTo>
                  <a:lnTo>
                    <a:pt x="1088328" y="931107"/>
                  </a:lnTo>
                  <a:lnTo>
                    <a:pt x="1115536" y="958265"/>
                  </a:lnTo>
                  <a:lnTo>
                    <a:pt x="1079258" y="994475"/>
                  </a:lnTo>
                  <a:close/>
                </a:path>
                <a:path w="2049780" h="1041400">
                  <a:moveTo>
                    <a:pt x="42838" y="1040994"/>
                  </a:moveTo>
                  <a:lnTo>
                    <a:pt x="3879" y="1040994"/>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2838" y="1040994"/>
                  </a:lnTo>
                  <a:close/>
                </a:path>
                <a:path w="2049780" h="1041400">
                  <a:moveTo>
                    <a:pt x="182690" y="1040994"/>
                  </a:moveTo>
                  <a:lnTo>
                    <a:pt x="143732" y="1040994"/>
                  </a:lnTo>
                  <a:lnTo>
                    <a:pt x="147701" y="1021632"/>
                  </a:lnTo>
                  <a:lnTo>
                    <a:pt x="143389" y="1000597"/>
                  </a:lnTo>
                  <a:lnTo>
                    <a:pt x="131668" y="983321"/>
                  </a:lnTo>
                  <a:lnTo>
                    <a:pt x="114359" y="971621"/>
                  </a:lnTo>
                  <a:lnTo>
                    <a:pt x="93285" y="967317"/>
                  </a:lnTo>
                  <a:lnTo>
                    <a:pt x="167199" y="967317"/>
                  </a:lnTo>
                  <a:lnTo>
                    <a:pt x="179282" y="985260"/>
                  </a:lnTo>
                  <a:lnTo>
                    <a:pt x="186570" y="1021632"/>
                  </a:lnTo>
                  <a:lnTo>
                    <a:pt x="182690" y="1040994"/>
                  </a:lnTo>
                  <a:close/>
                </a:path>
              </a:pathLst>
            </a:custGeom>
            <a:solidFill>
              <a:srgbClr val="0F0E0D"/>
            </a:solidFill>
          </p:spPr>
          <p:txBody>
            <a:bodyPr wrap="square" lIns="0" tIns="0" rIns="0" bIns="0" rtlCol="0"/>
            <a:lstStyle/>
            <a:p>
              <a:endParaRPr/>
            </a:p>
          </p:txBody>
        </p:sp>
        <p:sp>
          <p:nvSpPr>
            <p:cNvPr id="16" name="object 17">
              <a:extLst>
                <a:ext uri="{FF2B5EF4-FFF2-40B4-BE49-F238E27FC236}">
                  <a16:creationId xmlns:a16="http://schemas.microsoft.com/office/drawing/2014/main" id="{3AE668B1-11E4-E146-8A5F-7ECAAB915768}"/>
                </a:ext>
              </a:extLst>
            </p:cNvPr>
            <p:cNvSpPr/>
            <p:nvPr/>
          </p:nvSpPr>
          <p:spPr>
            <a:xfrm>
              <a:off x="11822906" y="3948809"/>
              <a:ext cx="5435489" cy="5294819"/>
            </a:xfrm>
            <a:prstGeom prst="rect">
              <a:avLst/>
            </a:prstGeom>
            <a:blipFill>
              <a:blip r:embed="rId5" cstate="print"/>
              <a:stretch>
                <a:fillRect/>
              </a:stretch>
            </a:blipFill>
          </p:spPr>
          <p:txBody>
            <a:bodyPr wrap="square" lIns="0" tIns="0" rIns="0" bIns="0" rtlCol="0"/>
            <a:lstStyle/>
            <a:p>
              <a:endParaRPr/>
            </a:p>
          </p:txBody>
        </p:sp>
        <p:sp>
          <p:nvSpPr>
            <p:cNvPr id="17" name="object 18">
              <a:extLst>
                <a:ext uri="{FF2B5EF4-FFF2-40B4-BE49-F238E27FC236}">
                  <a16:creationId xmlns:a16="http://schemas.microsoft.com/office/drawing/2014/main" id="{5A7C182A-2442-834B-A59F-CF9664652017}"/>
                </a:ext>
              </a:extLst>
            </p:cNvPr>
            <p:cNvSpPr/>
            <p:nvPr/>
          </p:nvSpPr>
          <p:spPr>
            <a:xfrm>
              <a:off x="12641636" y="5309609"/>
              <a:ext cx="1402715" cy="3350895"/>
            </a:xfrm>
            <a:custGeom>
              <a:avLst/>
              <a:gdLst/>
              <a:ahLst/>
              <a:cxnLst/>
              <a:rect l="l" t="t" r="r" b="b"/>
              <a:pathLst>
                <a:path w="1402715" h="3350895">
                  <a:moveTo>
                    <a:pt x="738401" y="3350612"/>
                  </a:moveTo>
                  <a:lnTo>
                    <a:pt x="730254" y="3348439"/>
                  </a:lnTo>
                  <a:lnTo>
                    <a:pt x="596134" y="3261694"/>
                  </a:lnTo>
                  <a:lnTo>
                    <a:pt x="0" y="2343273"/>
                  </a:lnTo>
                  <a:lnTo>
                    <a:pt x="92858" y="2274861"/>
                  </a:lnTo>
                  <a:lnTo>
                    <a:pt x="693843" y="3163957"/>
                  </a:lnTo>
                  <a:lnTo>
                    <a:pt x="750189" y="3332967"/>
                  </a:lnTo>
                  <a:lnTo>
                    <a:pt x="750257" y="3341420"/>
                  </a:lnTo>
                  <a:lnTo>
                    <a:pt x="745698" y="3347787"/>
                  </a:lnTo>
                  <a:lnTo>
                    <a:pt x="738401" y="3350612"/>
                  </a:lnTo>
                  <a:close/>
                </a:path>
                <a:path w="1402715" h="3350895">
                  <a:moveTo>
                    <a:pt x="1364942" y="74932"/>
                  </a:moveTo>
                  <a:lnTo>
                    <a:pt x="1350363" y="71989"/>
                  </a:lnTo>
                  <a:lnTo>
                    <a:pt x="1338455" y="63965"/>
                  </a:lnTo>
                  <a:lnTo>
                    <a:pt x="1330424" y="52064"/>
                  </a:lnTo>
                  <a:lnTo>
                    <a:pt x="1327479" y="37491"/>
                  </a:lnTo>
                  <a:lnTo>
                    <a:pt x="1330424" y="22894"/>
                  </a:lnTo>
                  <a:lnTo>
                    <a:pt x="1338455" y="10977"/>
                  </a:lnTo>
                  <a:lnTo>
                    <a:pt x="1350363" y="2945"/>
                  </a:lnTo>
                  <a:lnTo>
                    <a:pt x="1364942" y="0"/>
                  </a:lnTo>
                  <a:lnTo>
                    <a:pt x="1379513" y="2945"/>
                  </a:lnTo>
                  <a:lnTo>
                    <a:pt x="1391418" y="10977"/>
                  </a:lnTo>
                  <a:lnTo>
                    <a:pt x="1399447" y="22894"/>
                  </a:lnTo>
                  <a:lnTo>
                    <a:pt x="1402392" y="37491"/>
                  </a:lnTo>
                  <a:lnTo>
                    <a:pt x="1399447" y="52064"/>
                  </a:lnTo>
                  <a:lnTo>
                    <a:pt x="1391418" y="63965"/>
                  </a:lnTo>
                  <a:lnTo>
                    <a:pt x="1379513" y="71989"/>
                  </a:lnTo>
                  <a:lnTo>
                    <a:pt x="1364942" y="74932"/>
                  </a:lnTo>
                  <a:close/>
                </a:path>
                <a:path w="1402715" h="3350895">
                  <a:moveTo>
                    <a:pt x="912122" y="127022"/>
                  </a:moveTo>
                  <a:lnTo>
                    <a:pt x="897545" y="124078"/>
                  </a:lnTo>
                  <a:lnTo>
                    <a:pt x="885641" y="116049"/>
                  </a:lnTo>
                  <a:lnTo>
                    <a:pt x="877615" y="104144"/>
                  </a:lnTo>
                  <a:lnTo>
                    <a:pt x="874672" y="89569"/>
                  </a:lnTo>
                  <a:lnTo>
                    <a:pt x="877615" y="75001"/>
                  </a:lnTo>
                  <a:lnTo>
                    <a:pt x="885641" y="63099"/>
                  </a:lnTo>
                  <a:lnTo>
                    <a:pt x="897545" y="55072"/>
                  </a:lnTo>
                  <a:lnTo>
                    <a:pt x="912122" y="52128"/>
                  </a:lnTo>
                  <a:lnTo>
                    <a:pt x="926723" y="55072"/>
                  </a:lnTo>
                  <a:lnTo>
                    <a:pt x="938642" y="63099"/>
                  </a:lnTo>
                  <a:lnTo>
                    <a:pt x="946677" y="75001"/>
                  </a:lnTo>
                  <a:lnTo>
                    <a:pt x="949623" y="89569"/>
                  </a:lnTo>
                  <a:lnTo>
                    <a:pt x="946677" y="104144"/>
                  </a:lnTo>
                  <a:lnTo>
                    <a:pt x="938642" y="116049"/>
                  </a:lnTo>
                  <a:lnTo>
                    <a:pt x="926723" y="124078"/>
                  </a:lnTo>
                  <a:lnTo>
                    <a:pt x="912122" y="127022"/>
                  </a:lnTo>
                  <a:close/>
                </a:path>
              </a:pathLst>
            </a:custGeom>
            <a:solidFill>
              <a:srgbClr val="0F0E0D"/>
            </a:solidFill>
          </p:spPr>
          <p:txBody>
            <a:bodyPr wrap="square" lIns="0" tIns="0" rIns="0" bIns="0" rtlCol="0"/>
            <a:lstStyle/>
            <a:p>
              <a:endParaRPr/>
            </a:p>
          </p:txBody>
        </p:sp>
      </p:grpSp>
      <p:sp>
        <p:nvSpPr>
          <p:cNvPr id="18" name="object 7">
            <a:extLst>
              <a:ext uri="{FF2B5EF4-FFF2-40B4-BE49-F238E27FC236}">
                <a16:creationId xmlns:a16="http://schemas.microsoft.com/office/drawing/2014/main" id="{8E5FEB54-9528-9B42-A24B-926C2E82363B}"/>
              </a:ext>
            </a:extLst>
          </p:cNvPr>
          <p:cNvSpPr/>
          <p:nvPr/>
        </p:nvSpPr>
        <p:spPr>
          <a:xfrm>
            <a:off x="14925683" y="2431228"/>
            <a:ext cx="2047239" cy="216535"/>
          </a:xfrm>
          <a:custGeom>
            <a:avLst/>
            <a:gdLst/>
            <a:ahLst/>
            <a:cxnLst/>
            <a:rect l="l" t="t" r="r" b="b"/>
            <a:pathLst>
              <a:path w="2047240" h="216535">
                <a:moveTo>
                  <a:pt x="1953807" y="201740"/>
                </a:moveTo>
                <a:lnTo>
                  <a:pt x="1917368" y="194465"/>
                </a:lnTo>
                <a:lnTo>
                  <a:pt x="1887730" y="174582"/>
                </a:lnTo>
                <a:lnTo>
                  <a:pt x="1867810" y="145000"/>
                </a:lnTo>
                <a:lnTo>
                  <a:pt x="1860522" y="108629"/>
                </a:lnTo>
                <a:lnTo>
                  <a:pt x="1867810" y="72257"/>
                </a:lnTo>
                <a:lnTo>
                  <a:pt x="1887730" y="42675"/>
                </a:lnTo>
                <a:lnTo>
                  <a:pt x="1917368" y="22792"/>
                </a:lnTo>
                <a:lnTo>
                  <a:pt x="1953807" y="15518"/>
                </a:lnTo>
                <a:lnTo>
                  <a:pt x="1990247" y="22792"/>
                </a:lnTo>
                <a:lnTo>
                  <a:pt x="2019884" y="42675"/>
                </a:lnTo>
                <a:lnTo>
                  <a:pt x="2027722" y="54314"/>
                </a:lnTo>
                <a:lnTo>
                  <a:pt x="1953807" y="54314"/>
                </a:lnTo>
                <a:lnTo>
                  <a:pt x="1932733" y="58618"/>
                </a:lnTo>
                <a:lnTo>
                  <a:pt x="1915424" y="70318"/>
                </a:lnTo>
                <a:lnTo>
                  <a:pt x="1903703" y="87594"/>
                </a:lnTo>
                <a:lnTo>
                  <a:pt x="1899391" y="108629"/>
                </a:lnTo>
                <a:lnTo>
                  <a:pt x="1903703" y="129664"/>
                </a:lnTo>
                <a:lnTo>
                  <a:pt x="1915424" y="146940"/>
                </a:lnTo>
                <a:lnTo>
                  <a:pt x="1932733" y="158639"/>
                </a:lnTo>
                <a:lnTo>
                  <a:pt x="1953807" y="162943"/>
                </a:lnTo>
                <a:lnTo>
                  <a:pt x="2027722" y="162943"/>
                </a:lnTo>
                <a:lnTo>
                  <a:pt x="2019884" y="174582"/>
                </a:lnTo>
                <a:lnTo>
                  <a:pt x="1990247" y="194465"/>
                </a:lnTo>
                <a:lnTo>
                  <a:pt x="1953807" y="201740"/>
                </a:lnTo>
                <a:close/>
              </a:path>
              <a:path w="2047240" h="216535">
                <a:moveTo>
                  <a:pt x="2027722" y="162943"/>
                </a:moveTo>
                <a:lnTo>
                  <a:pt x="1953807" y="162943"/>
                </a:lnTo>
                <a:lnTo>
                  <a:pt x="1974882" y="158639"/>
                </a:lnTo>
                <a:lnTo>
                  <a:pt x="1992190" y="146940"/>
                </a:lnTo>
                <a:lnTo>
                  <a:pt x="2003912" y="129664"/>
                </a:lnTo>
                <a:lnTo>
                  <a:pt x="2008224" y="108629"/>
                </a:lnTo>
                <a:lnTo>
                  <a:pt x="2003912" y="87594"/>
                </a:lnTo>
                <a:lnTo>
                  <a:pt x="1992190" y="70318"/>
                </a:lnTo>
                <a:lnTo>
                  <a:pt x="1974882" y="58618"/>
                </a:lnTo>
                <a:lnTo>
                  <a:pt x="1953807" y="54314"/>
                </a:lnTo>
                <a:lnTo>
                  <a:pt x="2027722" y="54314"/>
                </a:lnTo>
                <a:lnTo>
                  <a:pt x="2039805" y="72257"/>
                </a:lnTo>
                <a:lnTo>
                  <a:pt x="2047093" y="108629"/>
                </a:lnTo>
                <a:lnTo>
                  <a:pt x="2039805" y="145000"/>
                </a:lnTo>
                <a:lnTo>
                  <a:pt x="2027722" y="162943"/>
                </a:lnTo>
                <a:close/>
              </a:path>
              <a:path w="2047240" h="216535">
                <a:moveTo>
                  <a:pt x="1041685" y="215965"/>
                </a:moveTo>
                <a:lnTo>
                  <a:pt x="1002816" y="215965"/>
                </a:lnTo>
                <a:lnTo>
                  <a:pt x="1002816" y="128027"/>
                </a:lnTo>
                <a:lnTo>
                  <a:pt x="916009" y="128027"/>
                </a:lnTo>
                <a:lnTo>
                  <a:pt x="916009" y="89231"/>
                </a:lnTo>
                <a:lnTo>
                  <a:pt x="1004112" y="89231"/>
                </a:lnTo>
                <a:lnTo>
                  <a:pt x="1004112" y="0"/>
                </a:lnTo>
                <a:lnTo>
                  <a:pt x="1042981" y="0"/>
                </a:lnTo>
                <a:lnTo>
                  <a:pt x="1042981" y="87937"/>
                </a:lnTo>
                <a:lnTo>
                  <a:pt x="1132379" y="87937"/>
                </a:lnTo>
                <a:lnTo>
                  <a:pt x="1132379" y="126734"/>
                </a:lnTo>
                <a:lnTo>
                  <a:pt x="1041685" y="126734"/>
                </a:lnTo>
                <a:lnTo>
                  <a:pt x="1041685" y="215965"/>
                </a:lnTo>
                <a:close/>
              </a:path>
              <a:path w="2047240" h="216535">
                <a:moveTo>
                  <a:pt x="93285" y="201740"/>
                </a:moveTo>
                <a:lnTo>
                  <a:pt x="56845" y="194465"/>
                </a:lnTo>
                <a:lnTo>
                  <a:pt x="27208" y="174582"/>
                </a:lnTo>
                <a:lnTo>
                  <a:pt x="7287" y="145000"/>
                </a:lnTo>
                <a:lnTo>
                  <a:pt x="0" y="108629"/>
                </a:lnTo>
                <a:lnTo>
                  <a:pt x="7470" y="72257"/>
                </a:lnTo>
                <a:lnTo>
                  <a:pt x="27694" y="42675"/>
                </a:lnTo>
                <a:lnTo>
                  <a:pt x="57392" y="22792"/>
                </a:lnTo>
                <a:lnTo>
                  <a:pt x="93285" y="15518"/>
                </a:lnTo>
                <a:lnTo>
                  <a:pt x="129724" y="22792"/>
                </a:lnTo>
                <a:lnTo>
                  <a:pt x="159362" y="42675"/>
                </a:lnTo>
                <a:lnTo>
                  <a:pt x="167199" y="54314"/>
                </a:lnTo>
                <a:lnTo>
                  <a:pt x="93285" y="54314"/>
                </a:lnTo>
                <a:lnTo>
                  <a:pt x="72211" y="58618"/>
                </a:lnTo>
                <a:lnTo>
                  <a:pt x="54902" y="70318"/>
                </a:lnTo>
                <a:lnTo>
                  <a:pt x="43180" y="87594"/>
                </a:lnTo>
                <a:lnTo>
                  <a:pt x="38868" y="108629"/>
                </a:lnTo>
                <a:lnTo>
                  <a:pt x="43180" y="129664"/>
                </a:lnTo>
                <a:lnTo>
                  <a:pt x="54902" y="146940"/>
                </a:lnTo>
                <a:lnTo>
                  <a:pt x="72211" y="158639"/>
                </a:lnTo>
                <a:lnTo>
                  <a:pt x="93285" y="162943"/>
                </a:lnTo>
                <a:lnTo>
                  <a:pt x="167199" y="162943"/>
                </a:lnTo>
                <a:lnTo>
                  <a:pt x="159362" y="174582"/>
                </a:lnTo>
                <a:lnTo>
                  <a:pt x="129724" y="194465"/>
                </a:lnTo>
                <a:lnTo>
                  <a:pt x="93285" y="201740"/>
                </a:lnTo>
                <a:close/>
              </a:path>
              <a:path w="2047240" h="216535">
                <a:moveTo>
                  <a:pt x="167199" y="162943"/>
                </a:moveTo>
                <a:lnTo>
                  <a:pt x="93285" y="162943"/>
                </a:lnTo>
                <a:lnTo>
                  <a:pt x="114359" y="158639"/>
                </a:lnTo>
                <a:lnTo>
                  <a:pt x="131668" y="146940"/>
                </a:lnTo>
                <a:lnTo>
                  <a:pt x="143389" y="129664"/>
                </a:lnTo>
                <a:lnTo>
                  <a:pt x="147701" y="108629"/>
                </a:lnTo>
                <a:lnTo>
                  <a:pt x="143389" y="87594"/>
                </a:lnTo>
                <a:lnTo>
                  <a:pt x="131668" y="70318"/>
                </a:lnTo>
                <a:lnTo>
                  <a:pt x="114359" y="58618"/>
                </a:lnTo>
                <a:lnTo>
                  <a:pt x="93285" y="54314"/>
                </a:lnTo>
                <a:lnTo>
                  <a:pt x="167199" y="54314"/>
                </a:lnTo>
                <a:lnTo>
                  <a:pt x="179282" y="72257"/>
                </a:lnTo>
                <a:lnTo>
                  <a:pt x="186570" y="108629"/>
                </a:lnTo>
                <a:lnTo>
                  <a:pt x="179282" y="145000"/>
                </a:lnTo>
                <a:lnTo>
                  <a:pt x="167199" y="162943"/>
                </a:lnTo>
                <a:close/>
              </a:path>
            </a:pathLst>
          </a:custGeom>
          <a:solidFill>
            <a:srgbClr val="0F0E0D"/>
          </a:solidFill>
        </p:spPr>
        <p:txBody>
          <a:bodyPr wrap="square" lIns="0" tIns="0" rIns="0" bIns="0" rtlCol="0"/>
          <a:lstStyle/>
          <a:p>
            <a:endParaRPr/>
          </a:p>
        </p:txBody>
      </p:sp>
      <p:sp>
        <p:nvSpPr>
          <p:cNvPr id="19" name="object 6">
            <a:extLst>
              <a:ext uri="{FF2B5EF4-FFF2-40B4-BE49-F238E27FC236}">
                <a16:creationId xmlns:a16="http://schemas.microsoft.com/office/drawing/2014/main" id="{B73D05BE-02CB-BC49-A176-5535F4B85603}"/>
              </a:ext>
            </a:extLst>
          </p:cNvPr>
          <p:cNvSpPr/>
          <p:nvPr/>
        </p:nvSpPr>
        <p:spPr>
          <a:xfrm>
            <a:off x="17350370" y="2452757"/>
            <a:ext cx="180092" cy="181048"/>
          </a:xfrm>
          <a:prstGeom prst="rect">
            <a:avLst/>
          </a:prstGeom>
          <a:blipFill>
            <a:blip r:embed="rId6" cstate="print"/>
            <a:stretch>
              <a:fillRect/>
            </a:stretch>
          </a:blipFill>
        </p:spPr>
        <p:txBody>
          <a:bodyPr wrap="square" lIns="0" tIns="0" rIns="0" bIns="0" rtlCol="0"/>
          <a:lstStyle/>
          <a:p>
            <a:endParaRPr/>
          </a:p>
        </p:txBody>
      </p:sp>
      <p:sp>
        <p:nvSpPr>
          <p:cNvPr id="20" name="object 4">
            <a:extLst>
              <a:ext uri="{FF2B5EF4-FFF2-40B4-BE49-F238E27FC236}">
                <a16:creationId xmlns:a16="http://schemas.microsoft.com/office/drawing/2014/main" id="{392ABFC3-4960-B84E-B071-C9DC3D58AEEF}"/>
              </a:ext>
            </a:extLst>
          </p:cNvPr>
          <p:cNvSpPr/>
          <p:nvPr/>
        </p:nvSpPr>
        <p:spPr>
          <a:xfrm>
            <a:off x="16454390" y="9066525"/>
            <a:ext cx="955675" cy="500380"/>
          </a:xfrm>
          <a:custGeom>
            <a:avLst/>
            <a:gdLst/>
            <a:ahLst/>
            <a:cxnLst/>
            <a:rect l="l" t="t" r="r" b="b"/>
            <a:pathLst>
              <a:path w="955675" h="500379">
                <a:moveTo>
                  <a:pt x="706341" y="499998"/>
                </a:moveTo>
                <a:lnTo>
                  <a:pt x="249192" y="499998"/>
                </a:lnTo>
                <a:lnTo>
                  <a:pt x="204369" y="495970"/>
                </a:lnTo>
                <a:lnTo>
                  <a:pt x="162194" y="484359"/>
                </a:lnTo>
                <a:lnTo>
                  <a:pt x="123368" y="465874"/>
                </a:lnTo>
                <a:lnTo>
                  <a:pt x="88593" y="441223"/>
                </a:lnTo>
                <a:lnTo>
                  <a:pt x="58568" y="411115"/>
                </a:lnTo>
                <a:lnTo>
                  <a:pt x="33996" y="376258"/>
                </a:lnTo>
                <a:lnTo>
                  <a:pt x="15576" y="337362"/>
                </a:lnTo>
                <a:lnTo>
                  <a:pt x="4010" y="295135"/>
                </a:lnTo>
                <a:lnTo>
                  <a:pt x="0" y="250286"/>
                </a:lnTo>
                <a:lnTo>
                  <a:pt x="4010" y="205266"/>
                </a:lnTo>
                <a:lnTo>
                  <a:pt x="15576" y="162906"/>
                </a:lnTo>
                <a:lnTo>
                  <a:pt x="33996" y="123910"/>
                </a:lnTo>
                <a:lnTo>
                  <a:pt x="58568" y="88981"/>
                </a:lnTo>
                <a:lnTo>
                  <a:pt x="88593" y="58825"/>
                </a:lnTo>
                <a:lnTo>
                  <a:pt x="123368" y="34145"/>
                </a:lnTo>
                <a:lnTo>
                  <a:pt x="162194" y="15645"/>
                </a:lnTo>
                <a:lnTo>
                  <a:pt x="204369" y="4028"/>
                </a:lnTo>
                <a:lnTo>
                  <a:pt x="249192" y="0"/>
                </a:lnTo>
                <a:lnTo>
                  <a:pt x="706341" y="0"/>
                </a:lnTo>
                <a:lnTo>
                  <a:pt x="751164" y="4028"/>
                </a:lnTo>
                <a:lnTo>
                  <a:pt x="793339" y="15645"/>
                </a:lnTo>
                <a:lnTo>
                  <a:pt x="832165" y="34145"/>
                </a:lnTo>
                <a:lnTo>
                  <a:pt x="866940" y="58825"/>
                </a:lnTo>
                <a:lnTo>
                  <a:pt x="896965" y="88981"/>
                </a:lnTo>
                <a:lnTo>
                  <a:pt x="921537" y="123910"/>
                </a:lnTo>
                <a:lnTo>
                  <a:pt x="939956" y="162906"/>
                </a:lnTo>
                <a:lnTo>
                  <a:pt x="951522" y="205266"/>
                </a:lnTo>
                <a:lnTo>
                  <a:pt x="955533" y="250286"/>
                </a:lnTo>
                <a:lnTo>
                  <a:pt x="951353" y="295135"/>
                </a:lnTo>
                <a:lnTo>
                  <a:pt x="939660" y="337362"/>
                </a:lnTo>
                <a:lnTo>
                  <a:pt x="921156" y="376258"/>
                </a:lnTo>
                <a:lnTo>
                  <a:pt x="896541" y="411115"/>
                </a:lnTo>
                <a:lnTo>
                  <a:pt x="866517" y="441223"/>
                </a:lnTo>
                <a:lnTo>
                  <a:pt x="831784" y="465874"/>
                </a:lnTo>
                <a:lnTo>
                  <a:pt x="793043" y="484359"/>
                </a:lnTo>
                <a:lnTo>
                  <a:pt x="750995" y="495970"/>
                </a:lnTo>
                <a:lnTo>
                  <a:pt x="706341" y="499998"/>
                </a:lnTo>
                <a:close/>
              </a:path>
            </a:pathLst>
          </a:custGeom>
          <a:solidFill>
            <a:schemeClr val="bg1"/>
          </a:solidFill>
        </p:spPr>
        <p:txBody>
          <a:bodyPr wrap="square" lIns="0" tIns="0" rIns="0" bIns="0" rtlCol="0"/>
          <a:lstStyle/>
          <a:p>
            <a:endParaRPr dirty="0"/>
          </a:p>
        </p:txBody>
      </p:sp>
      <p:sp>
        <p:nvSpPr>
          <p:cNvPr id="21" name="object 11">
            <a:extLst>
              <a:ext uri="{FF2B5EF4-FFF2-40B4-BE49-F238E27FC236}">
                <a16:creationId xmlns:a16="http://schemas.microsoft.com/office/drawing/2014/main" id="{5A641D56-B14E-554C-B266-7269B1F7F90F}"/>
              </a:ext>
            </a:extLst>
          </p:cNvPr>
          <p:cNvSpPr txBox="1"/>
          <p:nvPr/>
        </p:nvSpPr>
        <p:spPr>
          <a:xfrm>
            <a:off x="16711247" y="9038040"/>
            <a:ext cx="441959" cy="482600"/>
          </a:xfrm>
          <a:prstGeom prst="rect">
            <a:avLst/>
          </a:prstGeom>
        </p:spPr>
        <p:txBody>
          <a:bodyPr vert="horz" wrap="square" lIns="0" tIns="12700" rIns="0" bIns="0" rtlCol="0">
            <a:spAutoFit/>
          </a:bodyPr>
          <a:lstStyle/>
          <a:p>
            <a:pPr marL="12700">
              <a:lnSpc>
                <a:spcPct val="100000"/>
              </a:lnSpc>
              <a:spcBef>
                <a:spcPts val="100"/>
              </a:spcBef>
            </a:pPr>
            <a:r>
              <a:rPr lang="en-US" sz="3000" b="1" spc="-35" dirty="0">
                <a:solidFill>
                  <a:srgbClr val="0F0E0D"/>
                </a:solidFill>
                <a:latin typeface="Arial"/>
                <a:cs typeface="Arial"/>
              </a:rPr>
              <a:t> 8</a:t>
            </a:r>
            <a:endParaRPr sz="3000" dirty="0">
              <a:latin typeface="Arial"/>
              <a:cs typeface="Arial"/>
            </a:endParaRPr>
          </a:p>
        </p:txBody>
      </p:sp>
      <p:sp>
        <p:nvSpPr>
          <p:cNvPr id="23" name="TextBox 22">
            <a:extLst>
              <a:ext uri="{FF2B5EF4-FFF2-40B4-BE49-F238E27FC236}">
                <a16:creationId xmlns:a16="http://schemas.microsoft.com/office/drawing/2014/main" id="{2884B49E-5C01-FE48-B888-529E53BA0B67}"/>
              </a:ext>
            </a:extLst>
          </p:cNvPr>
          <p:cNvSpPr txBox="1"/>
          <p:nvPr/>
        </p:nvSpPr>
        <p:spPr>
          <a:xfrm>
            <a:off x="750170" y="2757042"/>
            <a:ext cx="12434601" cy="830997"/>
          </a:xfrm>
          <a:prstGeom prst="rect">
            <a:avLst/>
          </a:prstGeom>
          <a:noFill/>
        </p:spPr>
        <p:txBody>
          <a:bodyPr wrap="square" rtlCol="0">
            <a:spAutoFit/>
          </a:bodyPr>
          <a:lstStyle/>
          <a:p>
            <a:pPr algn="just"/>
            <a:r>
              <a:rPr lang="en-US" sz="2400" dirty="0"/>
              <a:t>JDBC(Java Database Connectivity ) – is the Java API that manages connecting to a database, issuing queries and commands, and handling result sets obtained from the database.</a:t>
            </a:r>
          </a:p>
        </p:txBody>
      </p:sp>
      <p:sp>
        <p:nvSpPr>
          <p:cNvPr id="24" name="TextBox 23">
            <a:extLst>
              <a:ext uri="{FF2B5EF4-FFF2-40B4-BE49-F238E27FC236}">
                <a16:creationId xmlns:a16="http://schemas.microsoft.com/office/drawing/2014/main" id="{C638315C-65D3-114D-8394-FADA2785CE41}"/>
              </a:ext>
            </a:extLst>
          </p:cNvPr>
          <p:cNvSpPr txBox="1"/>
          <p:nvPr/>
        </p:nvSpPr>
        <p:spPr>
          <a:xfrm>
            <a:off x="750170" y="3535976"/>
            <a:ext cx="540533"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L</a:t>
            </a:r>
            <a:endParaRPr lang="ru-KZ" sz="5400" dirty="0">
              <a:cs typeface="Baloo" panose="03080902040302020200" pitchFamily="66" charset="0"/>
            </a:endParaRPr>
          </a:p>
        </p:txBody>
      </p:sp>
      <p:sp>
        <p:nvSpPr>
          <p:cNvPr id="25" name="TextBox 24">
            <a:extLst>
              <a:ext uri="{FF2B5EF4-FFF2-40B4-BE49-F238E27FC236}">
                <a16:creationId xmlns:a16="http://schemas.microsoft.com/office/drawing/2014/main" id="{6DCACFBF-75AB-2249-95EF-E241818E3878}"/>
              </a:ext>
            </a:extLst>
          </p:cNvPr>
          <p:cNvSpPr txBox="1"/>
          <p:nvPr/>
        </p:nvSpPr>
        <p:spPr>
          <a:xfrm>
            <a:off x="766011" y="4279512"/>
            <a:ext cx="12418760" cy="1200329"/>
          </a:xfrm>
          <a:prstGeom prst="rect">
            <a:avLst/>
          </a:prstGeom>
          <a:noFill/>
        </p:spPr>
        <p:txBody>
          <a:bodyPr wrap="square" rtlCol="0">
            <a:spAutoFit/>
          </a:bodyPr>
          <a:lstStyle/>
          <a:p>
            <a:pPr algn="just"/>
            <a:r>
              <a:rPr lang="en-US" sz="2400" dirty="0"/>
              <a:t>Liskov’s Substitution Principle – parent class should not be easily substituted with their child classes without blowing up the application. Code should never have to check which sub-type it’s dealing with.</a:t>
            </a:r>
            <a:endParaRPr lang="ru-KZ" sz="2400" dirty="0"/>
          </a:p>
        </p:txBody>
      </p:sp>
      <p:sp>
        <p:nvSpPr>
          <p:cNvPr id="26" name="TextBox 25">
            <a:extLst>
              <a:ext uri="{FF2B5EF4-FFF2-40B4-BE49-F238E27FC236}">
                <a16:creationId xmlns:a16="http://schemas.microsoft.com/office/drawing/2014/main" id="{79F3D5F6-49FA-7941-B73A-B997D035D809}"/>
              </a:ext>
            </a:extLst>
          </p:cNvPr>
          <p:cNvSpPr txBox="1"/>
          <p:nvPr/>
        </p:nvSpPr>
        <p:spPr>
          <a:xfrm>
            <a:off x="684446" y="5479841"/>
            <a:ext cx="671979"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O</a:t>
            </a:r>
            <a:endParaRPr lang="ru-KZ" sz="5400" dirty="0">
              <a:cs typeface="Baloo" panose="03080902040302020200" pitchFamily="66" charset="0"/>
            </a:endParaRPr>
          </a:p>
        </p:txBody>
      </p:sp>
      <p:sp>
        <p:nvSpPr>
          <p:cNvPr id="27" name="Прямоугольник 26">
            <a:extLst>
              <a:ext uri="{FF2B5EF4-FFF2-40B4-BE49-F238E27FC236}">
                <a16:creationId xmlns:a16="http://schemas.microsoft.com/office/drawing/2014/main" id="{7121D971-45E9-C94B-BAC9-8F487FD9C55F}"/>
              </a:ext>
            </a:extLst>
          </p:cNvPr>
          <p:cNvSpPr/>
          <p:nvPr/>
        </p:nvSpPr>
        <p:spPr>
          <a:xfrm>
            <a:off x="757538" y="6218505"/>
            <a:ext cx="9730934"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Overriding </a:t>
            </a:r>
            <a:r>
              <a:rPr lang="en-US" sz="2400" dirty="0"/>
              <a:t>– child class has the same method as declared in the parent class.</a:t>
            </a:r>
            <a:endParaRPr lang="ru-KZ"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34421EC1-7EF4-FD4B-AB7B-B356D8F171FD}"/>
              </a:ext>
            </a:extLst>
          </p:cNvPr>
          <p:cNvSpPr txBox="1"/>
          <p:nvPr/>
        </p:nvSpPr>
        <p:spPr>
          <a:xfrm>
            <a:off x="750170" y="6827807"/>
            <a:ext cx="587020"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P</a:t>
            </a:r>
            <a:endParaRPr lang="ru-KZ" sz="5400" dirty="0">
              <a:cs typeface="Baloo" panose="03080902040302020200" pitchFamily="66" charset="0"/>
            </a:endParaRPr>
          </a:p>
        </p:txBody>
      </p:sp>
      <p:sp>
        <p:nvSpPr>
          <p:cNvPr id="29" name="Прямоугольник 28">
            <a:extLst>
              <a:ext uri="{FF2B5EF4-FFF2-40B4-BE49-F238E27FC236}">
                <a16:creationId xmlns:a16="http://schemas.microsoft.com/office/drawing/2014/main" id="{2A1D1A33-4349-2A4B-8D07-8C79AB5E6137}"/>
              </a:ext>
            </a:extLst>
          </p:cNvPr>
          <p:cNvSpPr/>
          <p:nvPr/>
        </p:nvSpPr>
        <p:spPr>
          <a:xfrm>
            <a:off x="734749" y="7618480"/>
            <a:ext cx="12450021" cy="1200329"/>
          </a:xfrm>
          <a:prstGeom prst="rect">
            <a:avLst/>
          </a:prstGeom>
        </p:spPr>
        <p:txBody>
          <a:bodyPr wrap="square">
            <a:spAutoFit/>
          </a:bodyPr>
          <a:lstStyle/>
          <a:p>
            <a:pPr algn="just"/>
            <a:r>
              <a:rPr lang="en-US" sz="2400" dirty="0">
                <a:ea typeface="Calibri" panose="020F0502020204030204" pitchFamily="34" charset="0"/>
                <a:cs typeface="Times New Roman" panose="02020603050405020304" pitchFamily="18" charset="0"/>
              </a:rPr>
              <a:t>Polymorphism </a:t>
            </a:r>
            <a:r>
              <a:rPr lang="en-US" sz="2400" dirty="0"/>
              <a:t>– means "many forms", and it occurs when we have many classes that are related to each other by inheritance. Polymorphism uses methods to perform different tasks. This allows us to perform a single action in different ways.</a:t>
            </a:r>
            <a:r>
              <a:rPr lang="en-US" sz="2400" dirty="0">
                <a:ea typeface="Calibri" panose="020F0502020204030204" pitchFamily="34" charset="0"/>
                <a:cs typeface="Times New Roman" panose="02020603050405020304" pitchFamily="18" charset="0"/>
              </a:rPr>
              <a:t> </a:t>
            </a:r>
            <a:endParaRPr lang="ru-KZ"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01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2C2F7D-F4E2-564C-925E-36B93CAE4085}"/>
              </a:ext>
            </a:extLst>
          </p:cNvPr>
          <p:cNvSpPr txBox="1"/>
          <p:nvPr/>
        </p:nvSpPr>
        <p:spPr>
          <a:xfrm>
            <a:off x="762000" y="723900"/>
            <a:ext cx="17526000" cy="1256754"/>
          </a:xfrm>
          <a:prstGeom prst="rect">
            <a:avLst/>
          </a:prstGeom>
        </p:spPr>
        <p:txBody>
          <a:bodyPr vert="horz" wrap="square" lIns="0" tIns="147320" rIns="0" bIns="0" rtlCol="0">
            <a:spAutoFit/>
          </a:bodyPr>
          <a:lstStyle/>
          <a:p>
            <a:r>
              <a:rPr lang="en-US" sz="7200" b="1" dirty="0">
                <a:latin typeface="Bell MT" panose="02020503060305020303" pitchFamily="18" charset="0"/>
              </a:rPr>
              <a:t>Glossary(4/4)</a:t>
            </a:r>
            <a:endParaRPr lang="ru-KZ" sz="7200" b="1" dirty="0"/>
          </a:p>
        </p:txBody>
      </p:sp>
      <p:grpSp>
        <p:nvGrpSpPr>
          <p:cNvPr id="6" name="object 8">
            <a:extLst>
              <a:ext uri="{FF2B5EF4-FFF2-40B4-BE49-F238E27FC236}">
                <a16:creationId xmlns:a16="http://schemas.microsoft.com/office/drawing/2014/main" id="{0B837CC3-4ACA-F84B-8F35-1A31C6074CA3}"/>
              </a:ext>
            </a:extLst>
          </p:cNvPr>
          <p:cNvGrpSpPr/>
          <p:nvPr/>
        </p:nvGrpSpPr>
        <p:grpSpPr>
          <a:xfrm>
            <a:off x="13184771" y="2726915"/>
            <a:ext cx="4900252" cy="4833169"/>
            <a:chOff x="11822906" y="3948809"/>
            <a:chExt cx="5435600" cy="5295265"/>
          </a:xfrm>
        </p:grpSpPr>
        <p:sp>
          <p:nvSpPr>
            <p:cNvPr id="7" name="object 9">
              <a:extLst>
                <a:ext uri="{FF2B5EF4-FFF2-40B4-BE49-F238E27FC236}">
                  <a16:creationId xmlns:a16="http://schemas.microsoft.com/office/drawing/2014/main" id="{84C179A8-B22A-B445-9F1E-50C8CFCEB71D}"/>
                </a:ext>
              </a:extLst>
            </p:cNvPr>
            <p:cNvSpPr/>
            <p:nvPr/>
          </p:nvSpPr>
          <p:spPr>
            <a:xfrm>
              <a:off x="13663318" y="5083942"/>
              <a:ext cx="186570" cy="186221"/>
            </a:xfrm>
            <a:prstGeom prst="rect">
              <a:avLst/>
            </a:prstGeom>
            <a:blipFill>
              <a:blip r:embed="rId2" cstate="print"/>
              <a:stretch>
                <a:fillRect/>
              </a:stretch>
            </a:blipFill>
          </p:spPr>
          <p:txBody>
            <a:bodyPr wrap="square" lIns="0" tIns="0" rIns="0" bIns="0" rtlCol="0"/>
            <a:lstStyle/>
            <a:p>
              <a:endParaRPr/>
            </a:p>
          </p:txBody>
        </p:sp>
        <p:sp>
          <p:nvSpPr>
            <p:cNvPr id="8" name="object 10">
              <a:extLst>
                <a:ext uri="{FF2B5EF4-FFF2-40B4-BE49-F238E27FC236}">
                  <a16:creationId xmlns:a16="http://schemas.microsoft.com/office/drawing/2014/main" id="{B10A97B0-AF0D-0A45-8481-1CF1485992FC}"/>
                </a:ext>
              </a:extLst>
            </p:cNvPr>
            <p:cNvSpPr/>
            <p:nvPr/>
          </p:nvSpPr>
          <p:spPr>
            <a:xfrm>
              <a:off x="13646475" y="4152834"/>
              <a:ext cx="216535" cy="2063114"/>
            </a:xfrm>
            <a:custGeom>
              <a:avLst/>
              <a:gdLst/>
              <a:ahLst/>
              <a:cxnLst/>
              <a:rect l="l" t="t" r="r" b="b"/>
              <a:pathLst>
                <a:path w="216534" h="2063114">
                  <a:moveTo>
                    <a:pt x="107537" y="186221"/>
                  </a:moveTo>
                  <a:lnTo>
                    <a:pt x="71097" y="178947"/>
                  </a:lnTo>
                  <a:lnTo>
                    <a:pt x="41460" y="159064"/>
                  </a:lnTo>
                  <a:lnTo>
                    <a:pt x="21539" y="129482"/>
                  </a:lnTo>
                  <a:lnTo>
                    <a:pt x="14251" y="93110"/>
                  </a:lnTo>
                  <a:lnTo>
                    <a:pt x="21539" y="56739"/>
                  </a:lnTo>
                  <a:lnTo>
                    <a:pt x="41460" y="27157"/>
                  </a:lnTo>
                  <a:lnTo>
                    <a:pt x="71097" y="7274"/>
                  </a:lnTo>
                  <a:lnTo>
                    <a:pt x="107537" y="0"/>
                  </a:lnTo>
                  <a:lnTo>
                    <a:pt x="143976" y="7274"/>
                  </a:lnTo>
                  <a:lnTo>
                    <a:pt x="173614" y="27157"/>
                  </a:lnTo>
                  <a:lnTo>
                    <a:pt x="181451" y="38796"/>
                  </a:lnTo>
                  <a:lnTo>
                    <a:pt x="107537" y="38796"/>
                  </a:lnTo>
                  <a:lnTo>
                    <a:pt x="86462" y="43100"/>
                  </a:lnTo>
                  <a:lnTo>
                    <a:pt x="69154" y="54799"/>
                  </a:lnTo>
                  <a:lnTo>
                    <a:pt x="57432" y="72076"/>
                  </a:lnTo>
                  <a:lnTo>
                    <a:pt x="53120" y="93110"/>
                  </a:lnTo>
                  <a:lnTo>
                    <a:pt x="57432" y="114145"/>
                  </a:lnTo>
                  <a:lnTo>
                    <a:pt x="69154" y="131422"/>
                  </a:lnTo>
                  <a:lnTo>
                    <a:pt x="86462" y="143121"/>
                  </a:lnTo>
                  <a:lnTo>
                    <a:pt x="107537" y="147425"/>
                  </a:lnTo>
                  <a:lnTo>
                    <a:pt x="181451" y="147425"/>
                  </a:lnTo>
                  <a:lnTo>
                    <a:pt x="173614" y="159064"/>
                  </a:lnTo>
                  <a:lnTo>
                    <a:pt x="143976" y="178947"/>
                  </a:lnTo>
                  <a:lnTo>
                    <a:pt x="107537" y="186221"/>
                  </a:lnTo>
                  <a:close/>
                </a:path>
                <a:path w="216534" h="2063114">
                  <a:moveTo>
                    <a:pt x="181451" y="147425"/>
                  </a:moveTo>
                  <a:lnTo>
                    <a:pt x="107537" y="147425"/>
                  </a:lnTo>
                  <a:lnTo>
                    <a:pt x="128611" y="143121"/>
                  </a:lnTo>
                  <a:lnTo>
                    <a:pt x="145920" y="131422"/>
                  </a:lnTo>
                  <a:lnTo>
                    <a:pt x="157641" y="114145"/>
                  </a:lnTo>
                  <a:lnTo>
                    <a:pt x="161953" y="93110"/>
                  </a:lnTo>
                  <a:lnTo>
                    <a:pt x="157641" y="72076"/>
                  </a:lnTo>
                  <a:lnTo>
                    <a:pt x="145920" y="54799"/>
                  </a:lnTo>
                  <a:lnTo>
                    <a:pt x="128611" y="43100"/>
                  </a:lnTo>
                  <a:lnTo>
                    <a:pt x="107537" y="38796"/>
                  </a:lnTo>
                  <a:lnTo>
                    <a:pt x="181451" y="38796"/>
                  </a:lnTo>
                  <a:lnTo>
                    <a:pt x="193534" y="56739"/>
                  </a:lnTo>
                  <a:lnTo>
                    <a:pt x="200822" y="93110"/>
                  </a:lnTo>
                  <a:lnTo>
                    <a:pt x="193534" y="129482"/>
                  </a:lnTo>
                  <a:lnTo>
                    <a:pt x="181451" y="147425"/>
                  </a:lnTo>
                  <a:close/>
                </a:path>
                <a:path w="216534" h="2063114">
                  <a:moveTo>
                    <a:pt x="126971" y="2062662"/>
                  </a:moveTo>
                  <a:lnTo>
                    <a:pt x="88102" y="2062662"/>
                  </a:lnTo>
                  <a:lnTo>
                    <a:pt x="88102" y="1974724"/>
                  </a:lnTo>
                  <a:lnTo>
                    <a:pt x="0" y="1974724"/>
                  </a:lnTo>
                  <a:lnTo>
                    <a:pt x="0" y="1935928"/>
                  </a:lnTo>
                  <a:lnTo>
                    <a:pt x="89398" y="1935928"/>
                  </a:lnTo>
                  <a:lnTo>
                    <a:pt x="89398" y="1846697"/>
                  </a:lnTo>
                  <a:lnTo>
                    <a:pt x="128267" y="1846697"/>
                  </a:lnTo>
                  <a:lnTo>
                    <a:pt x="128267" y="1934635"/>
                  </a:lnTo>
                  <a:lnTo>
                    <a:pt x="216369" y="1934635"/>
                  </a:lnTo>
                  <a:lnTo>
                    <a:pt x="216369" y="1973431"/>
                  </a:lnTo>
                  <a:lnTo>
                    <a:pt x="126971" y="1973431"/>
                  </a:lnTo>
                  <a:lnTo>
                    <a:pt x="126971" y="2062662"/>
                  </a:lnTo>
                  <a:close/>
                </a:path>
              </a:pathLst>
            </a:custGeom>
            <a:solidFill>
              <a:srgbClr val="0F0E0D"/>
            </a:solidFill>
          </p:spPr>
          <p:txBody>
            <a:bodyPr wrap="square" lIns="0" tIns="0" rIns="0" bIns="0" rtlCol="0"/>
            <a:lstStyle/>
            <a:p>
              <a:endParaRPr/>
            </a:p>
          </p:txBody>
        </p:sp>
        <p:sp>
          <p:nvSpPr>
            <p:cNvPr id="9" name="object 11">
              <a:extLst>
                <a:ext uri="{FF2B5EF4-FFF2-40B4-BE49-F238E27FC236}">
                  <a16:creationId xmlns:a16="http://schemas.microsoft.com/office/drawing/2014/main" id="{6493D307-A827-D345-8DAF-062195A146C1}"/>
                </a:ext>
              </a:extLst>
            </p:cNvPr>
            <p:cNvSpPr/>
            <p:nvPr/>
          </p:nvSpPr>
          <p:spPr>
            <a:xfrm>
              <a:off x="13663318" y="7733721"/>
              <a:ext cx="186570" cy="112473"/>
            </a:xfrm>
            <a:prstGeom prst="rect">
              <a:avLst/>
            </a:prstGeom>
            <a:blipFill>
              <a:blip r:embed="rId3" cstate="print"/>
              <a:stretch>
                <a:fillRect/>
              </a:stretch>
            </a:blipFill>
          </p:spPr>
          <p:txBody>
            <a:bodyPr wrap="square" lIns="0" tIns="0" rIns="0" bIns="0" rtlCol="0"/>
            <a:lstStyle/>
            <a:p>
              <a:endParaRPr/>
            </a:p>
          </p:txBody>
        </p:sp>
        <p:sp>
          <p:nvSpPr>
            <p:cNvPr id="10" name="object 12">
              <a:extLst>
                <a:ext uri="{FF2B5EF4-FFF2-40B4-BE49-F238E27FC236}">
                  <a16:creationId xmlns:a16="http://schemas.microsoft.com/office/drawing/2014/main" id="{5BAE45BE-4AFF-6042-BC90-29B635E71A2C}"/>
                </a:ext>
              </a:extLst>
            </p:cNvPr>
            <p:cNvSpPr/>
            <p:nvPr/>
          </p:nvSpPr>
          <p:spPr>
            <a:xfrm>
              <a:off x="13660727" y="6802613"/>
              <a:ext cx="186570" cy="186221"/>
            </a:xfrm>
            <a:prstGeom prst="rect">
              <a:avLst/>
            </a:prstGeom>
            <a:blipFill>
              <a:blip r:embed="rId4" cstate="print"/>
              <a:stretch>
                <a:fillRect/>
              </a:stretch>
            </a:blipFill>
          </p:spPr>
          <p:txBody>
            <a:bodyPr wrap="square" lIns="0" tIns="0" rIns="0" bIns="0" rtlCol="0"/>
            <a:lstStyle/>
            <a:p>
              <a:endParaRPr/>
            </a:p>
          </p:txBody>
        </p:sp>
        <p:sp>
          <p:nvSpPr>
            <p:cNvPr id="11" name="object 13">
              <a:extLst>
                <a:ext uri="{FF2B5EF4-FFF2-40B4-BE49-F238E27FC236}">
                  <a16:creationId xmlns:a16="http://schemas.microsoft.com/office/drawing/2014/main" id="{30F4EA0C-5FC5-8F4E-82D1-D7BBEA3312BA}"/>
                </a:ext>
              </a:extLst>
            </p:cNvPr>
            <p:cNvSpPr/>
            <p:nvPr/>
          </p:nvSpPr>
          <p:spPr>
            <a:xfrm>
              <a:off x="14593579" y="4152834"/>
              <a:ext cx="2052320" cy="2048510"/>
            </a:xfrm>
            <a:custGeom>
              <a:avLst/>
              <a:gdLst/>
              <a:ahLst/>
              <a:cxnLst/>
              <a:rect l="l" t="t" r="r" b="b"/>
              <a:pathLst>
                <a:path w="2052319" h="204851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19" h="204851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19" h="2048510">
                  <a:moveTo>
                    <a:pt x="1958990" y="1117329"/>
                  </a:moveTo>
                  <a:lnTo>
                    <a:pt x="1922550" y="1110055"/>
                  </a:lnTo>
                  <a:lnTo>
                    <a:pt x="1892913" y="1090172"/>
                  </a:lnTo>
                  <a:lnTo>
                    <a:pt x="1872993" y="1060590"/>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5" y="1024218"/>
                  </a:lnTo>
                  <a:lnTo>
                    <a:pt x="2044987" y="1060590"/>
                  </a:lnTo>
                  <a:lnTo>
                    <a:pt x="2025067" y="1090172"/>
                  </a:lnTo>
                  <a:lnTo>
                    <a:pt x="1995429" y="1110055"/>
                  </a:lnTo>
                  <a:lnTo>
                    <a:pt x="1958990" y="1117329"/>
                  </a:lnTo>
                  <a:close/>
                </a:path>
                <a:path w="2052319" h="2048510">
                  <a:moveTo>
                    <a:pt x="1026137" y="2048437"/>
                  </a:moveTo>
                  <a:lnTo>
                    <a:pt x="989698" y="2041163"/>
                  </a:lnTo>
                  <a:lnTo>
                    <a:pt x="960060" y="2021280"/>
                  </a:lnTo>
                  <a:lnTo>
                    <a:pt x="940140" y="1991698"/>
                  </a:lnTo>
                  <a:lnTo>
                    <a:pt x="932852" y="1955326"/>
                  </a:lnTo>
                  <a:lnTo>
                    <a:pt x="940140" y="1918955"/>
                  </a:lnTo>
                  <a:lnTo>
                    <a:pt x="960060" y="1889373"/>
                  </a:lnTo>
                  <a:lnTo>
                    <a:pt x="989698" y="1869490"/>
                  </a:lnTo>
                  <a:lnTo>
                    <a:pt x="1026137" y="1862215"/>
                  </a:lnTo>
                  <a:lnTo>
                    <a:pt x="1062030" y="1869490"/>
                  </a:lnTo>
                  <a:lnTo>
                    <a:pt x="1091729" y="1889373"/>
                  </a:lnTo>
                  <a:lnTo>
                    <a:pt x="1111952" y="1918955"/>
                  </a:lnTo>
                  <a:lnTo>
                    <a:pt x="1119423" y="1955326"/>
                  </a:lnTo>
                  <a:lnTo>
                    <a:pt x="1112135" y="1991698"/>
                  </a:lnTo>
                  <a:lnTo>
                    <a:pt x="1092214" y="2021280"/>
                  </a:lnTo>
                  <a:lnTo>
                    <a:pt x="1062577" y="2041163"/>
                  </a:lnTo>
                  <a:lnTo>
                    <a:pt x="1026137" y="2048437"/>
                  </a:lnTo>
                  <a:close/>
                </a:path>
              </a:pathLst>
            </a:custGeom>
            <a:solidFill>
              <a:srgbClr val="FFFFFF"/>
            </a:solidFill>
          </p:spPr>
          <p:txBody>
            <a:bodyPr wrap="square" lIns="0" tIns="0" rIns="0" bIns="0" rtlCol="0"/>
            <a:lstStyle/>
            <a:p>
              <a:endParaRPr/>
            </a:p>
          </p:txBody>
        </p:sp>
        <p:sp>
          <p:nvSpPr>
            <p:cNvPr id="12" name="object 14">
              <a:extLst>
                <a:ext uri="{FF2B5EF4-FFF2-40B4-BE49-F238E27FC236}">
                  <a16:creationId xmlns:a16="http://schemas.microsoft.com/office/drawing/2014/main" id="{B572C411-C7E3-124A-905E-CF61841651E2}"/>
                </a:ext>
              </a:extLst>
            </p:cNvPr>
            <p:cNvSpPr/>
            <p:nvPr/>
          </p:nvSpPr>
          <p:spPr>
            <a:xfrm>
              <a:off x="14593579" y="4155421"/>
              <a:ext cx="2052320" cy="2045970"/>
            </a:xfrm>
            <a:custGeom>
              <a:avLst/>
              <a:gdLst/>
              <a:ahLst/>
              <a:cxnLst/>
              <a:rect l="l" t="t" r="r" b="b"/>
              <a:pathLst>
                <a:path w="2052319" h="204597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52319" h="2045970">
                  <a:moveTo>
                    <a:pt x="2013406" y="63367"/>
                  </a:moveTo>
                  <a:lnTo>
                    <a:pt x="1958990" y="63367"/>
                  </a:lnTo>
                  <a:lnTo>
                    <a:pt x="2022476" y="0"/>
                  </a:lnTo>
                  <a:lnTo>
                    <a:pt x="2049684" y="27157"/>
                  </a:lnTo>
                  <a:lnTo>
                    <a:pt x="2013406" y="63367"/>
                  </a:lnTo>
                  <a:close/>
                </a:path>
                <a:path w="2052319" h="2045970">
                  <a:moveTo>
                    <a:pt x="2022476" y="181048"/>
                  </a:moveTo>
                  <a:lnTo>
                    <a:pt x="1958990" y="117681"/>
                  </a:lnTo>
                  <a:lnTo>
                    <a:pt x="2013406" y="117681"/>
                  </a:lnTo>
                  <a:lnTo>
                    <a:pt x="2049684" y="153891"/>
                  </a:lnTo>
                  <a:lnTo>
                    <a:pt x="2022476" y="181048"/>
                  </a:lnTo>
                  <a:close/>
                </a:path>
                <a:path w="2052319" h="2045970">
                  <a:moveTo>
                    <a:pt x="1958990" y="2045851"/>
                  </a:moveTo>
                  <a:lnTo>
                    <a:pt x="1922550" y="2038576"/>
                  </a:lnTo>
                  <a:lnTo>
                    <a:pt x="1892913" y="2018693"/>
                  </a:lnTo>
                  <a:lnTo>
                    <a:pt x="1872993" y="1989111"/>
                  </a:lnTo>
                  <a:lnTo>
                    <a:pt x="1865705" y="1952740"/>
                  </a:lnTo>
                  <a:lnTo>
                    <a:pt x="1872993" y="1916368"/>
                  </a:lnTo>
                  <a:lnTo>
                    <a:pt x="1892913" y="1886786"/>
                  </a:lnTo>
                  <a:lnTo>
                    <a:pt x="1922550" y="1866903"/>
                  </a:lnTo>
                  <a:lnTo>
                    <a:pt x="1958990" y="1859629"/>
                  </a:lnTo>
                  <a:lnTo>
                    <a:pt x="1995429" y="1866903"/>
                  </a:lnTo>
                  <a:lnTo>
                    <a:pt x="2025067" y="1886786"/>
                  </a:lnTo>
                  <a:lnTo>
                    <a:pt x="2032904" y="1898425"/>
                  </a:lnTo>
                  <a:lnTo>
                    <a:pt x="1958990" y="1898425"/>
                  </a:lnTo>
                  <a:lnTo>
                    <a:pt x="1937916" y="1902729"/>
                  </a:lnTo>
                  <a:lnTo>
                    <a:pt x="1920607" y="1914429"/>
                  </a:lnTo>
                  <a:lnTo>
                    <a:pt x="1908886" y="1931705"/>
                  </a:lnTo>
                  <a:lnTo>
                    <a:pt x="1904574" y="1952740"/>
                  </a:lnTo>
                  <a:lnTo>
                    <a:pt x="1908886" y="1973775"/>
                  </a:lnTo>
                  <a:lnTo>
                    <a:pt x="1920607" y="1991051"/>
                  </a:lnTo>
                  <a:lnTo>
                    <a:pt x="1937916" y="2002750"/>
                  </a:lnTo>
                  <a:lnTo>
                    <a:pt x="1958990" y="2007054"/>
                  </a:lnTo>
                  <a:lnTo>
                    <a:pt x="2032904" y="2007054"/>
                  </a:lnTo>
                  <a:lnTo>
                    <a:pt x="2025067" y="2018693"/>
                  </a:lnTo>
                  <a:lnTo>
                    <a:pt x="1995429" y="2038576"/>
                  </a:lnTo>
                  <a:lnTo>
                    <a:pt x="1958990" y="2045851"/>
                  </a:lnTo>
                  <a:close/>
                </a:path>
                <a:path w="2052319" h="2045970">
                  <a:moveTo>
                    <a:pt x="2032904" y="2007054"/>
                  </a:moveTo>
                  <a:lnTo>
                    <a:pt x="1958990" y="2007054"/>
                  </a:lnTo>
                  <a:lnTo>
                    <a:pt x="1980064" y="2002750"/>
                  </a:lnTo>
                  <a:lnTo>
                    <a:pt x="1997373" y="1991051"/>
                  </a:lnTo>
                  <a:lnTo>
                    <a:pt x="2009094" y="1973775"/>
                  </a:lnTo>
                  <a:lnTo>
                    <a:pt x="2013406" y="1952740"/>
                  </a:lnTo>
                  <a:lnTo>
                    <a:pt x="2009094" y="1931705"/>
                  </a:lnTo>
                  <a:lnTo>
                    <a:pt x="1997373" y="1914429"/>
                  </a:lnTo>
                  <a:lnTo>
                    <a:pt x="1980064" y="1902729"/>
                  </a:lnTo>
                  <a:lnTo>
                    <a:pt x="1958990" y="1898425"/>
                  </a:lnTo>
                  <a:lnTo>
                    <a:pt x="2032904" y="1898425"/>
                  </a:lnTo>
                  <a:lnTo>
                    <a:pt x="2044987" y="1916368"/>
                  </a:lnTo>
                  <a:lnTo>
                    <a:pt x="2052275" y="1952740"/>
                  </a:lnTo>
                  <a:lnTo>
                    <a:pt x="2044987" y="1989111"/>
                  </a:lnTo>
                  <a:lnTo>
                    <a:pt x="2032904" y="2007054"/>
                  </a:lnTo>
                  <a:close/>
                </a:path>
                <a:path w="2052319" h="2045970">
                  <a:moveTo>
                    <a:pt x="962652" y="1112156"/>
                  </a:moveTo>
                  <a:lnTo>
                    <a:pt x="935443" y="1084999"/>
                  </a:lnTo>
                  <a:lnTo>
                    <a:pt x="998929" y="1021632"/>
                  </a:lnTo>
                  <a:lnTo>
                    <a:pt x="935443" y="958265"/>
                  </a:lnTo>
                  <a:lnTo>
                    <a:pt x="962652" y="931107"/>
                  </a:lnTo>
                  <a:lnTo>
                    <a:pt x="1024842" y="994475"/>
                  </a:lnTo>
                  <a:lnTo>
                    <a:pt x="1079258" y="994475"/>
                  </a:lnTo>
                  <a:lnTo>
                    <a:pt x="1052050" y="1021632"/>
                  </a:lnTo>
                  <a:lnTo>
                    <a:pt x="1079258" y="1048789"/>
                  </a:lnTo>
                  <a:lnTo>
                    <a:pt x="1024842" y="1048789"/>
                  </a:lnTo>
                  <a:lnTo>
                    <a:pt x="962652" y="1112156"/>
                  </a:lnTo>
                  <a:close/>
                </a:path>
                <a:path w="2052319" h="2045970">
                  <a:moveTo>
                    <a:pt x="1079258" y="994475"/>
                  </a:moveTo>
                  <a:lnTo>
                    <a:pt x="1024842" y="994475"/>
                  </a:lnTo>
                  <a:lnTo>
                    <a:pt x="1088328" y="931107"/>
                  </a:lnTo>
                  <a:lnTo>
                    <a:pt x="1115536" y="958265"/>
                  </a:lnTo>
                  <a:lnTo>
                    <a:pt x="1079258" y="994475"/>
                  </a:lnTo>
                  <a:close/>
                </a:path>
                <a:path w="2052319" h="2045970">
                  <a:moveTo>
                    <a:pt x="1088328" y="1112156"/>
                  </a:moveTo>
                  <a:lnTo>
                    <a:pt x="1024842" y="1048789"/>
                  </a:lnTo>
                  <a:lnTo>
                    <a:pt x="1079258" y="1048789"/>
                  </a:lnTo>
                  <a:lnTo>
                    <a:pt x="1115536" y="1084999"/>
                  </a:lnTo>
                  <a:lnTo>
                    <a:pt x="1088328" y="1112156"/>
                  </a:lnTo>
                  <a:close/>
                </a:path>
                <a:path w="2052319" h="2045970">
                  <a:moveTo>
                    <a:pt x="93285" y="1114743"/>
                  </a:moveTo>
                  <a:lnTo>
                    <a:pt x="56845" y="1107468"/>
                  </a:lnTo>
                  <a:lnTo>
                    <a:pt x="27208" y="1087585"/>
                  </a:lnTo>
                  <a:lnTo>
                    <a:pt x="7287" y="1058003"/>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3180" y="1042667"/>
                  </a:lnTo>
                  <a:lnTo>
                    <a:pt x="54902" y="1059943"/>
                  </a:lnTo>
                  <a:lnTo>
                    <a:pt x="72211" y="1071643"/>
                  </a:lnTo>
                  <a:lnTo>
                    <a:pt x="93285" y="1075946"/>
                  </a:lnTo>
                  <a:lnTo>
                    <a:pt x="167199" y="1075946"/>
                  </a:lnTo>
                  <a:lnTo>
                    <a:pt x="159362" y="1087585"/>
                  </a:lnTo>
                  <a:lnTo>
                    <a:pt x="129724" y="1107468"/>
                  </a:lnTo>
                  <a:lnTo>
                    <a:pt x="93285" y="1114743"/>
                  </a:lnTo>
                  <a:close/>
                </a:path>
                <a:path w="2052319" h="2045970">
                  <a:moveTo>
                    <a:pt x="167199" y="1075946"/>
                  </a:moveTo>
                  <a:lnTo>
                    <a:pt x="93285" y="1075946"/>
                  </a:lnTo>
                  <a:lnTo>
                    <a:pt x="114359" y="1071643"/>
                  </a:lnTo>
                  <a:lnTo>
                    <a:pt x="131668" y="1059943"/>
                  </a:lnTo>
                  <a:lnTo>
                    <a:pt x="143389" y="1042667"/>
                  </a:lnTo>
                  <a:lnTo>
                    <a:pt x="147701" y="1021632"/>
                  </a:lnTo>
                  <a:lnTo>
                    <a:pt x="143389" y="1000597"/>
                  </a:lnTo>
                  <a:lnTo>
                    <a:pt x="131668" y="983321"/>
                  </a:lnTo>
                  <a:lnTo>
                    <a:pt x="114359" y="971621"/>
                  </a:lnTo>
                  <a:lnTo>
                    <a:pt x="93285" y="967317"/>
                  </a:lnTo>
                  <a:lnTo>
                    <a:pt x="167199" y="967317"/>
                  </a:lnTo>
                  <a:lnTo>
                    <a:pt x="179282" y="985260"/>
                  </a:lnTo>
                  <a:lnTo>
                    <a:pt x="186570" y="1021632"/>
                  </a:lnTo>
                  <a:lnTo>
                    <a:pt x="179282" y="1058003"/>
                  </a:lnTo>
                  <a:lnTo>
                    <a:pt x="167199" y="1075946"/>
                  </a:lnTo>
                  <a:close/>
                </a:path>
                <a:path w="2052319" h="2045970">
                  <a:moveTo>
                    <a:pt x="31095" y="2041971"/>
                  </a:moveTo>
                  <a:lnTo>
                    <a:pt x="3886" y="2014814"/>
                  </a:lnTo>
                  <a:lnTo>
                    <a:pt x="67372" y="1951447"/>
                  </a:lnTo>
                  <a:lnTo>
                    <a:pt x="3886" y="1888080"/>
                  </a:lnTo>
                  <a:lnTo>
                    <a:pt x="31095" y="1860922"/>
                  </a:lnTo>
                  <a:lnTo>
                    <a:pt x="94580" y="1924289"/>
                  </a:lnTo>
                  <a:lnTo>
                    <a:pt x="147701" y="1924289"/>
                  </a:lnTo>
                  <a:lnTo>
                    <a:pt x="120493" y="1951447"/>
                  </a:lnTo>
                  <a:lnTo>
                    <a:pt x="147701" y="1978604"/>
                  </a:lnTo>
                  <a:lnTo>
                    <a:pt x="94580" y="1978604"/>
                  </a:lnTo>
                  <a:lnTo>
                    <a:pt x="31095" y="2041971"/>
                  </a:lnTo>
                  <a:close/>
                </a:path>
                <a:path w="2052319" h="2045970">
                  <a:moveTo>
                    <a:pt x="147701" y="1924289"/>
                  </a:moveTo>
                  <a:lnTo>
                    <a:pt x="94580" y="1924289"/>
                  </a:lnTo>
                  <a:lnTo>
                    <a:pt x="156771" y="1860922"/>
                  </a:lnTo>
                  <a:lnTo>
                    <a:pt x="183979" y="1888080"/>
                  </a:lnTo>
                  <a:lnTo>
                    <a:pt x="147701" y="1924289"/>
                  </a:lnTo>
                  <a:close/>
                </a:path>
                <a:path w="2052319" h="2045970">
                  <a:moveTo>
                    <a:pt x="156771" y="2041971"/>
                  </a:moveTo>
                  <a:lnTo>
                    <a:pt x="94580" y="1978604"/>
                  </a:lnTo>
                  <a:lnTo>
                    <a:pt x="147701" y="1978604"/>
                  </a:lnTo>
                  <a:lnTo>
                    <a:pt x="183979" y="2014814"/>
                  </a:lnTo>
                  <a:lnTo>
                    <a:pt x="156771" y="2041971"/>
                  </a:lnTo>
                  <a:close/>
                </a:path>
              </a:pathLst>
            </a:custGeom>
            <a:solidFill>
              <a:srgbClr val="0F0E0D"/>
            </a:solidFill>
          </p:spPr>
          <p:txBody>
            <a:bodyPr wrap="square" lIns="0" tIns="0" rIns="0" bIns="0" rtlCol="0"/>
            <a:lstStyle/>
            <a:p>
              <a:endParaRPr/>
            </a:p>
          </p:txBody>
        </p:sp>
        <p:sp>
          <p:nvSpPr>
            <p:cNvPr id="13" name="object 15">
              <a:extLst>
                <a:ext uri="{FF2B5EF4-FFF2-40B4-BE49-F238E27FC236}">
                  <a16:creationId xmlns:a16="http://schemas.microsoft.com/office/drawing/2014/main" id="{28CD5AB8-D52D-2E41-96D1-7D499959318E}"/>
                </a:ext>
              </a:extLst>
            </p:cNvPr>
            <p:cNvSpPr/>
            <p:nvPr/>
          </p:nvSpPr>
          <p:spPr>
            <a:xfrm>
              <a:off x="14593579" y="6802613"/>
              <a:ext cx="2052320" cy="1043940"/>
            </a:xfrm>
            <a:custGeom>
              <a:avLst/>
              <a:gdLst/>
              <a:ahLst/>
              <a:cxnLst/>
              <a:rect l="l" t="t" r="r" b="b"/>
              <a:pathLst>
                <a:path w="2052319" h="1043940">
                  <a:moveTo>
                    <a:pt x="93285" y="186221"/>
                  </a:moveTo>
                  <a:lnTo>
                    <a:pt x="56845" y="178947"/>
                  </a:lnTo>
                  <a:lnTo>
                    <a:pt x="27208" y="159064"/>
                  </a:lnTo>
                  <a:lnTo>
                    <a:pt x="7287" y="129482"/>
                  </a:lnTo>
                  <a:lnTo>
                    <a:pt x="0" y="93110"/>
                  </a:lnTo>
                  <a:lnTo>
                    <a:pt x="7287" y="56739"/>
                  </a:lnTo>
                  <a:lnTo>
                    <a:pt x="27208" y="27157"/>
                  </a:lnTo>
                  <a:lnTo>
                    <a:pt x="56845" y="7274"/>
                  </a:lnTo>
                  <a:lnTo>
                    <a:pt x="93285" y="0"/>
                  </a:lnTo>
                  <a:lnTo>
                    <a:pt x="129724" y="7274"/>
                  </a:lnTo>
                  <a:lnTo>
                    <a:pt x="159362" y="27157"/>
                  </a:lnTo>
                  <a:lnTo>
                    <a:pt x="179282" y="56739"/>
                  </a:lnTo>
                  <a:lnTo>
                    <a:pt x="186570" y="93110"/>
                  </a:lnTo>
                  <a:lnTo>
                    <a:pt x="179282" y="129482"/>
                  </a:lnTo>
                  <a:lnTo>
                    <a:pt x="159362" y="159064"/>
                  </a:lnTo>
                  <a:lnTo>
                    <a:pt x="129724" y="178947"/>
                  </a:lnTo>
                  <a:lnTo>
                    <a:pt x="93285" y="186221"/>
                  </a:lnTo>
                  <a:close/>
                </a:path>
                <a:path w="2052319" h="1043940">
                  <a:moveTo>
                    <a:pt x="1026137" y="186221"/>
                  </a:moveTo>
                  <a:lnTo>
                    <a:pt x="989698" y="178947"/>
                  </a:lnTo>
                  <a:lnTo>
                    <a:pt x="960060" y="159064"/>
                  </a:lnTo>
                  <a:lnTo>
                    <a:pt x="940140" y="129482"/>
                  </a:lnTo>
                  <a:lnTo>
                    <a:pt x="932852" y="93110"/>
                  </a:lnTo>
                  <a:lnTo>
                    <a:pt x="940140" y="56739"/>
                  </a:lnTo>
                  <a:lnTo>
                    <a:pt x="960060" y="27157"/>
                  </a:lnTo>
                  <a:lnTo>
                    <a:pt x="989698" y="7274"/>
                  </a:lnTo>
                  <a:lnTo>
                    <a:pt x="1026137" y="0"/>
                  </a:lnTo>
                  <a:lnTo>
                    <a:pt x="1062030" y="7274"/>
                  </a:lnTo>
                  <a:lnTo>
                    <a:pt x="1091729" y="27157"/>
                  </a:lnTo>
                  <a:lnTo>
                    <a:pt x="1111952" y="56739"/>
                  </a:lnTo>
                  <a:lnTo>
                    <a:pt x="1119423" y="93110"/>
                  </a:lnTo>
                  <a:lnTo>
                    <a:pt x="1112135" y="129482"/>
                  </a:lnTo>
                  <a:lnTo>
                    <a:pt x="1092214" y="159064"/>
                  </a:lnTo>
                  <a:lnTo>
                    <a:pt x="1062577" y="178947"/>
                  </a:lnTo>
                  <a:lnTo>
                    <a:pt x="1026137" y="186221"/>
                  </a:lnTo>
                  <a:close/>
                </a:path>
                <a:path w="2052319" h="1043940">
                  <a:moveTo>
                    <a:pt x="2048395" y="1043581"/>
                  </a:moveTo>
                  <a:lnTo>
                    <a:pt x="1869584" y="1043581"/>
                  </a:lnTo>
                  <a:lnTo>
                    <a:pt x="1865705" y="1024218"/>
                  </a:lnTo>
                  <a:lnTo>
                    <a:pt x="1872993" y="987847"/>
                  </a:lnTo>
                  <a:lnTo>
                    <a:pt x="1892913" y="958265"/>
                  </a:lnTo>
                  <a:lnTo>
                    <a:pt x="1922550" y="938382"/>
                  </a:lnTo>
                  <a:lnTo>
                    <a:pt x="1958990" y="931107"/>
                  </a:lnTo>
                  <a:lnTo>
                    <a:pt x="1995429" y="938382"/>
                  </a:lnTo>
                  <a:lnTo>
                    <a:pt x="2025067" y="958265"/>
                  </a:lnTo>
                  <a:lnTo>
                    <a:pt x="2044987" y="987847"/>
                  </a:lnTo>
                  <a:lnTo>
                    <a:pt x="2052275" y="1024218"/>
                  </a:lnTo>
                  <a:lnTo>
                    <a:pt x="2048395" y="1043581"/>
                  </a:lnTo>
                  <a:close/>
                </a:path>
              </a:pathLst>
            </a:custGeom>
            <a:solidFill>
              <a:srgbClr val="FFFFFF"/>
            </a:solidFill>
          </p:spPr>
          <p:txBody>
            <a:bodyPr wrap="square" lIns="0" tIns="0" rIns="0" bIns="0" rtlCol="0"/>
            <a:lstStyle/>
            <a:p>
              <a:endParaRPr/>
            </a:p>
          </p:txBody>
        </p:sp>
        <p:sp>
          <p:nvSpPr>
            <p:cNvPr id="14" name="object 16">
              <a:extLst>
                <a:ext uri="{FF2B5EF4-FFF2-40B4-BE49-F238E27FC236}">
                  <a16:creationId xmlns:a16="http://schemas.microsoft.com/office/drawing/2014/main" id="{D6A7FD47-1C1F-6743-A510-31D8870B3F12}"/>
                </a:ext>
              </a:extLst>
            </p:cNvPr>
            <p:cNvSpPr/>
            <p:nvPr/>
          </p:nvSpPr>
          <p:spPr>
            <a:xfrm>
              <a:off x="14593579" y="6805200"/>
              <a:ext cx="2049780" cy="1041400"/>
            </a:xfrm>
            <a:custGeom>
              <a:avLst/>
              <a:gdLst/>
              <a:ahLst/>
              <a:cxnLst/>
              <a:rect l="l" t="t" r="r" b="b"/>
              <a:pathLst>
                <a:path w="2049780" h="1041400">
                  <a:moveTo>
                    <a:pt x="1896800" y="181048"/>
                  </a:moveTo>
                  <a:lnTo>
                    <a:pt x="1869592" y="153891"/>
                  </a:lnTo>
                  <a:lnTo>
                    <a:pt x="1933077" y="90524"/>
                  </a:lnTo>
                  <a:lnTo>
                    <a:pt x="1869592" y="27157"/>
                  </a:lnTo>
                  <a:lnTo>
                    <a:pt x="1896800" y="0"/>
                  </a:lnTo>
                  <a:lnTo>
                    <a:pt x="1958990" y="63367"/>
                  </a:lnTo>
                  <a:lnTo>
                    <a:pt x="2013406" y="63367"/>
                  </a:lnTo>
                  <a:lnTo>
                    <a:pt x="1986198" y="90524"/>
                  </a:lnTo>
                  <a:lnTo>
                    <a:pt x="2013406" y="117681"/>
                  </a:lnTo>
                  <a:lnTo>
                    <a:pt x="1958990" y="117681"/>
                  </a:lnTo>
                  <a:lnTo>
                    <a:pt x="1896800" y="181048"/>
                  </a:lnTo>
                  <a:close/>
                </a:path>
                <a:path w="2049780" h="1041400">
                  <a:moveTo>
                    <a:pt x="2013406" y="63367"/>
                  </a:moveTo>
                  <a:lnTo>
                    <a:pt x="1958990" y="63367"/>
                  </a:lnTo>
                  <a:lnTo>
                    <a:pt x="2022476" y="0"/>
                  </a:lnTo>
                  <a:lnTo>
                    <a:pt x="2049684" y="27157"/>
                  </a:lnTo>
                  <a:lnTo>
                    <a:pt x="2013406" y="63367"/>
                  </a:lnTo>
                  <a:close/>
                </a:path>
                <a:path w="2049780" h="1041400">
                  <a:moveTo>
                    <a:pt x="2022476" y="181048"/>
                  </a:moveTo>
                  <a:lnTo>
                    <a:pt x="1958990" y="117681"/>
                  </a:lnTo>
                  <a:lnTo>
                    <a:pt x="2013406" y="117681"/>
                  </a:lnTo>
                  <a:lnTo>
                    <a:pt x="2049684" y="153891"/>
                  </a:lnTo>
                  <a:lnTo>
                    <a:pt x="2022476" y="181048"/>
                  </a:lnTo>
                  <a:close/>
                </a:path>
                <a:path w="2049780" h="1041400">
                  <a:moveTo>
                    <a:pt x="1071449" y="1040994"/>
                  </a:moveTo>
                  <a:lnTo>
                    <a:pt x="979530" y="1040994"/>
                  </a:lnTo>
                  <a:lnTo>
                    <a:pt x="998929" y="1021632"/>
                  </a:lnTo>
                  <a:lnTo>
                    <a:pt x="935443" y="958265"/>
                  </a:lnTo>
                  <a:lnTo>
                    <a:pt x="962652" y="931107"/>
                  </a:lnTo>
                  <a:lnTo>
                    <a:pt x="1024842" y="994475"/>
                  </a:lnTo>
                  <a:lnTo>
                    <a:pt x="1079258" y="994475"/>
                  </a:lnTo>
                  <a:lnTo>
                    <a:pt x="1052050" y="1021632"/>
                  </a:lnTo>
                  <a:lnTo>
                    <a:pt x="1071449" y="1040994"/>
                  </a:lnTo>
                  <a:close/>
                </a:path>
                <a:path w="2049780" h="1041400">
                  <a:moveTo>
                    <a:pt x="1079258" y="994475"/>
                  </a:moveTo>
                  <a:lnTo>
                    <a:pt x="1024842" y="994475"/>
                  </a:lnTo>
                  <a:lnTo>
                    <a:pt x="1088328" y="931107"/>
                  </a:lnTo>
                  <a:lnTo>
                    <a:pt x="1115536" y="958265"/>
                  </a:lnTo>
                  <a:lnTo>
                    <a:pt x="1079258" y="994475"/>
                  </a:lnTo>
                  <a:close/>
                </a:path>
                <a:path w="2049780" h="1041400">
                  <a:moveTo>
                    <a:pt x="42838" y="1040994"/>
                  </a:moveTo>
                  <a:lnTo>
                    <a:pt x="3879" y="1040994"/>
                  </a:lnTo>
                  <a:lnTo>
                    <a:pt x="0" y="1021632"/>
                  </a:lnTo>
                  <a:lnTo>
                    <a:pt x="7287" y="985260"/>
                  </a:lnTo>
                  <a:lnTo>
                    <a:pt x="27208" y="955678"/>
                  </a:lnTo>
                  <a:lnTo>
                    <a:pt x="56845" y="935795"/>
                  </a:lnTo>
                  <a:lnTo>
                    <a:pt x="93285" y="928521"/>
                  </a:lnTo>
                  <a:lnTo>
                    <a:pt x="129724" y="935795"/>
                  </a:lnTo>
                  <a:lnTo>
                    <a:pt x="159362" y="955678"/>
                  </a:lnTo>
                  <a:lnTo>
                    <a:pt x="167199" y="967317"/>
                  </a:lnTo>
                  <a:lnTo>
                    <a:pt x="93285" y="967317"/>
                  </a:lnTo>
                  <a:lnTo>
                    <a:pt x="72211" y="971621"/>
                  </a:lnTo>
                  <a:lnTo>
                    <a:pt x="54902" y="983321"/>
                  </a:lnTo>
                  <a:lnTo>
                    <a:pt x="43180" y="1000597"/>
                  </a:lnTo>
                  <a:lnTo>
                    <a:pt x="38868" y="1021632"/>
                  </a:lnTo>
                  <a:lnTo>
                    <a:pt x="42838" y="1040994"/>
                  </a:lnTo>
                  <a:close/>
                </a:path>
                <a:path w="2049780" h="1041400">
                  <a:moveTo>
                    <a:pt x="182690" y="1040994"/>
                  </a:moveTo>
                  <a:lnTo>
                    <a:pt x="143732" y="1040994"/>
                  </a:lnTo>
                  <a:lnTo>
                    <a:pt x="147701" y="1021632"/>
                  </a:lnTo>
                  <a:lnTo>
                    <a:pt x="143389" y="1000597"/>
                  </a:lnTo>
                  <a:lnTo>
                    <a:pt x="131668" y="983321"/>
                  </a:lnTo>
                  <a:lnTo>
                    <a:pt x="114359" y="971621"/>
                  </a:lnTo>
                  <a:lnTo>
                    <a:pt x="93285" y="967317"/>
                  </a:lnTo>
                  <a:lnTo>
                    <a:pt x="167199" y="967317"/>
                  </a:lnTo>
                  <a:lnTo>
                    <a:pt x="179282" y="985260"/>
                  </a:lnTo>
                  <a:lnTo>
                    <a:pt x="186570" y="1021632"/>
                  </a:lnTo>
                  <a:lnTo>
                    <a:pt x="182690" y="1040994"/>
                  </a:lnTo>
                  <a:close/>
                </a:path>
              </a:pathLst>
            </a:custGeom>
            <a:solidFill>
              <a:srgbClr val="0F0E0D"/>
            </a:solidFill>
          </p:spPr>
          <p:txBody>
            <a:bodyPr wrap="square" lIns="0" tIns="0" rIns="0" bIns="0" rtlCol="0"/>
            <a:lstStyle/>
            <a:p>
              <a:endParaRPr/>
            </a:p>
          </p:txBody>
        </p:sp>
        <p:sp>
          <p:nvSpPr>
            <p:cNvPr id="15" name="object 17">
              <a:extLst>
                <a:ext uri="{FF2B5EF4-FFF2-40B4-BE49-F238E27FC236}">
                  <a16:creationId xmlns:a16="http://schemas.microsoft.com/office/drawing/2014/main" id="{97B56314-50B3-CB4D-B6AC-D34CB54C1BF7}"/>
                </a:ext>
              </a:extLst>
            </p:cNvPr>
            <p:cNvSpPr/>
            <p:nvPr/>
          </p:nvSpPr>
          <p:spPr>
            <a:xfrm>
              <a:off x="11822906" y="3948809"/>
              <a:ext cx="5435489" cy="5294819"/>
            </a:xfrm>
            <a:prstGeom prst="rect">
              <a:avLst/>
            </a:prstGeom>
            <a:blipFill>
              <a:blip r:embed="rId5" cstate="print"/>
              <a:stretch>
                <a:fillRect/>
              </a:stretch>
            </a:blipFill>
          </p:spPr>
          <p:txBody>
            <a:bodyPr wrap="square" lIns="0" tIns="0" rIns="0" bIns="0" rtlCol="0"/>
            <a:lstStyle/>
            <a:p>
              <a:endParaRPr/>
            </a:p>
          </p:txBody>
        </p:sp>
        <p:sp>
          <p:nvSpPr>
            <p:cNvPr id="16" name="object 18">
              <a:extLst>
                <a:ext uri="{FF2B5EF4-FFF2-40B4-BE49-F238E27FC236}">
                  <a16:creationId xmlns:a16="http://schemas.microsoft.com/office/drawing/2014/main" id="{B0023373-51C3-0947-B31E-77A42E154417}"/>
                </a:ext>
              </a:extLst>
            </p:cNvPr>
            <p:cNvSpPr/>
            <p:nvPr/>
          </p:nvSpPr>
          <p:spPr>
            <a:xfrm>
              <a:off x="12641636" y="5309609"/>
              <a:ext cx="1402715" cy="3350895"/>
            </a:xfrm>
            <a:custGeom>
              <a:avLst/>
              <a:gdLst/>
              <a:ahLst/>
              <a:cxnLst/>
              <a:rect l="l" t="t" r="r" b="b"/>
              <a:pathLst>
                <a:path w="1402715" h="3350895">
                  <a:moveTo>
                    <a:pt x="738401" y="3350612"/>
                  </a:moveTo>
                  <a:lnTo>
                    <a:pt x="730254" y="3348439"/>
                  </a:lnTo>
                  <a:lnTo>
                    <a:pt x="596134" y="3261694"/>
                  </a:lnTo>
                  <a:lnTo>
                    <a:pt x="0" y="2343273"/>
                  </a:lnTo>
                  <a:lnTo>
                    <a:pt x="92858" y="2274861"/>
                  </a:lnTo>
                  <a:lnTo>
                    <a:pt x="693843" y="3163957"/>
                  </a:lnTo>
                  <a:lnTo>
                    <a:pt x="750189" y="3332967"/>
                  </a:lnTo>
                  <a:lnTo>
                    <a:pt x="750257" y="3341420"/>
                  </a:lnTo>
                  <a:lnTo>
                    <a:pt x="745698" y="3347787"/>
                  </a:lnTo>
                  <a:lnTo>
                    <a:pt x="738401" y="3350612"/>
                  </a:lnTo>
                  <a:close/>
                </a:path>
                <a:path w="1402715" h="3350895">
                  <a:moveTo>
                    <a:pt x="1364942" y="74932"/>
                  </a:moveTo>
                  <a:lnTo>
                    <a:pt x="1350363" y="71989"/>
                  </a:lnTo>
                  <a:lnTo>
                    <a:pt x="1338455" y="63965"/>
                  </a:lnTo>
                  <a:lnTo>
                    <a:pt x="1330424" y="52064"/>
                  </a:lnTo>
                  <a:lnTo>
                    <a:pt x="1327479" y="37491"/>
                  </a:lnTo>
                  <a:lnTo>
                    <a:pt x="1330424" y="22894"/>
                  </a:lnTo>
                  <a:lnTo>
                    <a:pt x="1338455" y="10977"/>
                  </a:lnTo>
                  <a:lnTo>
                    <a:pt x="1350363" y="2945"/>
                  </a:lnTo>
                  <a:lnTo>
                    <a:pt x="1364942" y="0"/>
                  </a:lnTo>
                  <a:lnTo>
                    <a:pt x="1379513" y="2945"/>
                  </a:lnTo>
                  <a:lnTo>
                    <a:pt x="1391418" y="10977"/>
                  </a:lnTo>
                  <a:lnTo>
                    <a:pt x="1399447" y="22894"/>
                  </a:lnTo>
                  <a:lnTo>
                    <a:pt x="1402392" y="37491"/>
                  </a:lnTo>
                  <a:lnTo>
                    <a:pt x="1399447" y="52064"/>
                  </a:lnTo>
                  <a:lnTo>
                    <a:pt x="1391418" y="63965"/>
                  </a:lnTo>
                  <a:lnTo>
                    <a:pt x="1379513" y="71989"/>
                  </a:lnTo>
                  <a:lnTo>
                    <a:pt x="1364942" y="74932"/>
                  </a:lnTo>
                  <a:close/>
                </a:path>
                <a:path w="1402715" h="3350895">
                  <a:moveTo>
                    <a:pt x="912122" y="127022"/>
                  </a:moveTo>
                  <a:lnTo>
                    <a:pt x="897545" y="124078"/>
                  </a:lnTo>
                  <a:lnTo>
                    <a:pt x="885641" y="116049"/>
                  </a:lnTo>
                  <a:lnTo>
                    <a:pt x="877615" y="104144"/>
                  </a:lnTo>
                  <a:lnTo>
                    <a:pt x="874672" y="89569"/>
                  </a:lnTo>
                  <a:lnTo>
                    <a:pt x="877615" y="75001"/>
                  </a:lnTo>
                  <a:lnTo>
                    <a:pt x="885641" y="63099"/>
                  </a:lnTo>
                  <a:lnTo>
                    <a:pt x="897545" y="55072"/>
                  </a:lnTo>
                  <a:lnTo>
                    <a:pt x="912122" y="52128"/>
                  </a:lnTo>
                  <a:lnTo>
                    <a:pt x="926723" y="55072"/>
                  </a:lnTo>
                  <a:lnTo>
                    <a:pt x="938642" y="63099"/>
                  </a:lnTo>
                  <a:lnTo>
                    <a:pt x="946677" y="75001"/>
                  </a:lnTo>
                  <a:lnTo>
                    <a:pt x="949623" y="89569"/>
                  </a:lnTo>
                  <a:lnTo>
                    <a:pt x="946677" y="104144"/>
                  </a:lnTo>
                  <a:lnTo>
                    <a:pt x="938642" y="116049"/>
                  </a:lnTo>
                  <a:lnTo>
                    <a:pt x="926723" y="124078"/>
                  </a:lnTo>
                  <a:lnTo>
                    <a:pt x="912122" y="127022"/>
                  </a:lnTo>
                  <a:close/>
                </a:path>
              </a:pathLst>
            </a:custGeom>
            <a:solidFill>
              <a:srgbClr val="0F0E0D"/>
            </a:solidFill>
          </p:spPr>
          <p:txBody>
            <a:bodyPr wrap="square" lIns="0" tIns="0" rIns="0" bIns="0" rtlCol="0"/>
            <a:lstStyle/>
            <a:p>
              <a:endParaRPr/>
            </a:p>
          </p:txBody>
        </p:sp>
      </p:grpSp>
      <p:sp>
        <p:nvSpPr>
          <p:cNvPr id="17" name="object 7">
            <a:extLst>
              <a:ext uri="{FF2B5EF4-FFF2-40B4-BE49-F238E27FC236}">
                <a16:creationId xmlns:a16="http://schemas.microsoft.com/office/drawing/2014/main" id="{F893D09A-AB28-414F-B8C0-9818DA80AE85}"/>
              </a:ext>
            </a:extLst>
          </p:cNvPr>
          <p:cNvSpPr/>
          <p:nvPr/>
        </p:nvSpPr>
        <p:spPr>
          <a:xfrm>
            <a:off x="14925683" y="2431228"/>
            <a:ext cx="2047239" cy="216535"/>
          </a:xfrm>
          <a:custGeom>
            <a:avLst/>
            <a:gdLst/>
            <a:ahLst/>
            <a:cxnLst/>
            <a:rect l="l" t="t" r="r" b="b"/>
            <a:pathLst>
              <a:path w="2047240" h="216535">
                <a:moveTo>
                  <a:pt x="1953807" y="201740"/>
                </a:moveTo>
                <a:lnTo>
                  <a:pt x="1917368" y="194465"/>
                </a:lnTo>
                <a:lnTo>
                  <a:pt x="1887730" y="174582"/>
                </a:lnTo>
                <a:lnTo>
                  <a:pt x="1867810" y="145000"/>
                </a:lnTo>
                <a:lnTo>
                  <a:pt x="1860522" y="108629"/>
                </a:lnTo>
                <a:lnTo>
                  <a:pt x="1867810" y="72257"/>
                </a:lnTo>
                <a:lnTo>
                  <a:pt x="1887730" y="42675"/>
                </a:lnTo>
                <a:lnTo>
                  <a:pt x="1917368" y="22792"/>
                </a:lnTo>
                <a:lnTo>
                  <a:pt x="1953807" y="15518"/>
                </a:lnTo>
                <a:lnTo>
                  <a:pt x="1990247" y="22792"/>
                </a:lnTo>
                <a:lnTo>
                  <a:pt x="2019884" y="42675"/>
                </a:lnTo>
                <a:lnTo>
                  <a:pt x="2027722" y="54314"/>
                </a:lnTo>
                <a:lnTo>
                  <a:pt x="1953807" y="54314"/>
                </a:lnTo>
                <a:lnTo>
                  <a:pt x="1932733" y="58618"/>
                </a:lnTo>
                <a:lnTo>
                  <a:pt x="1915424" y="70318"/>
                </a:lnTo>
                <a:lnTo>
                  <a:pt x="1903703" y="87594"/>
                </a:lnTo>
                <a:lnTo>
                  <a:pt x="1899391" y="108629"/>
                </a:lnTo>
                <a:lnTo>
                  <a:pt x="1903703" y="129664"/>
                </a:lnTo>
                <a:lnTo>
                  <a:pt x="1915424" y="146940"/>
                </a:lnTo>
                <a:lnTo>
                  <a:pt x="1932733" y="158639"/>
                </a:lnTo>
                <a:lnTo>
                  <a:pt x="1953807" y="162943"/>
                </a:lnTo>
                <a:lnTo>
                  <a:pt x="2027722" y="162943"/>
                </a:lnTo>
                <a:lnTo>
                  <a:pt x="2019884" y="174582"/>
                </a:lnTo>
                <a:lnTo>
                  <a:pt x="1990247" y="194465"/>
                </a:lnTo>
                <a:lnTo>
                  <a:pt x="1953807" y="201740"/>
                </a:lnTo>
                <a:close/>
              </a:path>
              <a:path w="2047240" h="216535">
                <a:moveTo>
                  <a:pt x="2027722" y="162943"/>
                </a:moveTo>
                <a:lnTo>
                  <a:pt x="1953807" y="162943"/>
                </a:lnTo>
                <a:lnTo>
                  <a:pt x="1974882" y="158639"/>
                </a:lnTo>
                <a:lnTo>
                  <a:pt x="1992190" y="146940"/>
                </a:lnTo>
                <a:lnTo>
                  <a:pt x="2003912" y="129664"/>
                </a:lnTo>
                <a:lnTo>
                  <a:pt x="2008224" y="108629"/>
                </a:lnTo>
                <a:lnTo>
                  <a:pt x="2003912" y="87594"/>
                </a:lnTo>
                <a:lnTo>
                  <a:pt x="1992190" y="70318"/>
                </a:lnTo>
                <a:lnTo>
                  <a:pt x="1974882" y="58618"/>
                </a:lnTo>
                <a:lnTo>
                  <a:pt x="1953807" y="54314"/>
                </a:lnTo>
                <a:lnTo>
                  <a:pt x="2027722" y="54314"/>
                </a:lnTo>
                <a:lnTo>
                  <a:pt x="2039805" y="72257"/>
                </a:lnTo>
                <a:lnTo>
                  <a:pt x="2047093" y="108629"/>
                </a:lnTo>
                <a:lnTo>
                  <a:pt x="2039805" y="145000"/>
                </a:lnTo>
                <a:lnTo>
                  <a:pt x="2027722" y="162943"/>
                </a:lnTo>
                <a:close/>
              </a:path>
              <a:path w="2047240" h="216535">
                <a:moveTo>
                  <a:pt x="1041685" y="215965"/>
                </a:moveTo>
                <a:lnTo>
                  <a:pt x="1002816" y="215965"/>
                </a:lnTo>
                <a:lnTo>
                  <a:pt x="1002816" y="128027"/>
                </a:lnTo>
                <a:lnTo>
                  <a:pt x="916009" y="128027"/>
                </a:lnTo>
                <a:lnTo>
                  <a:pt x="916009" y="89231"/>
                </a:lnTo>
                <a:lnTo>
                  <a:pt x="1004112" y="89231"/>
                </a:lnTo>
                <a:lnTo>
                  <a:pt x="1004112" y="0"/>
                </a:lnTo>
                <a:lnTo>
                  <a:pt x="1042981" y="0"/>
                </a:lnTo>
                <a:lnTo>
                  <a:pt x="1042981" y="87937"/>
                </a:lnTo>
                <a:lnTo>
                  <a:pt x="1132379" y="87937"/>
                </a:lnTo>
                <a:lnTo>
                  <a:pt x="1132379" y="126734"/>
                </a:lnTo>
                <a:lnTo>
                  <a:pt x="1041685" y="126734"/>
                </a:lnTo>
                <a:lnTo>
                  <a:pt x="1041685" y="215965"/>
                </a:lnTo>
                <a:close/>
              </a:path>
              <a:path w="2047240" h="216535">
                <a:moveTo>
                  <a:pt x="93285" y="201740"/>
                </a:moveTo>
                <a:lnTo>
                  <a:pt x="56845" y="194465"/>
                </a:lnTo>
                <a:lnTo>
                  <a:pt x="27208" y="174582"/>
                </a:lnTo>
                <a:lnTo>
                  <a:pt x="7287" y="145000"/>
                </a:lnTo>
                <a:lnTo>
                  <a:pt x="0" y="108629"/>
                </a:lnTo>
                <a:lnTo>
                  <a:pt x="7470" y="72257"/>
                </a:lnTo>
                <a:lnTo>
                  <a:pt x="27694" y="42675"/>
                </a:lnTo>
                <a:lnTo>
                  <a:pt x="57392" y="22792"/>
                </a:lnTo>
                <a:lnTo>
                  <a:pt x="93285" y="15518"/>
                </a:lnTo>
                <a:lnTo>
                  <a:pt x="129724" y="22792"/>
                </a:lnTo>
                <a:lnTo>
                  <a:pt x="159362" y="42675"/>
                </a:lnTo>
                <a:lnTo>
                  <a:pt x="167199" y="54314"/>
                </a:lnTo>
                <a:lnTo>
                  <a:pt x="93285" y="54314"/>
                </a:lnTo>
                <a:lnTo>
                  <a:pt x="72211" y="58618"/>
                </a:lnTo>
                <a:lnTo>
                  <a:pt x="54902" y="70318"/>
                </a:lnTo>
                <a:lnTo>
                  <a:pt x="43180" y="87594"/>
                </a:lnTo>
                <a:lnTo>
                  <a:pt x="38868" y="108629"/>
                </a:lnTo>
                <a:lnTo>
                  <a:pt x="43180" y="129664"/>
                </a:lnTo>
                <a:lnTo>
                  <a:pt x="54902" y="146940"/>
                </a:lnTo>
                <a:lnTo>
                  <a:pt x="72211" y="158639"/>
                </a:lnTo>
                <a:lnTo>
                  <a:pt x="93285" y="162943"/>
                </a:lnTo>
                <a:lnTo>
                  <a:pt x="167199" y="162943"/>
                </a:lnTo>
                <a:lnTo>
                  <a:pt x="159362" y="174582"/>
                </a:lnTo>
                <a:lnTo>
                  <a:pt x="129724" y="194465"/>
                </a:lnTo>
                <a:lnTo>
                  <a:pt x="93285" y="201740"/>
                </a:lnTo>
                <a:close/>
              </a:path>
              <a:path w="2047240" h="216535">
                <a:moveTo>
                  <a:pt x="167199" y="162943"/>
                </a:moveTo>
                <a:lnTo>
                  <a:pt x="93285" y="162943"/>
                </a:lnTo>
                <a:lnTo>
                  <a:pt x="114359" y="158639"/>
                </a:lnTo>
                <a:lnTo>
                  <a:pt x="131668" y="146940"/>
                </a:lnTo>
                <a:lnTo>
                  <a:pt x="143389" y="129664"/>
                </a:lnTo>
                <a:lnTo>
                  <a:pt x="147701" y="108629"/>
                </a:lnTo>
                <a:lnTo>
                  <a:pt x="143389" y="87594"/>
                </a:lnTo>
                <a:lnTo>
                  <a:pt x="131668" y="70318"/>
                </a:lnTo>
                <a:lnTo>
                  <a:pt x="114359" y="58618"/>
                </a:lnTo>
                <a:lnTo>
                  <a:pt x="93285" y="54314"/>
                </a:lnTo>
                <a:lnTo>
                  <a:pt x="167199" y="54314"/>
                </a:lnTo>
                <a:lnTo>
                  <a:pt x="179282" y="72257"/>
                </a:lnTo>
                <a:lnTo>
                  <a:pt x="186570" y="108629"/>
                </a:lnTo>
                <a:lnTo>
                  <a:pt x="179282" y="145000"/>
                </a:lnTo>
                <a:lnTo>
                  <a:pt x="167199" y="162943"/>
                </a:lnTo>
                <a:close/>
              </a:path>
            </a:pathLst>
          </a:custGeom>
          <a:solidFill>
            <a:srgbClr val="0F0E0D"/>
          </a:solidFill>
        </p:spPr>
        <p:txBody>
          <a:bodyPr wrap="square" lIns="0" tIns="0" rIns="0" bIns="0" rtlCol="0"/>
          <a:lstStyle/>
          <a:p>
            <a:endParaRPr/>
          </a:p>
        </p:txBody>
      </p:sp>
      <p:sp>
        <p:nvSpPr>
          <p:cNvPr id="18" name="object 6">
            <a:extLst>
              <a:ext uri="{FF2B5EF4-FFF2-40B4-BE49-F238E27FC236}">
                <a16:creationId xmlns:a16="http://schemas.microsoft.com/office/drawing/2014/main" id="{B3DB71B3-57E3-6B46-9C00-340EAE68932E}"/>
              </a:ext>
            </a:extLst>
          </p:cNvPr>
          <p:cNvSpPr/>
          <p:nvPr/>
        </p:nvSpPr>
        <p:spPr>
          <a:xfrm>
            <a:off x="17350370" y="2452757"/>
            <a:ext cx="180092" cy="181048"/>
          </a:xfrm>
          <a:prstGeom prst="rect">
            <a:avLst/>
          </a:prstGeom>
          <a:blipFill>
            <a:blip r:embed="rId6" cstate="print"/>
            <a:stretch>
              <a:fillRect/>
            </a:stretch>
          </a:blipFill>
        </p:spPr>
        <p:txBody>
          <a:bodyPr wrap="square" lIns="0" tIns="0" rIns="0" bIns="0" rtlCol="0"/>
          <a:lstStyle/>
          <a:p>
            <a:endParaRPr/>
          </a:p>
        </p:txBody>
      </p:sp>
      <p:sp>
        <p:nvSpPr>
          <p:cNvPr id="19" name="object 4">
            <a:extLst>
              <a:ext uri="{FF2B5EF4-FFF2-40B4-BE49-F238E27FC236}">
                <a16:creationId xmlns:a16="http://schemas.microsoft.com/office/drawing/2014/main" id="{74495666-C754-3146-A244-F0D733165B3D}"/>
              </a:ext>
            </a:extLst>
          </p:cNvPr>
          <p:cNvSpPr/>
          <p:nvPr/>
        </p:nvSpPr>
        <p:spPr>
          <a:xfrm>
            <a:off x="16454390" y="9066525"/>
            <a:ext cx="955675" cy="500380"/>
          </a:xfrm>
          <a:custGeom>
            <a:avLst/>
            <a:gdLst/>
            <a:ahLst/>
            <a:cxnLst/>
            <a:rect l="l" t="t" r="r" b="b"/>
            <a:pathLst>
              <a:path w="955675" h="500379">
                <a:moveTo>
                  <a:pt x="706341" y="499998"/>
                </a:moveTo>
                <a:lnTo>
                  <a:pt x="249192" y="499998"/>
                </a:lnTo>
                <a:lnTo>
                  <a:pt x="204369" y="495970"/>
                </a:lnTo>
                <a:lnTo>
                  <a:pt x="162194" y="484359"/>
                </a:lnTo>
                <a:lnTo>
                  <a:pt x="123368" y="465874"/>
                </a:lnTo>
                <a:lnTo>
                  <a:pt x="88593" y="441223"/>
                </a:lnTo>
                <a:lnTo>
                  <a:pt x="58568" y="411115"/>
                </a:lnTo>
                <a:lnTo>
                  <a:pt x="33996" y="376258"/>
                </a:lnTo>
                <a:lnTo>
                  <a:pt x="15576" y="337362"/>
                </a:lnTo>
                <a:lnTo>
                  <a:pt x="4010" y="295135"/>
                </a:lnTo>
                <a:lnTo>
                  <a:pt x="0" y="250286"/>
                </a:lnTo>
                <a:lnTo>
                  <a:pt x="4010" y="205266"/>
                </a:lnTo>
                <a:lnTo>
                  <a:pt x="15576" y="162906"/>
                </a:lnTo>
                <a:lnTo>
                  <a:pt x="33996" y="123910"/>
                </a:lnTo>
                <a:lnTo>
                  <a:pt x="58568" y="88981"/>
                </a:lnTo>
                <a:lnTo>
                  <a:pt x="88593" y="58825"/>
                </a:lnTo>
                <a:lnTo>
                  <a:pt x="123368" y="34145"/>
                </a:lnTo>
                <a:lnTo>
                  <a:pt x="162194" y="15645"/>
                </a:lnTo>
                <a:lnTo>
                  <a:pt x="204369" y="4028"/>
                </a:lnTo>
                <a:lnTo>
                  <a:pt x="249192" y="0"/>
                </a:lnTo>
                <a:lnTo>
                  <a:pt x="706341" y="0"/>
                </a:lnTo>
                <a:lnTo>
                  <a:pt x="751164" y="4028"/>
                </a:lnTo>
                <a:lnTo>
                  <a:pt x="793339" y="15645"/>
                </a:lnTo>
                <a:lnTo>
                  <a:pt x="832165" y="34145"/>
                </a:lnTo>
                <a:lnTo>
                  <a:pt x="866940" y="58825"/>
                </a:lnTo>
                <a:lnTo>
                  <a:pt x="896965" y="88981"/>
                </a:lnTo>
                <a:lnTo>
                  <a:pt x="921537" y="123910"/>
                </a:lnTo>
                <a:lnTo>
                  <a:pt x="939956" y="162906"/>
                </a:lnTo>
                <a:lnTo>
                  <a:pt x="951522" y="205266"/>
                </a:lnTo>
                <a:lnTo>
                  <a:pt x="955533" y="250286"/>
                </a:lnTo>
                <a:lnTo>
                  <a:pt x="951353" y="295135"/>
                </a:lnTo>
                <a:lnTo>
                  <a:pt x="939660" y="337362"/>
                </a:lnTo>
                <a:lnTo>
                  <a:pt x="921156" y="376258"/>
                </a:lnTo>
                <a:lnTo>
                  <a:pt x="896541" y="411115"/>
                </a:lnTo>
                <a:lnTo>
                  <a:pt x="866517" y="441223"/>
                </a:lnTo>
                <a:lnTo>
                  <a:pt x="831784" y="465874"/>
                </a:lnTo>
                <a:lnTo>
                  <a:pt x="793043" y="484359"/>
                </a:lnTo>
                <a:lnTo>
                  <a:pt x="750995" y="495970"/>
                </a:lnTo>
                <a:lnTo>
                  <a:pt x="706341" y="499998"/>
                </a:lnTo>
                <a:close/>
              </a:path>
            </a:pathLst>
          </a:custGeom>
          <a:solidFill>
            <a:schemeClr val="bg1"/>
          </a:solidFill>
        </p:spPr>
        <p:txBody>
          <a:bodyPr wrap="square" lIns="0" tIns="0" rIns="0" bIns="0" rtlCol="0"/>
          <a:lstStyle/>
          <a:p>
            <a:endParaRPr dirty="0"/>
          </a:p>
        </p:txBody>
      </p:sp>
      <p:sp>
        <p:nvSpPr>
          <p:cNvPr id="20" name="object 11">
            <a:extLst>
              <a:ext uri="{FF2B5EF4-FFF2-40B4-BE49-F238E27FC236}">
                <a16:creationId xmlns:a16="http://schemas.microsoft.com/office/drawing/2014/main" id="{74C3D0DF-284D-934E-9916-7C36B53E6CDC}"/>
              </a:ext>
            </a:extLst>
          </p:cNvPr>
          <p:cNvSpPr txBox="1"/>
          <p:nvPr/>
        </p:nvSpPr>
        <p:spPr>
          <a:xfrm>
            <a:off x="16711247" y="9038040"/>
            <a:ext cx="441959" cy="482600"/>
          </a:xfrm>
          <a:prstGeom prst="rect">
            <a:avLst/>
          </a:prstGeom>
        </p:spPr>
        <p:txBody>
          <a:bodyPr vert="horz" wrap="square" lIns="0" tIns="12700" rIns="0" bIns="0" rtlCol="0">
            <a:spAutoFit/>
          </a:bodyPr>
          <a:lstStyle/>
          <a:p>
            <a:pPr marL="12700">
              <a:lnSpc>
                <a:spcPct val="100000"/>
              </a:lnSpc>
              <a:spcBef>
                <a:spcPts val="100"/>
              </a:spcBef>
            </a:pPr>
            <a:r>
              <a:rPr lang="en-US" sz="3000" b="1" spc="-35" dirty="0">
                <a:solidFill>
                  <a:srgbClr val="0F0E0D"/>
                </a:solidFill>
                <a:latin typeface="Arial"/>
                <a:cs typeface="Arial"/>
              </a:rPr>
              <a:t> 9</a:t>
            </a:r>
            <a:endParaRPr sz="3000" dirty="0">
              <a:latin typeface="Arial"/>
              <a:cs typeface="Arial"/>
            </a:endParaRPr>
          </a:p>
        </p:txBody>
      </p:sp>
      <p:sp>
        <p:nvSpPr>
          <p:cNvPr id="21" name="TextBox 20">
            <a:extLst>
              <a:ext uri="{FF2B5EF4-FFF2-40B4-BE49-F238E27FC236}">
                <a16:creationId xmlns:a16="http://schemas.microsoft.com/office/drawing/2014/main" id="{E88F41D0-BDB2-EB41-BC8C-DAA8C419314D}"/>
              </a:ext>
            </a:extLst>
          </p:cNvPr>
          <p:cNvSpPr txBox="1"/>
          <p:nvPr/>
        </p:nvSpPr>
        <p:spPr>
          <a:xfrm>
            <a:off x="734749" y="2065569"/>
            <a:ext cx="566181"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S</a:t>
            </a:r>
            <a:endParaRPr lang="ru-KZ" sz="5400" dirty="0">
              <a:cs typeface="Baloo" panose="03080902040302020200" pitchFamily="66" charset="0"/>
            </a:endParaRPr>
          </a:p>
        </p:txBody>
      </p:sp>
      <p:sp>
        <p:nvSpPr>
          <p:cNvPr id="22" name="TextBox 21">
            <a:extLst>
              <a:ext uri="{FF2B5EF4-FFF2-40B4-BE49-F238E27FC236}">
                <a16:creationId xmlns:a16="http://schemas.microsoft.com/office/drawing/2014/main" id="{9B9DA452-206A-B94B-9518-3020F7F18E44}"/>
              </a:ext>
            </a:extLst>
          </p:cNvPr>
          <p:cNvSpPr txBox="1"/>
          <p:nvPr/>
        </p:nvSpPr>
        <p:spPr>
          <a:xfrm>
            <a:off x="734748" y="2895815"/>
            <a:ext cx="12434601" cy="1569660"/>
          </a:xfrm>
          <a:prstGeom prst="rect">
            <a:avLst/>
          </a:prstGeom>
          <a:noFill/>
        </p:spPr>
        <p:txBody>
          <a:bodyPr wrap="square" rtlCol="0">
            <a:spAutoFit/>
          </a:bodyPr>
          <a:lstStyle/>
          <a:p>
            <a:pPr algn="just"/>
            <a:r>
              <a:rPr lang="en-US" sz="2400" dirty="0"/>
              <a:t>Swing – a library to make GUI(Graphical User Interface) components for Java applications. </a:t>
            </a:r>
          </a:p>
          <a:p>
            <a:pPr algn="just"/>
            <a:endParaRPr lang="en-US" sz="2400" dirty="0"/>
          </a:p>
          <a:p>
            <a:pPr algn="just"/>
            <a:r>
              <a:rPr lang="en-US" sz="2400" dirty="0"/>
              <a:t>Single Responsibility Principle</a:t>
            </a:r>
            <a:r>
              <a:rPr lang="ru-KZ" sz="2400" dirty="0"/>
              <a:t> </a:t>
            </a:r>
            <a:r>
              <a:rPr lang="en-US" sz="2400" dirty="0"/>
              <a:t>– each class has a single purpose. All its methods should relate to function.</a:t>
            </a:r>
          </a:p>
        </p:txBody>
      </p:sp>
      <p:sp>
        <p:nvSpPr>
          <p:cNvPr id="23" name="TextBox 22">
            <a:extLst>
              <a:ext uri="{FF2B5EF4-FFF2-40B4-BE49-F238E27FC236}">
                <a16:creationId xmlns:a16="http://schemas.microsoft.com/office/drawing/2014/main" id="{3C93F808-A17F-E24E-B1F7-BA66F124D3E0}"/>
              </a:ext>
            </a:extLst>
          </p:cNvPr>
          <p:cNvSpPr txBox="1"/>
          <p:nvPr/>
        </p:nvSpPr>
        <p:spPr>
          <a:xfrm>
            <a:off x="766832" y="4598317"/>
            <a:ext cx="644728" cy="923330"/>
          </a:xfrm>
          <a:prstGeom prst="rect">
            <a:avLst/>
          </a:prstGeom>
          <a:noFill/>
        </p:spPr>
        <p:txBody>
          <a:bodyPr wrap="none" rtlCol="0">
            <a:spAutoFit/>
          </a:bodyPr>
          <a:lstStyle/>
          <a:p>
            <a:r>
              <a:rPr lang="en-US" sz="5400" dirty="0">
                <a:latin typeface="Baloo" panose="03080902040302020200" pitchFamily="66" charset="0"/>
                <a:cs typeface="Baloo" panose="03080902040302020200" pitchFamily="66" charset="0"/>
              </a:rPr>
              <a:t>U</a:t>
            </a:r>
          </a:p>
        </p:txBody>
      </p:sp>
      <p:sp>
        <p:nvSpPr>
          <p:cNvPr id="24" name="TextBox 23">
            <a:extLst>
              <a:ext uri="{FF2B5EF4-FFF2-40B4-BE49-F238E27FC236}">
                <a16:creationId xmlns:a16="http://schemas.microsoft.com/office/drawing/2014/main" id="{06ADAA49-7B9D-314E-B6D0-5C0DDD88ABC8}"/>
              </a:ext>
            </a:extLst>
          </p:cNvPr>
          <p:cNvSpPr txBox="1"/>
          <p:nvPr/>
        </p:nvSpPr>
        <p:spPr>
          <a:xfrm>
            <a:off x="762000" y="5380636"/>
            <a:ext cx="12434601" cy="830997"/>
          </a:xfrm>
          <a:prstGeom prst="rect">
            <a:avLst/>
          </a:prstGeom>
          <a:noFill/>
        </p:spPr>
        <p:txBody>
          <a:bodyPr wrap="square" rtlCol="0">
            <a:spAutoFit/>
          </a:bodyPr>
          <a:lstStyle/>
          <a:p>
            <a:pPr algn="just"/>
            <a:r>
              <a:rPr lang="en-US" sz="2400" dirty="0"/>
              <a:t>Upcasting – is casting of a child object to a parent object, in simple words casting individual type to one common type.</a:t>
            </a:r>
          </a:p>
        </p:txBody>
      </p:sp>
    </p:spTree>
    <p:extLst>
      <p:ext uri="{BB962C8B-B14F-4D97-AF65-F5344CB8AC3E}">
        <p14:creationId xmlns:p14="http://schemas.microsoft.com/office/powerpoint/2010/main" val="1293053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0E0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1213</TotalTime>
  <Words>905</Words>
  <Application>Microsoft Macintosh PowerPoint</Application>
  <PresentationFormat>Произвольный</PresentationFormat>
  <Paragraphs>102</Paragraphs>
  <Slides>10</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Baloo</vt:lpstr>
      <vt:lpstr>Bell MT</vt:lpstr>
      <vt:lpstr>Calibri</vt:lpstr>
      <vt:lpstr>Times New Roman</vt:lpstr>
      <vt:lpstr>Trebuchet MS</vt:lpstr>
      <vt:lpstr>Office Theme</vt:lpstr>
      <vt:lpstr>EMPLOYEE MANAGEMENT ON THE TELEVISION «REYDI»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DATABASE MANAGEMENT  SYSTEM INTO THE TELEVISION «REYDI»</dc:title>
  <cp:lastModifiedBy>Merey Orazaly</cp:lastModifiedBy>
  <cp:revision>3</cp:revision>
  <dcterms:created xsi:type="dcterms:W3CDTF">2020-11-21T16:19:18Z</dcterms:created>
  <dcterms:modified xsi:type="dcterms:W3CDTF">2021-03-11T05:47:43Z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2020-11-21T00:00:00Z</vt:filetime>
  </property>
</Properties>
</file>