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70" r:id="rId5"/>
    <p:sldId id="262" r:id="rId6"/>
    <p:sldId id="263" r:id="rId7"/>
    <p:sldId id="264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del mod">
          <ac:chgData name="Krishna Kant Dubey" userId="cd28fa1e1902c48d" providerId="LiveId" clId="{84A4DE23-FED3-40A6-B3C6-7D297E08EAE1}" dt="2025-08-07T14:31:38.700" v="115" actId="478"/>
          <ac:spMkLst>
            <pc:docMk/>
            <pc:sldMk cId="349747687" sldId="263"/>
            <ac:spMk id="2" creationId="{BF85B148-95F5-F557-1684-748C83907FE0}"/>
          </ac:spMkLst>
        </pc:spChg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84A4DE23-FED3-40A6-B3C6-7D297E08EAE1}" dt="2025-08-07T14:39:18.464" v="282"/>
          <ac:graphicFrameMkLst>
            <pc:docMk/>
            <pc:sldMk cId="349747687" sldId="263"/>
            <ac:graphicFrameMk id="3" creationId="{EA74A5B0-444A-7D50-60F6-B02884260566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add mod">
          <ac:chgData name="Krishna Kant Dubey" userId="cd28fa1e1902c48d" providerId="LiveId" clId="{84A4DE23-FED3-40A6-B3C6-7D297E08EAE1}" dt="2025-08-07T14:33:44.693" v="193"/>
          <ac:spMkLst>
            <pc:docMk/>
            <pc:sldMk cId="3493401632" sldId="264"/>
            <ac:spMk id="4" creationId="{3F54973F-40F9-54E9-C494-B854186BAF45}"/>
          </ac:spMkLst>
        </pc:spChg>
        <pc:spChg chg="add mod">
          <ac:chgData name="Krishna Kant Dubey" userId="cd28fa1e1902c48d" providerId="LiveId" clId="{84A4DE23-FED3-40A6-B3C6-7D297E08EAE1}" dt="2025-08-07T14:33:58.876" v="195"/>
          <ac:spMkLst>
            <pc:docMk/>
            <pc:sldMk cId="3493401632" sldId="264"/>
            <ac:spMk id="6" creationId="{DFE7B0E6-5DFC-948B-30A4-D869E29BC901}"/>
          </ac:spMkLst>
        </pc:spChg>
        <pc:spChg chg="add mod">
          <ac:chgData name="Krishna Kant Dubey" userId="cd28fa1e1902c48d" providerId="LiveId" clId="{84A4DE23-FED3-40A6-B3C6-7D297E08EAE1}" dt="2025-08-07T14:34:15.782" v="197"/>
          <ac:spMkLst>
            <pc:docMk/>
            <pc:sldMk cId="3493401632" sldId="264"/>
            <ac:spMk id="8" creationId="{41BD470A-2EAE-C50A-B901-7D3E6FD06112}"/>
          </ac:spMkLst>
        </pc:spChg>
        <pc:spChg chg="add mod">
          <ac:chgData name="Krishna Kant Dubey" userId="cd28fa1e1902c48d" providerId="LiveId" clId="{84A4DE23-FED3-40A6-B3C6-7D297E08EAE1}" dt="2025-08-07T14:34:34.176" v="199"/>
          <ac:spMkLst>
            <pc:docMk/>
            <pc:sldMk cId="3493401632" sldId="264"/>
            <ac:spMk id="11" creationId="{9DC1BE1C-1C57-A6A6-783C-218743778DCA}"/>
          </ac:spMkLst>
        </pc:spChg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  <pc:graphicFrameChg chg="add mod">
          <ac:chgData name="Krishna Kant Dubey" userId="cd28fa1e1902c48d" providerId="LiveId" clId="{84A4DE23-FED3-40A6-B3C6-7D297E08EAE1}" dt="2025-08-07T14:33:43.156" v="192"/>
          <ac:graphicFrameMkLst>
            <pc:docMk/>
            <pc:sldMk cId="3493401632" sldId="264"/>
            <ac:graphicFrameMk id="2" creationId="{E7F29FCC-9091-A6CB-1F60-98D09CF73692}"/>
          </ac:graphicFrameMkLst>
        </pc:graphicFrameChg>
        <pc:graphicFrameChg chg="del mod modGraphic">
          <ac:chgData name="Krishna Kant Dubey" userId="cd28fa1e1902c48d" providerId="LiveId" clId="{84A4DE23-FED3-40A6-B3C6-7D297E08EAE1}" dt="2025-08-07T14:35:14.950" v="204" actId="478"/>
          <ac:graphicFrameMkLst>
            <pc:docMk/>
            <pc:sldMk cId="3493401632" sldId="264"/>
            <ac:graphicFrameMk id="3" creationId="{07B44AC8-5757-B267-5A68-2F6C5CC014F0}"/>
          </ac:graphicFrameMkLst>
        </pc:graphicFrameChg>
        <pc:graphicFrameChg chg="add mod">
          <ac:chgData name="Krishna Kant Dubey" userId="cd28fa1e1902c48d" providerId="LiveId" clId="{84A4DE23-FED3-40A6-B3C6-7D297E08EAE1}" dt="2025-08-07T14:33:57.526" v="194"/>
          <ac:graphicFrameMkLst>
            <pc:docMk/>
            <pc:sldMk cId="3493401632" sldId="264"/>
            <ac:graphicFrameMk id="5" creationId="{5BA58B11-8AAB-0ADC-F3AE-352E7375CE80}"/>
          </ac:graphicFrameMkLst>
        </pc:graphicFrameChg>
        <pc:graphicFrameChg chg="add mod">
          <ac:chgData name="Krishna Kant Dubey" userId="cd28fa1e1902c48d" providerId="LiveId" clId="{84A4DE23-FED3-40A6-B3C6-7D297E08EAE1}" dt="2025-08-07T14:34:11.406" v="196"/>
          <ac:graphicFrameMkLst>
            <pc:docMk/>
            <pc:sldMk cId="3493401632" sldId="264"/>
            <ac:graphicFrameMk id="7" creationId="{AC137C75-CCE9-2CA6-097F-23F68F89E618}"/>
          </ac:graphicFrameMkLst>
        </pc:graphicFrameChg>
        <pc:graphicFrameChg chg="add mod">
          <ac:chgData name="Krishna Kant Dubey" userId="cd28fa1e1902c48d" providerId="LiveId" clId="{84A4DE23-FED3-40A6-B3C6-7D297E08EAE1}" dt="2025-08-07T14:34:32.623" v="198"/>
          <ac:graphicFrameMkLst>
            <pc:docMk/>
            <pc:sldMk cId="3493401632" sldId="264"/>
            <ac:graphicFrameMk id="10" creationId="{0F892739-9E02-43C8-AA23-09BD4DCE46B0}"/>
          </ac:graphicFrameMkLst>
        </pc:graphicFrameChg>
        <pc:graphicFrameChg chg="add mod modGraphic">
          <ac:chgData name="Krishna Kant Dubey" userId="cd28fa1e1902c48d" providerId="LiveId" clId="{84A4DE23-FED3-40A6-B3C6-7D297E08EAE1}" dt="2025-08-07T14:39:21.716" v="283" actId="10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7C4D63D3-B9B7-48B4-A008-9C5BB9CA59AA}"/>
    <pc:docChg chg="modSld">
      <pc:chgData name="Krishna Kant Dubey" userId="cd28fa1e1902c48d" providerId="LiveId" clId="{7C4D63D3-B9B7-48B4-A008-9C5BB9CA59AA}" dt="2025-08-08T12:26:03.214" v="4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del mod">
          <ac:chgData name="Krishna Kant Dubey" userId="cd28fa1e1902c48d" providerId="LiveId" clId="{F3C5F2BA-F452-4AB9-BD00-EA8AA37CF020}" dt="2025-08-08T07:45:15.885" v="52" actId="478"/>
          <ac:spMkLst>
            <pc:docMk/>
            <pc:sldMk cId="1248854694" sldId="262"/>
            <ac:spMk id="2" creationId="{8FB604A4-D687-2C4C-32B9-200BFDD9E2B7}"/>
          </ac:spMkLst>
        </pc:spChg>
        <pc:spChg chg="add mod">
          <ac:chgData name="Krishna Kant Dubey" userId="cd28fa1e1902c48d" providerId="LiveId" clId="{F3C5F2BA-F452-4AB9-BD00-EA8AA37CF020}" dt="2025-08-08T09:39:58.203" v="356" actId="20577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graphicFrameChg chg="del">
          <ac:chgData name="Krishna Kant Dubey" userId="cd28fa1e1902c48d" providerId="LiveId" clId="{F3C5F2BA-F452-4AB9-BD00-EA8AA37CF020}" dt="2025-08-08T07:48:21.529" v="79" actId="478"/>
          <ac:graphicFrameMkLst>
            <pc:docMk/>
            <pc:sldMk cId="349747687" sldId="263"/>
            <ac:graphicFrameMk id="3" creationId="{EA74A5B0-444A-7D50-60F6-B02884260566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  <pc:graphicFrameChg chg="add mod modGraphic">
          <ac:chgData name="Krishna Kant Dubey" userId="cd28fa1e1902c48d" providerId="LiveId" clId="{F3C5F2BA-F452-4AB9-BD00-EA8AA37CF020}" dt="2025-08-08T09:05:48.355" v="254" actId="14100"/>
          <ac:graphicFrameMkLst>
            <pc:docMk/>
            <pc:sldMk cId="3493401632" sldId="264"/>
            <ac:graphicFrameMk id="2" creationId="{30A13269-7C92-01D8-9D84-FC05DCF6CBC6}"/>
          </ac:graphicFrameMkLst>
        </pc:graphicFrameChg>
        <pc:graphicFrameChg chg="del">
          <ac:chgData name="Krishna Kant Dubey" userId="cd28fa1e1902c48d" providerId="LiveId" clId="{F3C5F2BA-F452-4AB9-BD00-EA8AA37CF020}" dt="2025-08-08T08:18:38.312" v="184" actId="47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  <pc:spChg chg="mod">
          <ac:chgData name="Krishna Kant Dubey" userId="cd28fa1e1902c48d" providerId="LiveId" clId="{F3C5F2BA-F452-4AB9-BD00-EA8AA37CF020}" dt="2025-08-08T09:12:28.121" v="308" actId="207"/>
          <ac:spMkLst>
            <pc:docMk/>
            <pc:sldMk cId="3516519149" sldId="265"/>
            <ac:spMk id="12" creationId="{92DDACC0-04F0-FD39-C9D1-3BFBB76CAA4E}"/>
          </ac:spMkLst>
        </pc:spChg>
        <pc:graphicFrameChg chg="mod">
          <ac:chgData name="Krishna Kant Dubey" userId="cd28fa1e1902c48d" providerId="LiveId" clId="{F3C5F2BA-F452-4AB9-BD00-EA8AA37CF020}" dt="2025-08-08T09:13:34.554" v="314"/>
          <ac:graphicFrameMkLst>
            <pc:docMk/>
            <pc:sldMk cId="3516519149" sldId="265"/>
            <ac:graphicFrameMk id="2" creationId="{8A81C769-3A65-4AF8-9A77-EBDF295A95EC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  <pc:spChg chg="mod">
          <ac:chgData name="Krishna Kant Dubey" userId="cd28fa1e1902c48d" providerId="LiveId" clId="{F3C5F2BA-F452-4AB9-BD00-EA8AA37CF020}" dt="2025-08-08T09:28:47.397" v="326" actId="113"/>
          <ac:spMkLst>
            <pc:docMk/>
            <pc:sldMk cId="2771002345" sldId="266"/>
            <ac:spMk id="12" creationId="{22B0E99B-D97E-82CF-3B54-497D2E42DD71}"/>
          </ac:spMkLst>
        </pc:spChg>
        <pc:graphicFrameChg chg="mod">
          <ac:chgData name="Krishna Kant Dubey" userId="cd28fa1e1902c48d" providerId="LiveId" clId="{F3C5F2BA-F452-4AB9-BD00-EA8AA37CF020}" dt="2025-08-08T09:17:22.537" v="325"/>
          <ac:graphicFrameMkLst>
            <pc:docMk/>
            <pc:sldMk cId="2771002345" sldId="266"/>
            <ac:graphicFrameMk id="2" creationId="{3943F2F4-0B8E-582A-11F2-5E985C8237C7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  <pc:spChg chg="mod">
          <ac:chgData name="Krishna Kant Dubey" userId="cd28fa1e1902c48d" providerId="LiveId" clId="{F3C5F2BA-F452-4AB9-BD00-EA8AA37CF020}" dt="2025-08-08T09:30:00.876" v="330" actId="207"/>
          <ac:spMkLst>
            <pc:docMk/>
            <pc:sldMk cId="516439473" sldId="267"/>
            <ac:spMk id="12" creationId="{B90E07E1-AD9B-BC34-0AA9-101314613D84}"/>
          </ac:spMkLst>
        </pc:spChg>
        <pc:graphicFrameChg chg="mod">
          <ac:chgData name="Krishna Kant Dubey" userId="cd28fa1e1902c48d" providerId="LiveId" clId="{F3C5F2BA-F452-4AB9-BD00-EA8AA37CF020}" dt="2025-08-08T09:31:38.355" v="336"/>
          <ac:graphicFrameMkLst>
            <pc:docMk/>
            <pc:sldMk cId="516439473" sldId="267"/>
            <ac:graphicFrameMk id="2" creationId="{F37B8C10-DBCC-1F8F-90BC-3BC63C305951}"/>
          </ac:graphicFrameMkLst>
        </pc:graphicFrameChg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  <pc:spChg chg="add mod">
          <ac:chgData name="Krishna Kant Dubey" userId="cd28fa1e1902c48d" providerId="LiveId" clId="{F3C5F2BA-F452-4AB9-BD00-EA8AA37CF020}" dt="2025-08-08T09:36:52.463" v="344"/>
          <ac:spMkLst>
            <pc:docMk/>
            <pc:sldMk cId="4138379922" sldId="268"/>
            <ac:spMk id="5" creationId="{9BC7E600-8EC8-BF1F-F43D-91A722337460}"/>
          </ac:spMkLst>
        </pc:spChg>
        <pc:spChg chg="add mod">
          <ac:chgData name="Krishna Kant Dubey" userId="cd28fa1e1902c48d" providerId="LiveId" clId="{F3C5F2BA-F452-4AB9-BD00-EA8AA37CF020}" dt="2025-08-08T09:37:11.841" v="346"/>
          <ac:spMkLst>
            <pc:docMk/>
            <pc:sldMk cId="4138379922" sldId="268"/>
            <ac:spMk id="8" creationId="{BBF57219-3216-CE6C-7812-1F605A08BCC8}"/>
          </ac:spMkLst>
        </pc:spChg>
        <pc:spChg chg="mod">
          <ac:chgData name="Krishna Kant Dubey" userId="cd28fa1e1902c48d" providerId="LiveId" clId="{F3C5F2BA-F452-4AB9-BD00-EA8AA37CF020}" dt="2025-08-08T09:39:40.850" v="355" actId="113"/>
          <ac:spMkLst>
            <pc:docMk/>
            <pc:sldMk cId="4138379922" sldId="268"/>
            <ac:spMk id="12" creationId="{4228B23B-A752-9F83-304F-E994E3E509D9}"/>
          </ac:spMkLst>
        </pc:spChg>
        <pc:graphicFrameChg chg="mod">
          <ac:chgData name="Krishna Kant Dubey" userId="cd28fa1e1902c48d" providerId="LiveId" clId="{F3C5F2BA-F452-4AB9-BD00-EA8AA37CF020}" dt="2025-08-08T09:39:07.302" v="354"/>
          <ac:graphicFrameMkLst>
            <pc:docMk/>
            <pc:sldMk cId="4138379922" sldId="268"/>
            <ac:graphicFrameMk id="2" creationId="{408D8F4A-5DA4-FE03-74C0-826DD05B762C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3" creationId="{4615C677-AA10-2B0A-8598-174752AAD726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4" creationId="{E2228E2B-0E94-007D-7749-F6A7017967DE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6" creationId="{9AC9ADF4-95F9-59E1-D864-7B6710755961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7" creationId="{349E1567-564D-8D46-EEB4-3ED28E816A5A}"/>
          </ac:graphicFrameMkLst>
        </pc:graphicFrameChg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  <pc:spChg chg="add mod">
          <ac:chgData name="Krishna Kant Dubey" userId="cd28fa1e1902c48d" providerId="LiveId" clId="{F3C5F2BA-F452-4AB9-BD00-EA8AA37CF020}" dt="2025-08-08T09:32:47.369" v="340"/>
          <ac:spMkLst>
            <pc:docMk/>
            <pc:sldMk cId="4212594746" sldId="269"/>
            <ac:spMk id="5" creationId="{FB8882AD-E807-2907-40ED-C7409E18537D}"/>
          </ac:spMkLst>
        </pc:spChg>
        <pc:spChg chg="add mod">
          <ac:chgData name="Krishna Kant Dubey" userId="cd28fa1e1902c48d" providerId="LiveId" clId="{F3C5F2BA-F452-4AB9-BD00-EA8AA37CF020}" dt="2025-08-08T09:32:58.697" v="342"/>
          <ac:spMkLst>
            <pc:docMk/>
            <pc:sldMk cId="4212594746" sldId="269"/>
            <ac:spMk id="8" creationId="{38C331AE-F8B0-45E0-9F59-A99926BA4A30}"/>
          </ac:spMkLst>
        </pc:sp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3" creationId="{2AD66583-C78E-136D-6C88-21A2E888FC8D}"/>
          </ac:graphicFrameMkLst>
        </pc:graphicFrame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4" creationId="{00FCE0A9-7AFF-6835-431E-700D39526BE5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6" creationId="{4AC09C06-C81D-B931-54D8-D00B94605303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7" creationId="{AF92A1C7-8310-153E-1133-62C128342415}"/>
          </ac:graphicFrameMkLst>
        </pc:graphicFrameChg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  <pc:spChg chg="del mod">
          <ac:chgData name="Krishna Kant Dubey" userId="cd28fa1e1902c48d" providerId="LiveId" clId="{9D7DB283-8459-4206-96E2-B01EAFFF9444}" dt="2025-08-08T09:43:25.725" v="10" actId="3680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9D7DB283-8459-4206-96E2-B01EAFFF9444}" dt="2025-08-08T09:52:06.685" v="45" actId="207"/>
          <ac:spMkLst>
            <pc:docMk/>
            <pc:sldMk cId="1248854694" sldId="262"/>
            <ac:spMk id="12" creationId="{5AF4F4BF-6716-49E6-9582-E583D0D30CE3}"/>
          </ac:spMkLst>
        </pc:spChg>
        <pc:graphicFrameChg chg="add mod ord modGraphic">
          <ac:chgData name="Krishna Kant Dubey" userId="cd28fa1e1902c48d" providerId="LiveId" clId="{9D7DB283-8459-4206-96E2-B01EAFFF9444}" dt="2025-08-08T10:17:28.089" v="179" actId="12385"/>
          <ac:graphicFrameMkLst>
            <pc:docMk/>
            <pc:sldMk cId="1248854694" sldId="262"/>
            <ac:graphicFrameMk id="2" creationId="{5F893996-262C-FFAE-1E2B-A4B0D201D2AC}"/>
          </ac:graphicFrameMkLst>
        </pc:graphicFrameChg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  <pc:spChg chg="mod">
          <ac:chgData name="Krishna Kant Dubey" userId="cd28fa1e1902c48d" providerId="LiveId" clId="{9D7DB283-8459-4206-96E2-B01EAFFF9444}" dt="2025-08-08T10:16:40.648" v="178" actId="14100"/>
          <ac:spMkLst>
            <pc:docMk/>
            <pc:sldMk cId="349747687" sldId="263"/>
            <ac:spMk id="12" creationId="{8EF55225-7A9D-D092-D512-6583849764F6}"/>
          </ac:spMkLst>
        </pc:spChg>
        <pc:graphicFrameChg chg="mod modGraphic">
          <ac:chgData name="Krishna Kant Dubey" userId="cd28fa1e1902c48d" providerId="LiveId" clId="{9D7DB283-8459-4206-96E2-B01EAFFF9444}" dt="2025-08-08T10:33:11.353" v="197" actId="12385"/>
          <ac:graphicFrameMkLst>
            <pc:docMk/>
            <pc:sldMk cId="349747687" sldId="263"/>
            <ac:graphicFrameMk id="2" creationId="{E6304D91-EAA3-83D2-F49A-F69147DC9D94}"/>
          </ac:graphicFrameMkLst>
        </pc:graphicFrameChg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  <pc:spChg chg="add mod ord">
          <ac:chgData name="Krishna Kant Dubey" userId="cd28fa1e1902c48d" providerId="LiveId" clId="{9D7DB283-8459-4206-96E2-B01EAFFF9444}" dt="2025-08-08T10:05:13.270" v="142" actId="108"/>
          <ac:spMkLst>
            <pc:docMk/>
            <pc:sldMk cId="3493401632" sldId="264"/>
            <ac:spMk id="3" creationId="{BBFA249B-BA43-2952-B2E0-5A59FADAECE6}"/>
          </ac:spMkLst>
        </pc:spChg>
        <pc:spChg chg="mod ord">
          <ac:chgData name="Krishna Kant Dubey" userId="cd28fa1e1902c48d" providerId="LiveId" clId="{9D7DB283-8459-4206-96E2-B01EAFFF9444}" dt="2025-08-08T10:02:25.496" v="115" actId="700"/>
          <ac:spMkLst>
            <pc:docMk/>
            <pc:sldMk cId="3493401632" sldId="264"/>
            <ac:spMk id="12" creationId="{C4BAF04C-05FA-01F0-9477-3DF5B7CA5EBB}"/>
          </ac:spMkLst>
        </pc:spChg>
        <pc:graphicFrameChg chg="del">
          <ac:chgData name="Krishna Kant Dubey" userId="cd28fa1e1902c48d" providerId="LiveId" clId="{9D7DB283-8459-4206-96E2-B01EAFFF9444}" dt="2025-08-08T10:00:26.850" v="69" actId="478"/>
          <ac:graphicFrameMkLst>
            <pc:docMk/>
            <pc:sldMk cId="3493401632" sldId="264"/>
            <ac:graphicFrameMk id="2" creationId="{30A13269-7C92-01D8-9D84-FC05DCF6CBC6}"/>
          </ac:graphicFrameMkLst>
        </pc:graphicFrameChg>
        <pc:picChg chg="mod">
          <ac:chgData name="Krishna Kant Dubey" userId="cd28fa1e1902c48d" providerId="LiveId" clId="{9D7DB283-8459-4206-96E2-B01EAFFF9444}" dt="2025-08-08T10:01:20.466" v="107" actId="1076"/>
          <ac:picMkLst>
            <pc:docMk/>
            <pc:sldMk cId="3493401632" sldId="264"/>
            <ac:picMk id="9" creationId="{70788C14-16D8-0AEA-6035-1F8144EC7CF4}"/>
          </ac:picMkLst>
        </pc:picChg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  <pc:spChg chg="mod">
          <ac:chgData name="Krishna Kant Dubey" userId="cd28fa1e1902c48d" providerId="LiveId" clId="{9D7DB283-8459-4206-96E2-B01EAFFF9444}" dt="2025-08-08T10:12:46.090" v="146" actId="207"/>
          <ac:spMkLst>
            <pc:docMk/>
            <pc:sldMk cId="1989374203" sldId="271"/>
            <ac:spMk id="2" creationId="{89CE0020-367A-7A16-22EA-15386A3143C0}"/>
          </ac:spMkLst>
        </pc:spChg>
        <pc:spChg chg="del">
          <ac:chgData name="Krishna Kant Dubey" userId="cd28fa1e1902c48d" providerId="LiveId" clId="{9D7DB283-8459-4206-96E2-B01EAFFF9444}" dt="2025-08-08T10:13:04.293" v="147" actId="3680"/>
          <ac:spMkLst>
            <pc:docMk/>
            <pc:sldMk cId="1989374203" sldId="271"/>
            <ac:spMk id="3" creationId="{4C8A167A-BD43-1AAE-7F80-29F9CCB9E35B}"/>
          </ac:spMkLst>
        </pc:spChg>
        <pc:graphicFrameChg chg="add mod ord modGraphic">
          <ac:chgData name="Krishna Kant Dubey" userId="cd28fa1e1902c48d" providerId="LiveId" clId="{9D7DB283-8459-4206-96E2-B01EAFFF9444}" dt="2025-08-08T10:33:27.901" v="198" actId="12385"/>
          <ac:graphicFrameMkLst>
            <pc:docMk/>
            <pc:sldMk cId="1989374203" sldId="271"/>
            <ac:graphicFrameMk id="4" creationId="{C50911F4-758F-7C61-5FD2-CB7FB8014D84}"/>
          </ac:graphicFrameMkLst>
        </pc:graphicFrameChg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  <pc:spChg chg="mod">
          <ac:chgData name="Krishna Kant Dubey" userId="cd28fa1e1902c48d" providerId="LiveId" clId="{9D7DB283-8459-4206-96E2-B01EAFFF9444}" dt="2025-08-08T10:32:06.712" v="188" actId="207"/>
          <ac:spMkLst>
            <pc:docMk/>
            <pc:sldMk cId="3540460090" sldId="272"/>
            <ac:spMk id="2" creationId="{68040658-8A22-AFFE-1CC5-8CC9A20980DF}"/>
          </ac:spMkLst>
        </pc:spChg>
        <pc:spChg chg="add mod">
          <ac:chgData name="Krishna Kant Dubey" userId="cd28fa1e1902c48d" providerId="LiveId" clId="{9D7DB283-8459-4206-96E2-B01EAFFF9444}" dt="2025-08-08T10:35:21.772" v="219" actId="207"/>
          <ac:spMkLst>
            <pc:docMk/>
            <pc:sldMk cId="3540460090" sldId="272"/>
            <ac:spMk id="5" creationId="{A31FC320-82CC-A142-26C7-F167A7E9098A}"/>
          </ac:spMkLst>
        </pc:spChg>
        <pc:graphicFrameChg chg="del modGraphic">
          <ac:chgData name="Krishna Kant Dubey" userId="cd28fa1e1902c48d" providerId="LiveId" clId="{9D7DB283-8459-4206-96E2-B01EAFFF9444}" dt="2025-08-08T10:34:01.377" v="200" actId="478"/>
          <ac:graphicFrameMkLst>
            <pc:docMk/>
            <pc:sldMk cId="3540460090" sldId="272"/>
            <ac:graphicFrameMk id="4" creationId="{031AB529-8985-4BF7-2118-9D5309565462}"/>
          </ac:graphicFrameMkLst>
        </pc:graphicFrame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Database Constraints: Unveiling the Limitations of SQL and NoSQL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Describe the limitations of SQL and NoSQL databases, understanding the constraints and challenges associated with each database type in the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 to Select the Right Database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60"/>
            <a:ext cx="10515600" cy="43921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Use Case and Analysis Requirements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Characteristics to Database Types</a:t>
            </a:r>
          </a:p>
          <a:p>
            <a:r>
              <a:rPr lang="en-US" b="1" dirty="0">
                <a:solidFill>
                  <a:srgbClr val="002060"/>
                </a:solidFill>
              </a:rPr>
              <a:t>Optimize for AI-Driven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Evaluate Performance Trade-offs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AI Tools to Assist in Selection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The Use Case and Analysis Requirements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893996-262C-FFAE-1E2B-A4B0D201D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69209"/>
              </p:ext>
            </p:extLst>
          </p:nvPr>
        </p:nvGraphicFramePr>
        <p:xfrm>
          <a:off x="838200" y="1825624"/>
          <a:ext cx="10329472" cy="3600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9268">
                  <a:extLst>
                    <a:ext uri="{9D8B030D-6E8A-4147-A177-3AD203B41FA5}">
                      <a16:colId xmlns:a16="http://schemas.microsoft.com/office/drawing/2014/main" val="663723130"/>
                    </a:ext>
                  </a:extLst>
                </a:gridCol>
                <a:gridCol w="7280204">
                  <a:extLst>
                    <a:ext uri="{9D8B030D-6E8A-4147-A177-3AD203B41FA5}">
                      <a16:colId xmlns:a16="http://schemas.microsoft.com/office/drawing/2014/main" val="1799318692"/>
                    </a:ext>
                  </a:extLst>
                </a:gridCol>
              </a:tblGrid>
              <a:tr h="600136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Key Questions to 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94563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structured, semi-structured, or unstructured?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8197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Query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 you need complex joins, aggregations, or graph traversals?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7180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Volume &amp;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high-volume, real-time, or batch-oriented?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5982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Access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Are reads or writes more frequent? Is latency critical?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1417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AI/ML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Will the database feed models or support real-time inference?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953850"/>
            <a:ext cx="10634272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 Characteristics to Database Types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77154"/>
              </p:ext>
            </p:extLst>
          </p:nvPr>
        </p:nvGraphicFramePr>
        <p:xfrm>
          <a:off x="719528" y="1589092"/>
          <a:ext cx="10830393" cy="44049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95001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835392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Recommended DB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Structured (tabular)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Relational (PostgreSQL, MySQL)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Semi-structured (JSON)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Document Store (MongoDB)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Key-based lookup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Key-Value Store (Redis, DynamoDB)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Time-series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Time-Series DB (</a:t>
                      </a:r>
                      <a:r>
                        <a:rPr lang="en-IN" sz="2000" dirty="0" err="1"/>
                        <a:t>InfluxDB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TimescaleDB</a:t>
                      </a:r>
                      <a:r>
                        <a:rPr lang="en-IN" sz="2000" dirty="0"/>
                        <a:t>)</a:t>
                      </a:r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Relationship-heavy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Graph DB (Neo4j, Neptune)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Analytical workloads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Columnar DB (</a:t>
                      </a:r>
                      <a:r>
                        <a:rPr lang="en-US" sz="2000" dirty="0" err="1"/>
                        <a:t>BigQuery</a:t>
                      </a:r>
                      <a:r>
                        <a:rPr lang="en-US" sz="2000" dirty="0"/>
                        <a:t>, Snowflake)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Optimize for AI-Driven Performance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249B-BA43-2952-B2E0-5A59FADA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 &amp; Self-Tuning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Aurora &amp; Snowflake: </a:t>
            </a:r>
            <a:r>
              <a:rPr lang="en-IN" b="1" dirty="0">
                <a:solidFill>
                  <a:srgbClr val="002060"/>
                </a:solidFill>
              </a:rPr>
              <a:t>Auto-scaling, auto-indexing, and workload-aware optimization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AI-enhanced RDBMS: </a:t>
            </a:r>
            <a:r>
              <a:rPr lang="en-IN" b="1" dirty="0">
                <a:solidFill>
                  <a:srgbClr val="002060"/>
                </a:solidFill>
              </a:rPr>
              <a:t>Use tools like Oracle Autonomous DB or SQL Server Intelligent Query Processing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Predictive Analytics Integration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Vector search </a:t>
            </a:r>
            <a:r>
              <a:rPr lang="en-IN" sz="2400" b="1" dirty="0">
                <a:solidFill>
                  <a:srgbClr val="002060"/>
                </a:solidFill>
              </a:rPr>
              <a:t>(e.g., Pinecone, Weaviate for embeddings)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ML model hosting </a:t>
            </a:r>
            <a:r>
              <a:rPr lang="en-IN" sz="2400" b="1" dirty="0">
                <a:solidFill>
                  <a:srgbClr val="002060"/>
                </a:solidFill>
              </a:rPr>
              <a:t>(e.g., </a:t>
            </a:r>
            <a:r>
              <a:rPr lang="en-IN" sz="2400" b="1" dirty="0" err="1">
                <a:solidFill>
                  <a:srgbClr val="002060"/>
                </a:solidFill>
              </a:rPr>
              <a:t>BigQuery</a:t>
            </a:r>
            <a:r>
              <a:rPr lang="en-IN" sz="2400" b="1" dirty="0">
                <a:solidFill>
                  <a:srgbClr val="002060"/>
                </a:solidFill>
              </a:rPr>
              <a:t> ML, PostgreSQL with </a:t>
            </a:r>
            <a:r>
              <a:rPr lang="en-IN" sz="2400" b="1" dirty="0" err="1">
                <a:solidFill>
                  <a:srgbClr val="002060"/>
                </a:solidFill>
              </a:rPr>
              <a:t>pgvector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020-367A-7A16-22EA-15386A3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Evaluate Performance Trade-offs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911F4-758F-7C61-5FD2-CB7FB8014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69250"/>
              </p:ext>
            </p:extLst>
          </p:nvPr>
        </p:nvGraphicFramePr>
        <p:xfrm>
          <a:off x="838200" y="1319133"/>
          <a:ext cx="10515600" cy="37475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8948">
                  <a:extLst>
                    <a:ext uri="{9D8B030D-6E8A-4147-A177-3AD203B41FA5}">
                      <a16:colId xmlns:a16="http://schemas.microsoft.com/office/drawing/2014/main" val="3117298471"/>
                    </a:ext>
                  </a:extLst>
                </a:gridCol>
                <a:gridCol w="7006652">
                  <a:extLst>
                    <a:ext uri="{9D8B030D-6E8A-4147-A177-3AD203B41FA5}">
                      <a16:colId xmlns:a16="http://schemas.microsoft.com/office/drawing/2014/main" val="119087357"/>
                    </a:ext>
                  </a:extLst>
                </a:gridCol>
              </a:tblGrid>
              <a:tr h="624590">
                <a:tc>
                  <a:txBody>
                    <a:bodyPr/>
                    <a:lstStyle/>
                    <a:p>
                      <a:r>
                        <a:rPr lang="en-IN" sz="20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50037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In-memory DBs (Redis) for sub-</a:t>
                      </a:r>
                      <a:r>
                        <a:rPr lang="en-US" sz="2000" dirty="0" err="1"/>
                        <a:t>ms</a:t>
                      </a:r>
                      <a:r>
                        <a:rPr lang="en-US" sz="2000" dirty="0"/>
                        <a:t> response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320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Columnar DBs for bulk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30940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RDBMS for ACID; NoSQL for eventual consistency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4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NoSQL and cloud-native DBs scale horizontally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2185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Multi-region replication, failover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2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89F8-ED8D-5DFF-1608-1D94E3AD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0658-8A22-AFFE-1CC5-8CC9A209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 AI Tools to Assist in Selection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FC320-82CC-A142-26C7-F167A7E9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AI-powered DBAs can leverage tools like:</a:t>
            </a:r>
          </a:p>
          <a:p>
            <a:r>
              <a:rPr lang="en-IN" b="1" dirty="0">
                <a:solidFill>
                  <a:srgbClr val="00B050"/>
                </a:solidFill>
              </a:rPr>
              <a:t>Query workload analysers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Identify bottlenecks and suggest schema changes</a:t>
            </a:r>
          </a:p>
          <a:p>
            <a:r>
              <a:rPr lang="en-IN" b="1" dirty="0">
                <a:solidFill>
                  <a:srgbClr val="00B050"/>
                </a:solidFill>
              </a:rPr>
              <a:t>Data profiling engines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Classify data types and recommend storage models</a:t>
            </a:r>
          </a:p>
          <a:p>
            <a:r>
              <a:rPr lang="en-IN" b="1" dirty="0">
                <a:solidFill>
                  <a:srgbClr val="00B050"/>
                </a:solidFill>
              </a:rPr>
              <a:t>AI-based migration advisors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Suggest optimal DB types during cloud migration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418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Database Constraints: Unveiling the Limitations of SQL and NoSQL</vt:lpstr>
      <vt:lpstr>Agenda</vt:lpstr>
      <vt:lpstr>Method to Select the Right Database </vt:lpstr>
      <vt:lpstr>        The Use Case and Analysis Requirements        </vt:lpstr>
      <vt:lpstr>       Data Characteristics to Database Types       </vt:lpstr>
      <vt:lpstr>           Optimize for AI-Driven Performance          </vt:lpstr>
      <vt:lpstr>Evaluate Performance Trade-offs </vt:lpstr>
      <vt:lpstr> Use AI Tools to Assist in Selection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2025-08-08T12:28:04Z</dcterms:modified>
</cp:coreProperties>
</file>