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9" r:id="rId4"/>
    <p:sldId id="272" r:id="rId5"/>
    <p:sldId id="260" r:id="rId6"/>
    <p:sldId id="268" r:id="rId7"/>
    <p:sldId id="269" r:id="rId8"/>
    <p:sldId id="267" r:id="rId9"/>
    <p:sldId id="266" r:id="rId10"/>
    <p:sldId id="270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BB66CE93-2191-4890-9C1A-481431CC8B08}"/>
    <pc:docChg chg="undo custSel addSld delSld modSld">
      <pc:chgData name="Krishna Kant Dubey" userId="cd28fa1e1902c48d" providerId="LiveId" clId="{BB66CE93-2191-4890-9C1A-481431CC8B08}" dt="2025-08-11T08:15:10.824" v="278" actId="313"/>
      <pc:docMkLst>
        <pc:docMk/>
      </pc:docMkLst>
      <pc:sldChg chg="addSp modSp">
        <pc:chgData name="Krishna Kant Dubey" userId="cd28fa1e1902c48d" providerId="LiveId" clId="{BB66CE93-2191-4890-9C1A-481431CC8B08}" dt="2025-08-11T06:06:55.256" v="0"/>
        <pc:sldMkLst>
          <pc:docMk/>
          <pc:sldMk cId="2381247086" sldId="257"/>
        </pc:sldMkLst>
        <pc:picChg chg="add mod">
          <ac:chgData name="Krishna Kant Dubey" userId="cd28fa1e1902c48d" providerId="LiveId" clId="{BB66CE93-2191-4890-9C1A-481431CC8B08}" dt="2025-08-11T06:06:55.256" v="0"/>
          <ac:picMkLst>
            <pc:docMk/>
            <pc:sldMk cId="2381247086" sldId="257"/>
            <ac:picMk id="3" creationId="{411BD60C-A34E-21EE-C7AE-1050B553BD88}"/>
          </ac:picMkLst>
        </pc:picChg>
      </pc:sldChg>
      <pc:sldChg chg="modSp mod">
        <pc:chgData name="Krishna Kant Dubey" userId="cd28fa1e1902c48d" providerId="LiveId" clId="{BB66CE93-2191-4890-9C1A-481431CC8B08}" dt="2025-08-11T08:15:10.824" v="278" actId="313"/>
        <pc:sldMkLst>
          <pc:docMk/>
          <pc:sldMk cId="2701513036" sldId="259"/>
        </pc:sldMkLst>
        <pc:spChg chg="mod">
          <ac:chgData name="Krishna Kant Dubey" userId="cd28fa1e1902c48d" providerId="LiveId" clId="{BB66CE93-2191-4890-9C1A-481431CC8B08}" dt="2025-08-11T08:15:10.824" v="278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BB66CE93-2191-4890-9C1A-481431CC8B08}" dt="2025-08-11T07:56:23.668" v="23" actId="108"/>
        <pc:sldMkLst>
          <pc:docMk/>
          <pc:sldMk cId="131540703" sldId="260"/>
        </pc:sldMkLst>
        <pc:spChg chg="mod">
          <ac:chgData name="Krishna Kant Dubey" userId="cd28fa1e1902c48d" providerId="LiveId" clId="{BB66CE93-2191-4890-9C1A-481431CC8B08}" dt="2025-08-11T07:56:23.668" v="23" actId="108"/>
          <ac:spMkLst>
            <pc:docMk/>
            <pc:sldMk cId="131540703" sldId="260"/>
            <ac:spMk id="4" creationId="{578CAB42-7D2A-6EDC-C435-EECC86B0DFC6}"/>
          </ac:spMkLst>
        </pc:spChg>
      </pc:sldChg>
      <pc:sldChg chg="del">
        <pc:chgData name="Krishna Kant Dubey" userId="cd28fa1e1902c48d" providerId="LiveId" clId="{BB66CE93-2191-4890-9C1A-481431CC8B08}" dt="2025-08-11T08:10:04.956" v="232" actId="2696"/>
        <pc:sldMkLst>
          <pc:docMk/>
          <pc:sldMk cId="1248854694" sldId="262"/>
        </pc:sldMkLst>
      </pc:sldChg>
      <pc:sldChg chg="modSp mod">
        <pc:chgData name="Krishna Kant Dubey" userId="cd28fa1e1902c48d" providerId="LiveId" clId="{BB66CE93-2191-4890-9C1A-481431CC8B08}" dt="2025-08-11T08:13:55.916" v="263" actId="108"/>
        <pc:sldMkLst>
          <pc:docMk/>
          <pc:sldMk cId="1370868504" sldId="266"/>
        </pc:sldMkLst>
        <pc:spChg chg="mod">
          <ac:chgData name="Krishna Kant Dubey" userId="cd28fa1e1902c48d" providerId="LiveId" clId="{BB66CE93-2191-4890-9C1A-481431CC8B08}" dt="2025-08-11T08:13:55.916" v="263" actId="108"/>
          <ac:spMkLst>
            <pc:docMk/>
            <pc:sldMk cId="1370868504" sldId="266"/>
            <ac:spMk id="4" creationId="{7524FDDB-07B4-54F0-DC21-901EF29BFD55}"/>
          </ac:spMkLst>
        </pc:spChg>
      </pc:sldChg>
      <pc:sldChg chg="modSp mod">
        <pc:chgData name="Krishna Kant Dubey" userId="cd28fa1e1902c48d" providerId="LiveId" clId="{BB66CE93-2191-4890-9C1A-481431CC8B08}" dt="2025-08-11T08:14:55.192" v="277" actId="20577"/>
        <pc:sldMkLst>
          <pc:docMk/>
          <pc:sldMk cId="1337943040" sldId="267"/>
        </pc:sldMkLst>
        <pc:spChg chg="mod">
          <ac:chgData name="Krishna Kant Dubey" userId="cd28fa1e1902c48d" providerId="LiveId" clId="{BB66CE93-2191-4890-9C1A-481431CC8B08}" dt="2025-08-11T08:14:55.192" v="277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BB66CE93-2191-4890-9C1A-481431CC8B08}" dt="2025-08-11T08:02:55.089" v="148" actId="2057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BB66CE93-2191-4890-9C1A-481431CC8B08}" dt="2025-08-11T08:13:11.302" v="256" actId="113"/>
        <pc:sldMkLst>
          <pc:docMk/>
          <pc:sldMk cId="3386603336" sldId="268"/>
        </pc:sldMkLst>
        <pc:spChg chg="mod">
          <ac:chgData name="Krishna Kant Dubey" userId="cd28fa1e1902c48d" providerId="LiveId" clId="{BB66CE93-2191-4890-9C1A-481431CC8B08}" dt="2025-08-11T08:13:11.302" v="256" actId="113"/>
          <ac:spMkLst>
            <pc:docMk/>
            <pc:sldMk cId="3386603336" sldId="268"/>
            <ac:spMk id="4" creationId="{037EBBC2-AE7D-0494-BE37-2ED41F56CF1A}"/>
          </ac:spMkLst>
        </pc:spChg>
      </pc:sldChg>
      <pc:sldChg chg="modSp add mod">
        <pc:chgData name="Krishna Kant Dubey" userId="cd28fa1e1902c48d" providerId="LiveId" clId="{BB66CE93-2191-4890-9C1A-481431CC8B08}" dt="2025-08-11T08:13:32.369" v="260" actId="113"/>
        <pc:sldMkLst>
          <pc:docMk/>
          <pc:sldMk cId="3670302976" sldId="269"/>
        </pc:sldMkLst>
        <pc:spChg chg="mod">
          <ac:chgData name="Krishna Kant Dubey" userId="cd28fa1e1902c48d" providerId="LiveId" clId="{BB66CE93-2191-4890-9C1A-481431CC8B08}" dt="2025-08-11T08:13:32.369" v="260" actId="113"/>
          <ac:spMkLst>
            <pc:docMk/>
            <pc:sldMk cId="3670302976" sldId="269"/>
            <ac:spMk id="4" creationId="{A983E48F-6FD0-22A0-0682-D1EBD4F2E79B}"/>
          </ac:spMkLst>
        </pc:spChg>
      </pc:sldChg>
      <pc:sldChg chg="modSp add mod">
        <pc:chgData name="Krishna Kant Dubey" userId="cd28fa1e1902c48d" providerId="LiveId" clId="{BB66CE93-2191-4890-9C1A-481431CC8B08}" dt="2025-08-11T08:14:04.253" v="265" actId="207"/>
        <pc:sldMkLst>
          <pc:docMk/>
          <pc:sldMk cId="1053668954" sldId="270"/>
        </pc:sldMkLst>
        <pc:spChg chg="mod">
          <ac:chgData name="Krishna Kant Dubey" userId="cd28fa1e1902c48d" providerId="LiveId" clId="{BB66CE93-2191-4890-9C1A-481431CC8B08}" dt="2025-08-11T08:14:04.253" v="265" actId="207"/>
          <ac:spMkLst>
            <pc:docMk/>
            <pc:sldMk cId="1053668954" sldId="270"/>
            <ac:spMk id="4" creationId="{E69A99D2-8CA1-96D7-CC69-A12F30909011}"/>
          </ac:spMkLst>
        </pc:spChg>
      </pc:sldChg>
      <pc:sldChg chg="modSp add mod">
        <pc:chgData name="Krishna Kant Dubey" userId="cd28fa1e1902c48d" providerId="LiveId" clId="{BB66CE93-2191-4890-9C1A-481431CC8B08}" dt="2025-08-11T08:14:15.207" v="267" actId="207"/>
        <pc:sldMkLst>
          <pc:docMk/>
          <pc:sldMk cId="4209398451" sldId="271"/>
        </pc:sldMkLst>
        <pc:spChg chg="mod">
          <ac:chgData name="Krishna Kant Dubey" userId="cd28fa1e1902c48d" providerId="LiveId" clId="{BB66CE93-2191-4890-9C1A-481431CC8B08}" dt="2025-08-11T08:14:15.207" v="267" actId="207"/>
          <ac:spMkLst>
            <pc:docMk/>
            <pc:sldMk cId="4209398451" sldId="271"/>
            <ac:spMk id="4" creationId="{24ECEF23-BA05-7D6A-83C5-DE7CFE700B7C}"/>
          </ac:spMkLst>
        </pc:spChg>
      </pc:sldChg>
      <pc:sldChg chg="modSp add mod">
        <pc:chgData name="Krishna Kant Dubey" userId="cd28fa1e1902c48d" providerId="LiveId" clId="{BB66CE93-2191-4890-9C1A-481431CC8B08}" dt="2025-08-11T08:12:50.176" v="252" actId="113"/>
        <pc:sldMkLst>
          <pc:docMk/>
          <pc:sldMk cId="188763373" sldId="272"/>
        </pc:sldMkLst>
        <pc:spChg chg="mod">
          <ac:chgData name="Krishna Kant Dubey" userId="cd28fa1e1902c48d" providerId="LiveId" clId="{BB66CE93-2191-4890-9C1A-481431CC8B08}" dt="2025-08-11T08:11:47.446" v="240" actId="207"/>
          <ac:spMkLst>
            <pc:docMk/>
            <pc:sldMk cId="188763373" sldId="272"/>
            <ac:spMk id="12" creationId="{1AB97767-F510-E46C-DC1C-0E58EA503359}"/>
          </ac:spMkLst>
        </pc:spChg>
        <pc:spChg chg="mod">
          <ac:chgData name="Krishna Kant Dubey" userId="cd28fa1e1902c48d" providerId="LiveId" clId="{BB66CE93-2191-4890-9C1A-481431CC8B08}" dt="2025-08-11T08:12:50.176" v="252" actId="113"/>
          <ac:spMkLst>
            <pc:docMk/>
            <pc:sldMk cId="188763373" sldId="272"/>
            <ac:spMk id="13" creationId="{DDA2F462-4974-0D3F-AC89-12E7EA7927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11BD60C-A34E-21EE-C7AE-1050B553B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DBC2C-FB66-7600-C848-816DDCABD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C0F158-502D-526C-2548-52909390A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459A8CE-EB53-2313-387F-462CC2A6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533"/>
            <a:ext cx="10899098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Discuss the roles and responsibilities of key actors involved in enforcing data regulations and standards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A99D2-8CA1-96D7-CC69-A12F3090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 Governance Council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Role: </a:t>
            </a:r>
            <a:r>
              <a:rPr lang="en-US" dirty="0">
                <a:solidFill>
                  <a:srgbClr val="002060"/>
                </a:solidFill>
              </a:rPr>
              <a:t>Cross-functional oversight body.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Responsibilities:</a:t>
            </a:r>
          </a:p>
          <a:p>
            <a:r>
              <a:rPr lang="en-US" dirty="0">
                <a:solidFill>
                  <a:srgbClr val="002060"/>
                </a:solidFill>
              </a:rPr>
              <a:t>Approve data policies and frameworks.</a:t>
            </a:r>
          </a:p>
          <a:p>
            <a:r>
              <a:rPr lang="en-US" dirty="0">
                <a:solidFill>
                  <a:srgbClr val="002060"/>
                </a:solidFill>
              </a:rPr>
              <a:t>Resolve governance disputes.</a:t>
            </a:r>
          </a:p>
          <a:p>
            <a:r>
              <a:rPr lang="en-US" dirty="0">
                <a:solidFill>
                  <a:srgbClr val="002060"/>
                </a:solidFill>
              </a:rPr>
              <a:t>Ensure alignment with legal, IT, and business units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6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1DFF4-E818-807E-F268-FC885403A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520AAF-4765-601F-EBCF-969BA50C5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37F732F-D4D6-47EB-3860-46FA34E5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533"/>
            <a:ext cx="10899098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Discuss the roles and responsibilities of key actors involved in enforcing data regulations and standards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EF23-BA05-7D6A-83C5-DE7CFE70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Compliance Officer / Legal Counsel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Role: </a:t>
            </a:r>
            <a:r>
              <a:rPr lang="en-US" dirty="0">
                <a:solidFill>
                  <a:srgbClr val="002060"/>
                </a:solidFill>
              </a:rPr>
              <a:t>Regulatory expert and risk manager.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Responsibilities:</a:t>
            </a:r>
          </a:p>
          <a:p>
            <a:r>
              <a:rPr lang="en-US" dirty="0">
                <a:solidFill>
                  <a:srgbClr val="002060"/>
                </a:solidFill>
              </a:rPr>
              <a:t>Interpret laws like GDPR, CCPA, PIPL.</a:t>
            </a:r>
          </a:p>
          <a:p>
            <a:r>
              <a:rPr lang="en-US" dirty="0">
                <a:solidFill>
                  <a:srgbClr val="002060"/>
                </a:solidFill>
              </a:rPr>
              <a:t>Advise on data-sharing agreements and breach protocols.</a:t>
            </a:r>
          </a:p>
          <a:p>
            <a:r>
              <a:rPr lang="en-US" dirty="0">
                <a:solidFill>
                  <a:srgbClr val="002060"/>
                </a:solidFill>
              </a:rPr>
              <a:t>Liaise with regulators and handle legal disputes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9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Overview of Global Data </a:t>
            </a:r>
            <a:br>
              <a:rPr lang="en-US" sz="6000" b="1" dirty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>Regulations and Standards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Discuss the need for data regulations and standards</a:t>
            </a:r>
          </a:p>
          <a:p>
            <a:r>
              <a:rPr lang="en-US" dirty="0">
                <a:solidFill>
                  <a:srgbClr val="002060"/>
                </a:solidFill>
              </a:rPr>
              <a:t>Analyze commonly used global data regulation policies (such as GDPR)</a:t>
            </a:r>
          </a:p>
          <a:p>
            <a:r>
              <a:rPr lang="en-US" dirty="0">
                <a:solidFill>
                  <a:srgbClr val="002060"/>
                </a:solidFill>
              </a:rPr>
              <a:t>Discuss the roles and responsibilities of key actors involved in enforcing data regulations and standards</a:t>
            </a:r>
          </a:p>
          <a:p>
            <a:r>
              <a:rPr lang="en-US" dirty="0">
                <a:solidFill>
                  <a:srgbClr val="002060"/>
                </a:solidFill>
              </a:rPr>
              <a:t>Organizations in the enforcement of data regulations and standards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3EA29-8C39-D223-80FA-A96892999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720CEB-9C19-82DF-8D1F-5ADB56BD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AB97767-F510-E46C-DC1C-0E58EA50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Why Data Regulations and Standards Are Essential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A2F462-4974-0D3F-AC89-12E7EA79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Protecting Privacy and Personal Rights</a:t>
            </a:r>
          </a:p>
          <a:p>
            <a:r>
              <a:rPr lang="en-IN" dirty="0">
                <a:solidFill>
                  <a:srgbClr val="002060"/>
                </a:solidFill>
              </a:rPr>
              <a:t>Ensuring Transparency and Accountability</a:t>
            </a:r>
          </a:p>
          <a:p>
            <a:r>
              <a:rPr lang="en-US" dirty="0">
                <a:solidFill>
                  <a:srgbClr val="002060"/>
                </a:solidFill>
              </a:rPr>
              <a:t>Maintaining Data Quality and Integrity</a:t>
            </a:r>
          </a:p>
          <a:p>
            <a:r>
              <a:rPr lang="en-IN" dirty="0">
                <a:solidFill>
                  <a:srgbClr val="002060"/>
                </a:solidFill>
              </a:rPr>
              <a:t>Facilitating Global Cooperation</a:t>
            </a:r>
          </a:p>
          <a:p>
            <a:r>
              <a:rPr lang="en-US" dirty="0">
                <a:solidFill>
                  <a:srgbClr val="002060"/>
                </a:solidFill>
              </a:rPr>
              <a:t>Driving Innovation and Economic Growth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74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Organizations in the enforcement of data regulations and standards</a:t>
            </a: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European Data Protection Board (EDPB)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Jurisdiction: </a:t>
            </a:r>
            <a:r>
              <a:rPr lang="en-IN" dirty="0">
                <a:solidFill>
                  <a:srgbClr val="002060"/>
                </a:solidFill>
              </a:rPr>
              <a:t>European Union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Focus: </a:t>
            </a:r>
            <a:r>
              <a:rPr lang="en-IN" dirty="0">
                <a:solidFill>
                  <a:srgbClr val="002060"/>
                </a:solidFill>
              </a:rPr>
              <a:t>Enforces the General Data Protection Regulation (GDPR).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Role: </a:t>
            </a:r>
            <a:r>
              <a:rPr lang="en-IN" dirty="0">
                <a:solidFill>
                  <a:srgbClr val="002060"/>
                </a:solidFill>
              </a:rPr>
              <a:t>Coordinates national data protection authorities, issues guidelines, and resolves cross-border disputes.</a:t>
            </a: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EF0C7-DA8C-20B7-27E7-E554EF9DD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E09771-28F4-36C9-1850-3173C763A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C782270-4B25-9469-D571-F1B7823B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74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Organizations in the enforcement of data regulations and standards</a:t>
            </a: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EBBC2-AE7D-0494-BE37-2ED41F56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U.S. Federal Trade Commission (FTC)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Jurisdiction: </a:t>
            </a:r>
            <a:r>
              <a:rPr lang="en-US" dirty="0">
                <a:solidFill>
                  <a:srgbClr val="002060"/>
                </a:solidFill>
              </a:rPr>
              <a:t>United States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Focus: </a:t>
            </a:r>
            <a:r>
              <a:rPr lang="en-US" dirty="0">
                <a:solidFill>
                  <a:srgbClr val="002060"/>
                </a:solidFill>
              </a:rPr>
              <a:t>Enforces consumer privacy laws including COPPA and aspects of CCPA.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Role: </a:t>
            </a:r>
            <a:r>
              <a:rPr lang="en-US" dirty="0">
                <a:solidFill>
                  <a:srgbClr val="002060"/>
                </a:solidFill>
              </a:rPr>
              <a:t>Investigates data breaches, deceptive data practices, and enforces penalties.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0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E098D-9751-CD9D-BD09-FE9F6C083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29C10-2E7C-BB9D-6E9E-ED764CB00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C20D92A-AE8E-D2D1-CF56-4F835457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74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Organizations in the enforcement of data regulations and standards</a:t>
            </a: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3E48F-6FD0-22A0-0682-D1EBD4F2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UK Information Commissioner’s Office (ICO)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Jurisdiction: </a:t>
            </a:r>
            <a:r>
              <a:rPr lang="en-US" dirty="0">
                <a:solidFill>
                  <a:srgbClr val="002060"/>
                </a:solidFill>
              </a:rPr>
              <a:t>United Kingdom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Focus: </a:t>
            </a:r>
            <a:r>
              <a:rPr lang="en-US" dirty="0">
                <a:solidFill>
                  <a:srgbClr val="002060"/>
                </a:solidFill>
              </a:rPr>
              <a:t>Enforces the UK Data Protection Act 2018 and UK-GDPR.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Role: </a:t>
            </a:r>
            <a:r>
              <a:rPr lang="en-US" dirty="0">
                <a:solidFill>
                  <a:srgbClr val="002060"/>
                </a:solidFill>
              </a:rPr>
              <a:t>Provides guidance, investigates breaches, and issues fines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185"/>
            <a:ext cx="10515600" cy="65207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Analyze commonly used global data regulation policies (such as GDPR)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652"/>
            <a:ext cx="10515600" cy="4646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Key Features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Scope: Applies to any organization processing personal data of EU residents, regardless of location.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Core Principles:  </a:t>
            </a:r>
            <a:r>
              <a:rPr lang="en-US" sz="2400" dirty="0">
                <a:solidFill>
                  <a:srgbClr val="002060"/>
                </a:solidFill>
              </a:rPr>
              <a:t>Lawfulness, fairness, transparency, Purpose limitation, Data     minimization, Accuracy, Storage limitation, Integrity and confidentiality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Rights of Data Subjects: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Right to access, rectify, erase (right to be forgotten), Data portability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Right to object and restrict processing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Protection against automated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C305C-24EE-E6F8-ADA7-B19A4F87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527F4D-69E3-6DB3-E2B6-BF17C7CE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DD7F852-FFC2-6626-3163-8EA32EBA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533"/>
            <a:ext cx="10899098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Discuss the roles and responsibilities of key actors involved in enforcing data regulations and standards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FDDB-07B4-54F0-DC21-901EF29B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Chief Data Officer (CDO)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Role: </a:t>
            </a:r>
            <a:r>
              <a:rPr lang="en-IN" dirty="0">
                <a:solidFill>
                  <a:srgbClr val="002060"/>
                </a:solidFill>
              </a:rPr>
              <a:t>Strategic leader for data governance.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Responsibilities:</a:t>
            </a:r>
          </a:p>
          <a:p>
            <a:r>
              <a:rPr lang="en-IN" dirty="0">
                <a:solidFill>
                  <a:srgbClr val="002060"/>
                </a:solidFill>
              </a:rPr>
              <a:t>Define and align data policies with business goals.</a:t>
            </a:r>
          </a:p>
          <a:p>
            <a:r>
              <a:rPr lang="en-IN" dirty="0">
                <a:solidFill>
                  <a:srgbClr val="002060"/>
                </a:solidFill>
              </a:rPr>
              <a:t>Oversee compliance with regulations like GDPR, HIPAA, etc.</a:t>
            </a:r>
          </a:p>
          <a:p>
            <a:r>
              <a:rPr lang="en-IN" dirty="0">
                <a:solidFill>
                  <a:srgbClr val="002060"/>
                </a:solidFill>
              </a:rPr>
              <a:t>Coordinate cross-functional governance initiatives.</a:t>
            </a:r>
          </a:p>
        </p:txBody>
      </p:sp>
    </p:spTree>
    <p:extLst>
      <p:ext uri="{BB962C8B-B14F-4D97-AF65-F5344CB8AC3E}">
        <p14:creationId xmlns:p14="http://schemas.microsoft.com/office/powerpoint/2010/main" val="137086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482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Overview of Global Data  Regulations and Standards</vt:lpstr>
      <vt:lpstr>Agenda</vt:lpstr>
      <vt:lpstr>Why Data Regulations and Standards Are Essential </vt:lpstr>
      <vt:lpstr>Organizations in the enforcement of data regulations and standards </vt:lpstr>
      <vt:lpstr>Organizations in the enforcement of data regulations and standards </vt:lpstr>
      <vt:lpstr>Organizations in the enforcement of data regulations and standards </vt:lpstr>
      <vt:lpstr>  Analyze commonly used global data regulation policies (such as GDPR)  </vt:lpstr>
      <vt:lpstr>Discuss the roles and responsibilities of key actors involved in enforcing data regulations and standards  </vt:lpstr>
      <vt:lpstr>Discuss the roles and responsibilities of key actors involved in enforcing data regulations and standards  </vt:lpstr>
      <vt:lpstr>Discuss the roles and responsibilities of key actors involved in enforcing data regulations and standards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2025-08-11T08:20:24Z</dcterms:modified>
</cp:coreProperties>
</file>