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9" r:id="rId4"/>
    <p:sldId id="260" r:id="rId5"/>
    <p:sldId id="262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CC5692DB-9ACD-489A-B44B-E98E68D05BC2}"/>
    <pc:docChg chg="custSel addSld modSld">
      <pc:chgData name="Krishna Kant Dubey" userId="cd28fa1e1902c48d" providerId="LiveId" clId="{CC5692DB-9ACD-489A-B44B-E98E68D05BC2}" dt="2025-08-11T07:17:49.079" v="146" actId="207"/>
      <pc:docMkLst>
        <pc:docMk/>
      </pc:docMkLst>
      <pc:sldChg chg="addSp modSp">
        <pc:chgData name="Krishna Kant Dubey" userId="cd28fa1e1902c48d" providerId="LiveId" clId="{CC5692DB-9ACD-489A-B44B-E98E68D05BC2}" dt="2025-08-11T06:06:14.929" v="0"/>
        <pc:sldMkLst>
          <pc:docMk/>
          <pc:sldMk cId="2381247086" sldId="257"/>
        </pc:sldMkLst>
        <pc:picChg chg="add mod">
          <ac:chgData name="Krishna Kant Dubey" userId="cd28fa1e1902c48d" providerId="LiveId" clId="{CC5692DB-9ACD-489A-B44B-E98E68D05BC2}" dt="2025-08-11T06:06:14.929" v="0"/>
          <ac:picMkLst>
            <pc:docMk/>
            <pc:sldMk cId="2381247086" sldId="257"/>
            <ac:picMk id="3" creationId="{DD2180EC-1DE3-82FE-A228-DB6E8A8CD132}"/>
          </ac:picMkLst>
        </pc:picChg>
      </pc:sldChg>
      <pc:sldChg chg="addSp delSp modSp mod">
        <pc:chgData name="Krishna Kant Dubey" userId="cd28fa1e1902c48d" providerId="LiveId" clId="{CC5692DB-9ACD-489A-B44B-E98E68D05BC2}" dt="2025-08-11T07:06:51.142" v="73"/>
        <pc:sldMkLst>
          <pc:docMk/>
          <pc:sldMk cId="131540703" sldId="260"/>
        </pc:sldMkLst>
        <pc:spChg chg="del">
          <ac:chgData name="Krishna Kant Dubey" userId="cd28fa1e1902c48d" providerId="LiveId" clId="{CC5692DB-9ACD-489A-B44B-E98E68D05BC2}" dt="2025-08-11T07:03:09.525" v="1" actId="3680"/>
          <ac:spMkLst>
            <pc:docMk/>
            <pc:sldMk cId="131540703" sldId="260"/>
            <ac:spMk id="4" creationId="{578CAB42-7D2A-6EDC-C435-EECC86B0DFC6}"/>
          </ac:spMkLst>
        </pc:spChg>
        <pc:graphicFrameChg chg="add mod ord modGraphic">
          <ac:chgData name="Krishna Kant Dubey" userId="cd28fa1e1902c48d" providerId="LiveId" clId="{CC5692DB-9ACD-489A-B44B-E98E68D05BC2}" dt="2025-08-11T07:06:51.142" v="73"/>
          <ac:graphicFrameMkLst>
            <pc:docMk/>
            <pc:sldMk cId="131540703" sldId="260"/>
            <ac:graphicFrameMk id="2" creationId="{DE032D8D-AECB-6424-292F-92FA18CFAB91}"/>
          </ac:graphicFrameMkLst>
        </pc:graphicFrameChg>
      </pc:sldChg>
      <pc:sldChg chg="addSp delSp modSp mod">
        <pc:chgData name="Krishna Kant Dubey" userId="cd28fa1e1902c48d" providerId="LiveId" clId="{CC5692DB-9ACD-489A-B44B-E98E68D05BC2}" dt="2025-08-11T07:17:49.079" v="146" actId="207"/>
        <pc:sldMkLst>
          <pc:docMk/>
          <pc:sldMk cId="1248854694" sldId="262"/>
        </pc:sldMkLst>
        <pc:spChg chg="add">
          <ac:chgData name="Krishna Kant Dubey" userId="cd28fa1e1902c48d" providerId="LiveId" clId="{CC5692DB-9ACD-489A-B44B-E98E68D05BC2}" dt="2025-08-11T07:07:39.172" v="74"/>
          <ac:spMkLst>
            <pc:docMk/>
            <pc:sldMk cId="1248854694" sldId="262"/>
            <ac:spMk id="3" creationId="{E4D1A06A-0E86-62E1-FC9C-9D005F4146A8}"/>
          </ac:spMkLst>
        </pc:spChg>
        <pc:spChg chg="add del mod">
          <ac:chgData name="Krishna Kant Dubey" userId="cd28fa1e1902c48d" providerId="LiveId" clId="{CC5692DB-9ACD-489A-B44B-E98E68D05BC2}" dt="2025-08-11T07:17:49.079" v="146" actId="207"/>
          <ac:spMkLst>
            <pc:docMk/>
            <pc:sldMk cId="1248854694" sldId="262"/>
            <ac:spMk id="4" creationId="{2DC93587-953D-FBE6-A4B6-5060E75B821F}"/>
          </ac:spMkLst>
        </pc:spChg>
        <pc:graphicFrameChg chg="add mod">
          <ac:chgData name="Krishna Kant Dubey" userId="cd28fa1e1902c48d" providerId="LiveId" clId="{CC5692DB-9ACD-489A-B44B-E98E68D05BC2}" dt="2025-08-11T07:07:40.490" v="75"/>
          <ac:graphicFrameMkLst>
            <pc:docMk/>
            <pc:sldMk cId="1248854694" sldId="262"/>
            <ac:graphicFrameMk id="2" creationId="{9B43F733-E295-5BDD-6835-92842CA00EFA}"/>
          </ac:graphicFrameMkLst>
        </pc:graphicFrameChg>
      </pc:sldChg>
      <pc:sldChg chg="addSp modSp add mod">
        <pc:chgData name="Krishna Kant Dubey" userId="cd28fa1e1902c48d" providerId="LiveId" clId="{CC5692DB-9ACD-489A-B44B-E98E68D05BC2}" dt="2025-08-11T07:10:09.516" v="111" actId="207"/>
        <pc:sldMkLst>
          <pc:docMk/>
          <pc:sldMk cId="129791844" sldId="263"/>
        </pc:sldMkLst>
        <pc:spChg chg="add mod">
          <ac:chgData name="Krishna Kant Dubey" userId="cd28fa1e1902c48d" providerId="LiveId" clId="{CC5692DB-9ACD-489A-B44B-E98E68D05BC2}" dt="2025-08-11T07:09:06.323" v="97"/>
          <ac:spMkLst>
            <pc:docMk/>
            <pc:sldMk cId="129791844" sldId="263"/>
            <ac:spMk id="3" creationId="{5B53C5C5-9CFD-1D63-D02E-C8D9E5A57E24}"/>
          </ac:spMkLst>
        </pc:spChg>
        <pc:spChg chg="mod">
          <ac:chgData name="Krishna Kant Dubey" userId="cd28fa1e1902c48d" providerId="LiveId" clId="{CC5692DB-9ACD-489A-B44B-E98E68D05BC2}" dt="2025-08-11T07:10:09.516" v="111" actId="207"/>
          <ac:spMkLst>
            <pc:docMk/>
            <pc:sldMk cId="129791844" sldId="263"/>
            <ac:spMk id="4" creationId="{287ED5F5-9264-14B8-07C6-4B000FE6EAB9}"/>
          </ac:spMkLst>
        </pc:spChg>
        <pc:graphicFrameChg chg="add mod">
          <ac:chgData name="Krishna Kant Dubey" userId="cd28fa1e1902c48d" providerId="LiveId" clId="{CC5692DB-9ACD-489A-B44B-E98E68D05BC2}" dt="2025-08-11T07:09:05.161" v="96"/>
          <ac:graphicFrameMkLst>
            <pc:docMk/>
            <pc:sldMk cId="129791844" sldId="263"/>
            <ac:graphicFrameMk id="2" creationId="{05783928-5F12-4093-B3F3-F8BF22446C6F}"/>
          </ac:graphicFrameMkLst>
        </pc:graphicFrameChg>
      </pc:sldChg>
      <pc:sldChg chg="modSp add mod">
        <pc:chgData name="Krishna Kant Dubey" userId="cd28fa1e1902c48d" providerId="LiveId" clId="{CC5692DB-9ACD-489A-B44B-E98E68D05BC2}" dt="2025-08-11T07:11:29.588" v="125" actId="207"/>
        <pc:sldMkLst>
          <pc:docMk/>
          <pc:sldMk cId="951953772" sldId="264"/>
        </pc:sldMkLst>
        <pc:spChg chg="mod">
          <ac:chgData name="Krishna Kant Dubey" userId="cd28fa1e1902c48d" providerId="LiveId" clId="{CC5692DB-9ACD-489A-B44B-E98E68D05BC2}" dt="2025-08-11T07:11:29.588" v="125" actId="207"/>
          <ac:spMkLst>
            <pc:docMk/>
            <pc:sldMk cId="951953772" sldId="264"/>
            <ac:spMk id="4" creationId="{A32EC9CA-F37A-2BEB-0478-F9BA6AEC2B25}"/>
          </ac:spMkLst>
        </pc:spChg>
      </pc:sldChg>
      <pc:sldChg chg="modSp add mod">
        <pc:chgData name="Krishna Kant Dubey" userId="cd28fa1e1902c48d" providerId="LiveId" clId="{CC5692DB-9ACD-489A-B44B-E98E68D05BC2}" dt="2025-08-11T07:17:15" v="140" actId="207"/>
        <pc:sldMkLst>
          <pc:docMk/>
          <pc:sldMk cId="1822170196" sldId="265"/>
        </pc:sldMkLst>
        <pc:spChg chg="mod">
          <ac:chgData name="Krishna Kant Dubey" userId="cd28fa1e1902c48d" providerId="LiveId" clId="{CC5692DB-9ACD-489A-B44B-E98E68D05BC2}" dt="2025-08-11T07:17:15" v="140" actId="207"/>
          <ac:spMkLst>
            <pc:docMk/>
            <pc:sldMk cId="1822170196" sldId="265"/>
            <ac:spMk id="4" creationId="{7B0589C4-8A39-4EFE-168E-01BC2A902CFC}"/>
          </ac:spMkLst>
        </pc:spChg>
      </pc:sldChg>
    </pc:docChg>
  </pc:docChgLst>
  <pc:docChgLst>
    <pc:chgData name="Krishna Kant Dubey" userId="cd28fa1e1902c48d" providerId="LiveId" clId="{FB29EEBE-A4D9-4007-8D30-EE33EDB88D82}"/>
    <pc:docChg chg="modSld">
      <pc:chgData name="Krishna Kant Dubey" userId="cd28fa1e1902c48d" providerId="LiveId" clId="{FB29EEBE-A4D9-4007-8D30-EE33EDB88D82}" dt="2025-07-30T10:27:23.179" v="16" actId="207"/>
      <pc:docMkLst>
        <pc:docMk/>
      </pc:docMkLst>
      <pc:sldChg chg="modSp mod">
        <pc:chgData name="Krishna Kant Dubey" userId="cd28fa1e1902c48d" providerId="LiveId" clId="{FB29EEBE-A4D9-4007-8D30-EE33EDB88D82}" dt="2025-07-30T10:21:25.451" v="2" actId="207"/>
        <pc:sldMkLst>
          <pc:docMk/>
          <pc:sldMk cId="1080327146" sldId="256"/>
        </pc:sldMkLst>
        <pc:spChg chg="mod">
          <ac:chgData name="Krishna Kant Dubey" userId="cd28fa1e1902c48d" providerId="LiveId" clId="{FB29EEBE-A4D9-4007-8D30-EE33EDB88D82}" dt="2025-07-30T10:21:25.451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29EEBE-A4D9-4007-8D30-EE33EDB88D82}" dt="2025-07-30T10:22:38.311" v="10" actId="113"/>
        <pc:sldMkLst>
          <pc:docMk/>
          <pc:sldMk cId="2701513036" sldId="259"/>
        </pc:sldMkLst>
        <pc:spChg chg="mod">
          <ac:chgData name="Krishna Kant Dubey" userId="cd28fa1e1902c48d" providerId="LiveId" clId="{FB29EEBE-A4D9-4007-8D30-EE33EDB88D82}" dt="2025-07-30T10:22:38.311" v="10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B29EEBE-A4D9-4007-8D30-EE33EDB88D82}" dt="2025-07-30T10:27:00.878" v="13" actId="207"/>
        <pc:sldMkLst>
          <pc:docMk/>
          <pc:sldMk cId="131540703" sldId="260"/>
        </pc:sldMkLst>
        <pc:spChg chg="mod">
          <ac:chgData name="Krishna Kant Dubey" userId="cd28fa1e1902c48d" providerId="LiveId" clId="{FB29EEBE-A4D9-4007-8D30-EE33EDB88D82}" dt="2025-07-30T10:27:00.878" v="1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FB29EEBE-A4D9-4007-8D30-EE33EDB88D82}" dt="2025-07-30T10:27:23.179" v="16" actId="207"/>
        <pc:sldMkLst>
          <pc:docMk/>
          <pc:sldMk cId="1248854694" sldId="262"/>
        </pc:sldMkLst>
        <pc:spChg chg="mod">
          <ac:chgData name="Krishna Kant Dubey" userId="cd28fa1e1902c48d" providerId="LiveId" clId="{FB29EEBE-A4D9-4007-8D30-EE33EDB88D82}" dt="2025-07-30T10:27:23.179" v="16" actId="207"/>
          <ac:spMkLst>
            <pc:docMk/>
            <pc:sldMk cId="1248854694" sldId="262"/>
            <ac:spMk id="12" creationId="{5AF4F4BF-6716-49E6-9582-E583D0D30CE3}"/>
          </ac:spMkLst>
        </pc:spChg>
      </pc:sldChg>
    </pc:docChg>
  </pc:docChgLst>
  <pc:docChgLst>
    <pc:chgData name="Krishna Kant Dubey" userId="cd28fa1e1902c48d" providerId="LiveId" clId="{D66E7EAC-AE87-492A-9EF6-5392BE37986D}"/>
    <pc:docChg chg="delSld modSld">
      <pc:chgData name="Krishna Kant Dubey" userId="cd28fa1e1902c48d" providerId="LiveId" clId="{D66E7EAC-AE87-492A-9EF6-5392BE37986D}" dt="2025-07-30T08:31:14.757" v="22" actId="2696"/>
      <pc:docMkLst>
        <pc:docMk/>
      </pc:docMkLst>
      <pc:sldChg chg="modSp mod">
        <pc:chgData name="Krishna Kant Dubey" userId="cd28fa1e1902c48d" providerId="LiveId" clId="{D66E7EAC-AE87-492A-9EF6-5392BE37986D}" dt="2025-07-30T08:27:45.809" v="3" actId="113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08:27:45.809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08:28:47.866" v="11" actId="113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08:28:47.866" v="1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08:30:04.060" v="15" actId="207"/>
        <pc:sldMkLst>
          <pc:docMk/>
          <pc:sldMk cId="131540703" sldId="260"/>
        </pc:sldMkLst>
        <pc:spChg chg="mod">
          <ac:chgData name="Krishna Kant Dubey" userId="cd28fa1e1902c48d" providerId="LiveId" clId="{D66E7EAC-AE87-492A-9EF6-5392BE37986D}" dt="2025-07-30T08:30:04.060" v="1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6E7EAC-AE87-492A-9EF6-5392BE37986D}" dt="2025-07-30T08:31:01.112" v="2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08:30:57.350" v="20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08:31:01.112" v="21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</pc:docChg>
  </pc:docChgLst>
  <pc:docChgLst>
    <pc:chgData name="Krishna Kant Dubey" userId="cd28fa1e1902c48d" providerId="LiveId" clId="{B1BD8110-5EDA-4B38-BB2B-B83C28A98E79}"/>
    <pc:docChg chg="modSld">
      <pc:chgData name="Krishna Kant Dubey" userId="cd28fa1e1902c48d" providerId="LiveId" clId="{B1BD8110-5EDA-4B38-BB2B-B83C28A98E79}" dt="2025-08-11T08:24:20.339" v="0"/>
      <pc:docMkLst>
        <pc:docMk/>
      </pc:docMkLst>
      <pc:sldChg chg="addSp modSp">
        <pc:chgData name="Krishna Kant Dubey" userId="cd28fa1e1902c48d" providerId="LiveId" clId="{B1BD8110-5EDA-4B38-BB2B-B83C28A98E79}" dt="2025-08-11T08:24:20.339" v="0"/>
        <pc:sldMkLst>
          <pc:docMk/>
          <pc:sldMk cId="2381247086" sldId="257"/>
        </pc:sldMkLst>
        <pc:picChg chg="add mod">
          <ac:chgData name="Krishna Kant Dubey" userId="cd28fa1e1902c48d" providerId="LiveId" clId="{B1BD8110-5EDA-4B38-BB2B-B83C28A98E79}" dt="2025-08-11T08:24:20.339" v="0"/>
          <ac:picMkLst>
            <pc:docMk/>
            <pc:sldMk cId="2381247086" sldId="257"/>
            <ac:picMk id="6" creationId="{49D86A38-3EE8-3EE8-6AF2-C0DB66DB344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DD2180EC-1DE3-82FE-A228-DB6E8A8CD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8095" cy="685800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AI and Big Data in Industry</a:t>
            </a:r>
            <a:endParaRPr lang="en-IN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Explore and articulate the diverse applications of AI and Big Data across different industries</a:t>
            </a:r>
          </a:p>
          <a:p>
            <a:r>
              <a:rPr lang="en-US" b="1" dirty="0">
                <a:solidFill>
                  <a:srgbClr val="002060"/>
                </a:solidFill>
              </a:rPr>
              <a:t>Providing insights into how these technologies address industry specific challenges and drive innovation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Explore and articulate the diverse applications of AI and Big Data across different industries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E032D8D-AECB-6424-292F-92FA18CFA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967754"/>
              </p:ext>
            </p:extLst>
          </p:nvPr>
        </p:nvGraphicFramePr>
        <p:xfrm>
          <a:off x="838200" y="2290318"/>
          <a:ext cx="10515600" cy="40792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429656">
                  <a:extLst>
                    <a:ext uri="{9D8B030D-6E8A-4147-A177-3AD203B41FA5}">
                      <a16:colId xmlns:a16="http://schemas.microsoft.com/office/drawing/2014/main" val="4134491901"/>
                    </a:ext>
                  </a:extLst>
                </a:gridCol>
                <a:gridCol w="8085944">
                  <a:extLst>
                    <a:ext uri="{9D8B030D-6E8A-4147-A177-3AD203B41FA5}">
                      <a16:colId xmlns:a16="http://schemas.microsoft.com/office/drawing/2014/main" val="53631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Industry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Key AI </a:t>
                      </a:r>
                      <a:r>
                        <a:rPr lang="en-IN" dirty="0" err="1"/>
                        <a:t>Appliations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7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Healthcare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Medical imaging diagnostics, predictive analytics, robotic surgery, virtual assistants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58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Fraud detection, algorithmic trading, credit scoring, customer service chatbots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1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Retail &amp; E-commerce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Personalized recommendations, dynamic pricing, inventory optimization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48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Predictive maintenance, quality control, autonomous robots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13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Transportation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Autonomous vehicles, route optimization, traffic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914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Adaptive learning platforms, automated grading, career prediction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839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Content </a:t>
                      </a:r>
                      <a:r>
                        <a:rPr lang="fr-FR" dirty="0" err="1"/>
                        <a:t>recommendation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deepfake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generation</a:t>
                      </a:r>
                      <a:r>
                        <a:rPr lang="fr-FR" dirty="0"/>
                        <a:t>, audience sentiment </a:t>
                      </a:r>
                      <a:r>
                        <a:rPr lang="fr-FR" dirty="0" err="1"/>
                        <a:t>analysis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386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Legal &amp;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Contract analysis, legal research automation, risk assessment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5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Agriculture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Crop monitoring via drones, yield prediction, pest detection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9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Smart grid management, consumption forecasting, fault detection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79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Providing insights into how these technologies address industry specific challenges and drive innovation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8013"/>
            <a:ext cx="10515600" cy="314895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Healthcare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Challenge</a:t>
            </a:r>
            <a:r>
              <a:rPr lang="en-US" dirty="0"/>
              <a:t>: </a:t>
            </a:r>
            <a:r>
              <a:rPr lang="en-US" b="1" dirty="0">
                <a:solidFill>
                  <a:srgbClr val="002060"/>
                </a:solidFill>
              </a:rPr>
              <a:t>Diagnostic errors, treatment delays, and resource shortages.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AI Solution: </a:t>
            </a:r>
            <a:r>
              <a:rPr lang="en-US" b="1" dirty="0">
                <a:solidFill>
                  <a:srgbClr val="002060"/>
                </a:solidFill>
              </a:rPr>
              <a:t>AI-powered imaging tools detect diseases like cancer earlier than human radiologists. Predictive models forecast patient deterioration, enabling proactive care.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Innovation: </a:t>
            </a:r>
            <a:r>
              <a:rPr lang="en-US" b="1" dirty="0">
                <a:solidFill>
                  <a:srgbClr val="002060"/>
                </a:solidFill>
              </a:rPr>
              <a:t>Personalized medicine—AI tailors treatment plans based on genetic and lifestyle data.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17974-AE56-2DF0-B76C-5AA56C7BC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55A546-66DF-A5D2-D971-29F35166F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669944C5-938A-0F90-FEEC-77322F7A6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Providing insights into how these technologies address industry specific challenges and drive innovation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ED5F5-9264-14B8-07C6-4B000FE6E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8013"/>
            <a:ext cx="10515600" cy="314895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Finance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Challenge</a:t>
            </a:r>
            <a:r>
              <a:rPr lang="en-US" dirty="0"/>
              <a:t>: </a:t>
            </a:r>
            <a:r>
              <a:rPr lang="en-US" b="1" dirty="0">
                <a:solidFill>
                  <a:srgbClr val="002060"/>
                </a:solidFill>
              </a:rPr>
              <a:t>Fraud, risk management, and customer churn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AI Solution: </a:t>
            </a:r>
            <a:r>
              <a:rPr lang="en-US" b="1" dirty="0">
                <a:solidFill>
                  <a:srgbClr val="002060"/>
                </a:solidFill>
              </a:rPr>
              <a:t>Real-time fraud detection using behavioral analytics; </a:t>
            </a:r>
            <a:r>
              <a:rPr lang="en-US" b="1" dirty="0" err="1">
                <a:solidFill>
                  <a:srgbClr val="002060"/>
                </a:solidFill>
              </a:rPr>
              <a:t>robo</a:t>
            </a:r>
            <a:r>
              <a:rPr lang="en-US" b="1" dirty="0">
                <a:solidFill>
                  <a:srgbClr val="002060"/>
                </a:solidFill>
              </a:rPr>
              <a:t>-advisors for personalized investment strategies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Innovation: </a:t>
            </a:r>
            <a:r>
              <a:rPr lang="en-US" b="1" dirty="0">
                <a:solidFill>
                  <a:srgbClr val="002060"/>
                </a:solidFill>
              </a:rPr>
              <a:t>AI-driven credit scoring models include alternative data like social behavior and transaction patterns.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9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A87D-8C9F-2CD3-4E76-FA65DD66B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5D207E-EB52-FAFC-D7F7-2F6F0271C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678FD009-6B78-CA4A-20EE-5342231C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Providing insights into how these technologies address industry specific challenges and drive innovation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EC9CA-F37A-2BEB-0478-F9BA6AEC2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8013"/>
            <a:ext cx="10515600" cy="314895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Manufacturing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Challenge</a:t>
            </a:r>
            <a:r>
              <a:rPr lang="en-US" dirty="0"/>
              <a:t>: </a:t>
            </a:r>
            <a:r>
              <a:rPr lang="en-US" b="1" dirty="0">
                <a:solidFill>
                  <a:srgbClr val="002060"/>
                </a:solidFill>
              </a:rPr>
              <a:t>Equipment failure and inefficient production lines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AI Solution: </a:t>
            </a:r>
            <a:r>
              <a:rPr lang="en-US" b="1" dirty="0">
                <a:solidFill>
                  <a:srgbClr val="002060"/>
                </a:solidFill>
              </a:rPr>
              <a:t>Predictive maintenance using sensor data reduces downtime and repair costs.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Innovation: </a:t>
            </a:r>
            <a:r>
              <a:rPr lang="en-US" b="1" dirty="0">
                <a:solidFill>
                  <a:srgbClr val="002060"/>
                </a:solidFill>
              </a:rPr>
              <a:t>Smart factories with autonomous robots and AI-driven quality control systems.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95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D0E2F-C4F0-EE7C-C1B9-33ED7ED45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67B5AB-184F-9B27-10B0-46A6868BD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AEFA79C-2575-C2DB-FD0F-02C48371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Providing insights into how these technologies address industry specific challenges and drive innovation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589C4-8A39-4EFE-168E-01BC2A90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8013"/>
            <a:ext cx="10515600" cy="314895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Retail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Challenge</a:t>
            </a:r>
            <a:r>
              <a:rPr lang="en-US" dirty="0"/>
              <a:t>: </a:t>
            </a:r>
            <a:r>
              <a:rPr lang="en-US" b="1" dirty="0">
                <a:solidFill>
                  <a:srgbClr val="002060"/>
                </a:solidFill>
              </a:rPr>
              <a:t>Inventory mismanagement and poor customer targeting.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AI Solution: </a:t>
            </a:r>
            <a:r>
              <a:rPr lang="en-US" b="1" dirty="0">
                <a:solidFill>
                  <a:srgbClr val="002060"/>
                </a:solidFill>
              </a:rPr>
              <a:t>Demand forecasting and dynamic pricing algorithms.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Innovation: </a:t>
            </a:r>
            <a:r>
              <a:rPr lang="en-US" b="1" dirty="0">
                <a:solidFill>
                  <a:srgbClr val="002060"/>
                </a:solidFill>
              </a:rPr>
              <a:t>Hyper-personalized shopping experiences using AI-powered recommendation engines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17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420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AI and Big Data in Industry</vt:lpstr>
      <vt:lpstr>Agenda</vt:lpstr>
      <vt:lpstr>   Explore and articulate the diverse applications of AI and Big Data across different industries   </vt:lpstr>
      <vt:lpstr>    Providing insights into how these technologies address industry specific challenges and drive innovation    </vt:lpstr>
      <vt:lpstr>    Providing insights into how these technologies address industry specific challenges and drive innovation    </vt:lpstr>
      <vt:lpstr>    Providing insights into how these technologies address industry specific challenges and drive innovation    </vt:lpstr>
      <vt:lpstr>    Providing insights into how these technologies address industry specific challenges and drive innovation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2025-08-11T08:24:21Z</dcterms:modified>
</cp:coreProperties>
</file>