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9" r:id="rId4"/>
    <p:sldId id="260" r:id="rId5"/>
    <p:sldId id="264" r:id="rId6"/>
    <p:sldId id="265" r:id="rId7"/>
    <p:sldId id="262" r:id="rId8"/>
    <p:sldId id="266" r:id="rId9"/>
    <p:sldId id="267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E32D7CCF-0374-4D9B-B399-49D5E06522DC}"/>
    <pc:docChg chg="modSld">
      <pc:chgData name="Krishna Kant Dubey" userId="cd28fa1e1902c48d" providerId="LiveId" clId="{E32D7CCF-0374-4D9B-B399-49D5E06522DC}" dt="2025-08-11T08:24:34.982" v="0"/>
      <pc:docMkLst>
        <pc:docMk/>
      </pc:docMkLst>
      <pc:sldChg chg="addSp modSp">
        <pc:chgData name="Krishna Kant Dubey" userId="cd28fa1e1902c48d" providerId="LiveId" clId="{E32D7CCF-0374-4D9B-B399-49D5E06522DC}" dt="2025-08-11T08:24:34.982" v="0"/>
        <pc:sldMkLst>
          <pc:docMk/>
          <pc:sldMk cId="2381247086" sldId="257"/>
        </pc:sldMkLst>
        <pc:picChg chg="add mod">
          <ac:chgData name="Krishna Kant Dubey" userId="cd28fa1e1902c48d" providerId="LiveId" clId="{E32D7CCF-0374-4D9B-B399-49D5E06522DC}" dt="2025-08-11T08:24:34.982" v="0"/>
          <ac:picMkLst>
            <pc:docMk/>
            <pc:sldMk cId="2381247086" sldId="257"/>
            <ac:picMk id="6" creationId="{49D86A38-3EE8-3EE8-6AF2-C0DB66DB3443}"/>
          </ac:picMkLst>
        </pc:picChg>
      </pc:sldChg>
    </pc:docChg>
  </pc:docChgLst>
  <pc:docChgLst>
    <pc:chgData name="Krishna Kant Dubey" userId="cd28fa1e1902c48d" providerId="LiveId" clId="{54835323-A6BB-4F45-ACEC-CC8676120CFB}"/>
    <pc:docChg chg="undo custSel addSld delSld modSld">
      <pc:chgData name="Krishna Kant Dubey" userId="cd28fa1e1902c48d" providerId="LiveId" clId="{54835323-A6BB-4F45-ACEC-CC8676120CFB}" dt="2025-08-11T07:53:34.963" v="447" actId="2696"/>
      <pc:docMkLst>
        <pc:docMk/>
      </pc:docMkLst>
      <pc:sldChg chg="addSp modSp">
        <pc:chgData name="Krishna Kant Dubey" userId="cd28fa1e1902c48d" providerId="LiveId" clId="{54835323-A6BB-4F45-ACEC-CC8676120CFB}" dt="2025-08-11T06:06:32.111" v="0"/>
        <pc:sldMkLst>
          <pc:docMk/>
          <pc:sldMk cId="2381247086" sldId="257"/>
        </pc:sldMkLst>
        <pc:picChg chg="add mod">
          <ac:chgData name="Krishna Kant Dubey" userId="cd28fa1e1902c48d" providerId="LiveId" clId="{54835323-A6BB-4F45-ACEC-CC8676120CFB}" dt="2025-08-11T06:06:32.111" v="0"/>
          <ac:picMkLst>
            <pc:docMk/>
            <pc:sldMk cId="2381247086" sldId="257"/>
            <ac:picMk id="3" creationId="{02D4915A-F72C-393D-32DF-076599AAFEAB}"/>
          </ac:picMkLst>
        </pc:picChg>
      </pc:sldChg>
      <pc:sldChg chg="modSp mod">
        <pc:chgData name="Krishna Kant Dubey" userId="cd28fa1e1902c48d" providerId="LiveId" clId="{54835323-A6BB-4F45-ACEC-CC8676120CFB}" dt="2025-08-11T07:45:05.381" v="354" actId="313"/>
        <pc:sldMkLst>
          <pc:docMk/>
          <pc:sldMk cId="2701513036" sldId="259"/>
        </pc:sldMkLst>
        <pc:spChg chg="mod">
          <ac:chgData name="Krishna Kant Dubey" userId="cd28fa1e1902c48d" providerId="LiveId" clId="{54835323-A6BB-4F45-ACEC-CC8676120CFB}" dt="2025-08-11T07:45:05.381" v="354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4835323-A6BB-4F45-ACEC-CC8676120CFB}" dt="2025-08-11T07:45:20.863" v="358" actId="313"/>
        <pc:sldMkLst>
          <pc:docMk/>
          <pc:sldMk cId="131540703" sldId="260"/>
        </pc:sldMkLst>
        <pc:spChg chg="mod">
          <ac:chgData name="Krishna Kant Dubey" userId="cd28fa1e1902c48d" providerId="LiveId" clId="{54835323-A6BB-4F45-ACEC-CC8676120CFB}" dt="2025-08-11T07:41:26.188" v="287" actId="27636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54835323-A6BB-4F45-ACEC-CC8676120CFB}" dt="2025-08-11T07:45:20.863" v="358" actId="313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4835323-A6BB-4F45-ACEC-CC8676120CFB}" dt="2025-08-11T07:48:20.648" v="403" actId="14100"/>
        <pc:sldMkLst>
          <pc:docMk/>
          <pc:sldMk cId="1248854694" sldId="262"/>
        </pc:sldMkLst>
        <pc:spChg chg="mod">
          <ac:chgData name="Krishna Kant Dubey" userId="cd28fa1e1902c48d" providerId="LiveId" clId="{54835323-A6BB-4F45-ACEC-CC8676120CFB}" dt="2025-08-11T07:48:20.648" v="403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54835323-A6BB-4F45-ACEC-CC8676120CFB}" dt="2025-08-11T07:44:45.520" v="348" actId="313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54835323-A6BB-4F45-ACEC-CC8676120CFB}" dt="2025-08-11T07:53:34.963" v="447" actId="2696"/>
        <pc:sldMkLst>
          <pc:docMk/>
          <pc:sldMk cId="1637126300" sldId="263"/>
        </pc:sldMkLst>
      </pc:sldChg>
      <pc:sldChg chg="modSp add mod">
        <pc:chgData name="Krishna Kant Dubey" userId="cd28fa1e1902c48d" providerId="LiveId" clId="{54835323-A6BB-4F45-ACEC-CC8676120CFB}" dt="2025-08-11T07:46:10.594" v="362" actId="313"/>
        <pc:sldMkLst>
          <pc:docMk/>
          <pc:sldMk cId="1043910131" sldId="264"/>
        </pc:sldMkLst>
        <pc:spChg chg="mod">
          <ac:chgData name="Krishna Kant Dubey" userId="cd28fa1e1902c48d" providerId="LiveId" clId="{54835323-A6BB-4F45-ACEC-CC8676120CFB}" dt="2025-08-11T07:41:13.521" v="284" actId="255"/>
          <ac:spMkLst>
            <pc:docMk/>
            <pc:sldMk cId="1043910131" sldId="264"/>
            <ac:spMk id="4" creationId="{DEC53DA1-812C-C049-BB18-81764B700635}"/>
          </ac:spMkLst>
        </pc:spChg>
        <pc:spChg chg="mod">
          <ac:chgData name="Krishna Kant Dubey" userId="cd28fa1e1902c48d" providerId="LiveId" clId="{54835323-A6BB-4F45-ACEC-CC8676120CFB}" dt="2025-08-11T07:46:10.594" v="362" actId="313"/>
          <ac:spMkLst>
            <pc:docMk/>
            <pc:sldMk cId="1043910131" sldId="264"/>
            <ac:spMk id="12" creationId="{9D75F710-9E0A-93F1-E4B5-0226F05FAC12}"/>
          </ac:spMkLst>
        </pc:spChg>
      </pc:sldChg>
      <pc:sldChg chg="modSp add mod">
        <pc:chgData name="Krishna Kant Dubey" userId="cd28fa1e1902c48d" providerId="LiveId" clId="{54835323-A6BB-4F45-ACEC-CC8676120CFB}" dt="2025-08-11T07:46:20.362" v="364" actId="313"/>
        <pc:sldMkLst>
          <pc:docMk/>
          <pc:sldMk cId="387718867" sldId="265"/>
        </pc:sldMkLst>
        <pc:spChg chg="mod">
          <ac:chgData name="Krishna Kant Dubey" userId="cd28fa1e1902c48d" providerId="LiveId" clId="{54835323-A6BB-4F45-ACEC-CC8676120CFB}" dt="2025-08-11T07:40:45.393" v="282" actId="27636"/>
          <ac:spMkLst>
            <pc:docMk/>
            <pc:sldMk cId="387718867" sldId="265"/>
            <ac:spMk id="4" creationId="{5A7B62A1-89F8-8109-B054-AF864EB42F09}"/>
          </ac:spMkLst>
        </pc:spChg>
        <pc:spChg chg="mod">
          <ac:chgData name="Krishna Kant Dubey" userId="cd28fa1e1902c48d" providerId="LiveId" clId="{54835323-A6BB-4F45-ACEC-CC8676120CFB}" dt="2025-08-11T07:46:20.362" v="364" actId="313"/>
          <ac:spMkLst>
            <pc:docMk/>
            <pc:sldMk cId="387718867" sldId="265"/>
            <ac:spMk id="12" creationId="{B31D8BA1-C062-1621-F365-2F3652B5F09A}"/>
          </ac:spMkLst>
        </pc:spChg>
      </pc:sldChg>
      <pc:sldChg chg="modSp add mod">
        <pc:chgData name="Krishna Kant Dubey" userId="cd28fa1e1902c48d" providerId="LiveId" clId="{54835323-A6BB-4F45-ACEC-CC8676120CFB}" dt="2025-08-11T07:44:42.126" v="347" actId="313"/>
        <pc:sldMkLst>
          <pc:docMk/>
          <pc:sldMk cId="698113518" sldId="266"/>
        </pc:sldMkLst>
        <pc:spChg chg="mod">
          <ac:chgData name="Krishna Kant Dubey" userId="cd28fa1e1902c48d" providerId="LiveId" clId="{54835323-A6BB-4F45-ACEC-CC8676120CFB}" dt="2025-08-11T07:44:33.654" v="346" actId="207"/>
          <ac:spMkLst>
            <pc:docMk/>
            <pc:sldMk cId="698113518" sldId="266"/>
            <ac:spMk id="4" creationId="{70ABD4D6-64C4-3ED4-BC50-DB17D77659C7}"/>
          </ac:spMkLst>
        </pc:spChg>
        <pc:spChg chg="mod">
          <ac:chgData name="Krishna Kant Dubey" userId="cd28fa1e1902c48d" providerId="LiveId" clId="{54835323-A6BB-4F45-ACEC-CC8676120CFB}" dt="2025-08-11T07:44:42.126" v="347" actId="313"/>
          <ac:spMkLst>
            <pc:docMk/>
            <pc:sldMk cId="698113518" sldId="266"/>
            <ac:spMk id="12" creationId="{41E1F2B7-A8F4-9792-A769-BBBADA693863}"/>
          </ac:spMkLst>
        </pc:spChg>
      </pc:sldChg>
      <pc:sldChg chg="modSp add mod">
        <pc:chgData name="Krishna Kant Dubey" userId="cd28fa1e1902c48d" providerId="LiveId" clId="{54835323-A6BB-4F45-ACEC-CC8676120CFB}" dt="2025-08-11T07:50:48.992" v="426" actId="207"/>
        <pc:sldMkLst>
          <pc:docMk/>
          <pc:sldMk cId="4187359550" sldId="267"/>
        </pc:sldMkLst>
        <pc:spChg chg="mod">
          <ac:chgData name="Krishna Kant Dubey" userId="cd28fa1e1902c48d" providerId="LiveId" clId="{54835323-A6BB-4F45-ACEC-CC8676120CFB}" dt="2025-08-11T07:50:48.992" v="426" actId="207"/>
          <ac:spMkLst>
            <pc:docMk/>
            <pc:sldMk cId="4187359550" sldId="267"/>
            <ac:spMk id="4" creationId="{751AED49-CAC0-A2C3-7AA4-35441ABB2051}"/>
          </ac:spMkLst>
        </pc:spChg>
        <pc:spChg chg="mod">
          <ac:chgData name="Krishna Kant Dubey" userId="cd28fa1e1902c48d" providerId="LiveId" clId="{54835323-A6BB-4F45-ACEC-CC8676120CFB}" dt="2025-08-11T07:47:16.797" v="393" actId="20577"/>
          <ac:spMkLst>
            <pc:docMk/>
            <pc:sldMk cId="4187359550" sldId="267"/>
            <ac:spMk id="12" creationId="{E89011ED-7F2F-B571-C2BA-A17FCD1DF423}"/>
          </ac:spMkLst>
        </pc:spChg>
      </pc:sldChg>
      <pc:sldChg chg="modSp add mod">
        <pc:chgData name="Krishna Kant Dubey" userId="cd28fa1e1902c48d" providerId="LiveId" clId="{54835323-A6BB-4F45-ACEC-CC8676120CFB}" dt="2025-08-11T07:52:02.411" v="446" actId="207"/>
        <pc:sldMkLst>
          <pc:docMk/>
          <pc:sldMk cId="1815092219" sldId="268"/>
        </pc:sldMkLst>
        <pc:spChg chg="mod">
          <ac:chgData name="Krishna Kant Dubey" userId="cd28fa1e1902c48d" providerId="LiveId" clId="{54835323-A6BB-4F45-ACEC-CC8676120CFB}" dt="2025-08-11T07:52:02.411" v="446" actId="207"/>
          <ac:spMkLst>
            <pc:docMk/>
            <pc:sldMk cId="1815092219" sldId="268"/>
            <ac:spMk id="4" creationId="{B98602ED-AFDB-D9B3-96D1-D8C667138953}"/>
          </ac:spMkLst>
        </pc:spChg>
        <pc:spChg chg="mod">
          <ac:chgData name="Krishna Kant Dubey" userId="cd28fa1e1902c48d" providerId="LiveId" clId="{54835323-A6BB-4F45-ACEC-CC8676120CFB}" dt="2025-08-11T07:47:27.234" v="402" actId="20577"/>
          <ac:spMkLst>
            <pc:docMk/>
            <pc:sldMk cId="1815092219" sldId="268"/>
            <ac:spMk id="12" creationId="{9C957BA6-0F49-CFCE-25FA-031695B680D7}"/>
          </ac:spMkLst>
        </pc:spChg>
      </pc:sldChg>
    </pc:docChg>
  </pc:docChgLst>
  <pc:docChgLst>
    <pc:chgData name="Krishna Kant Dubey" userId="cd28fa1e1902c48d" providerId="LiveId" clId="{FB29EEBE-A4D9-4007-8D30-EE33EDB88D82}"/>
    <pc:docChg chg="modSld">
      <pc:chgData name="Krishna Kant Dubey" userId="cd28fa1e1902c48d" providerId="LiveId" clId="{FB29EEBE-A4D9-4007-8D30-EE33EDB88D82}" dt="2025-07-30T10:27:23.179" v="16" actId="207"/>
      <pc:docMkLst>
        <pc:docMk/>
      </pc:docMkLst>
      <pc:sldChg chg="modSp mod">
        <pc:chgData name="Krishna Kant Dubey" userId="cd28fa1e1902c48d" providerId="LiveId" clId="{FB29EEBE-A4D9-4007-8D30-EE33EDB88D82}" dt="2025-07-30T10:21:25.451" v="2" actId="207"/>
        <pc:sldMkLst>
          <pc:docMk/>
          <pc:sldMk cId="1080327146" sldId="256"/>
        </pc:sldMkLst>
        <pc:spChg chg="mod">
          <ac:chgData name="Krishna Kant Dubey" userId="cd28fa1e1902c48d" providerId="LiveId" clId="{FB29EEBE-A4D9-4007-8D30-EE33EDB88D82}" dt="2025-07-30T10:21:25.451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29EEBE-A4D9-4007-8D30-EE33EDB88D82}" dt="2025-07-30T10:22:38.311" v="10" actId="113"/>
        <pc:sldMkLst>
          <pc:docMk/>
          <pc:sldMk cId="2701513036" sldId="259"/>
        </pc:sldMkLst>
        <pc:spChg chg="mod">
          <ac:chgData name="Krishna Kant Dubey" userId="cd28fa1e1902c48d" providerId="LiveId" clId="{FB29EEBE-A4D9-4007-8D30-EE33EDB88D82}" dt="2025-07-30T10:22:38.311" v="10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B29EEBE-A4D9-4007-8D30-EE33EDB88D82}" dt="2025-07-30T10:27:00.878" v="13" actId="207"/>
        <pc:sldMkLst>
          <pc:docMk/>
          <pc:sldMk cId="131540703" sldId="260"/>
        </pc:sldMkLst>
        <pc:spChg chg="mod">
          <ac:chgData name="Krishna Kant Dubey" userId="cd28fa1e1902c48d" providerId="LiveId" clId="{FB29EEBE-A4D9-4007-8D30-EE33EDB88D82}" dt="2025-07-30T10:27:00.878" v="1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FB29EEBE-A4D9-4007-8D30-EE33EDB88D82}" dt="2025-07-30T10:27:23.179" v="16" actId="207"/>
        <pc:sldMkLst>
          <pc:docMk/>
          <pc:sldMk cId="1248854694" sldId="262"/>
        </pc:sldMkLst>
        <pc:spChg chg="mod">
          <ac:chgData name="Krishna Kant Dubey" userId="cd28fa1e1902c48d" providerId="LiveId" clId="{FB29EEBE-A4D9-4007-8D30-EE33EDB88D82}" dt="2025-07-30T10:27:23.179" v="16" actId="207"/>
          <ac:spMkLst>
            <pc:docMk/>
            <pc:sldMk cId="1248854694" sldId="262"/>
            <ac:spMk id="12" creationId="{5AF4F4BF-6716-49E6-9582-E583D0D30CE3}"/>
          </ac:spMkLst>
        </pc:spChg>
      </pc:sldChg>
    </pc:docChg>
  </pc:docChgLst>
  <pc:docChgLst>
    <pc:chgData name="Krishna Kant Dubey" userId="cd28fa1e1902c48d" providerId="LiveId" clId="{2E678914-E7AC-4D92-9BA0-484F962F056F}"/>
    <pc:docChg chg="custSel addSld modSld">
      <pc:chgData name="Krishna Kant Dubey" userId="cd28fa1e1902c48d" providerId="LiveId" clId="{2E678914-E7AC-4D92-9BA0-484F962F056F}" dt="2025-07-30T11:40:23.853" v="33" actId="207"/>
      <pc:docMkLst>
        <pc:docMk/>
      </pc:docMkLst>
      <pc:sldChg chg="modSp mod">
        <pc:chgData name="Krishna Kant Dubey" userId="cd28fa1e1902c48d" providerId="LiveId" clId="{2E678914-E7AC-4D92-9BA0-484F962F056F}" dt="2025-07-30T11:35:38.072" v="2" actId="113"/>
        <pc:sldMkLst>
          <pc:docMk/>
          <pc:sldMk cId="1080327146" sldId="256"/>
        </pc:sldMkLst>
        <pc:spChg chg="mod">
          <ac:chgData name="Krishna Kant Dubey" userId="cd28fa1e1902c48d" providerId="LiveId" clId="{2E678914-E7AC-4D92-9BA0-484F962F056F}" dt="2025-07-30T11:35:38.072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E678914-E7AC-4D92-9BA0-484F962F056F}" dt="2025-07-30T11:38:42.846" v="20" actId="108"/>
        <pc:sldMkLst>
          <pc:docMk/>
          <pc:sldMk cId="2701513036" sldId="259"/>
        </pc:sldMkLst>
        <pc:spChg chg="mod">
          <ac:chgData name="Krishna Kant Dubey" userId="cd28fa1e1902c48d" providerId="LiveId" clId="{2E678914-E7AC-4D92-9BA0-484F962F056F}" dt="2025-07-30T11:38:42.846" v="20" actId="108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E678914-E7AC-4D92-9BA0-484F962F056F}" dt="2025-07-30T11:39:13.539" v="23" actId="207"/>
        <pc:sldMkLst>
          <pc:docMk/>
          <pc:sldMk cId="131540703" sldId="260"/>
        </pc:sldMkLst>
        <pc:spChg chg="mod">
          <ac:chgData name="Krishna Kant Dubey" userId="cd28fa1e1902c48d" providerId="LiveId" clId="{2E678914-E7AC-4D92-9BA0-484F962F056F}" dt="2025-07-30T11:39:13.539" v="2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E678914-E7AC-4D92-9BA0-484F962F056F}" dt="2025-07-30T11:39:50.279" v="28" actId="14100"/>
        <pc:sldMkLst>
          <pc:docMk/>
          <pc:sldMk cId="1248854694" sldId="262"/>
        </pc:sldMkLst>
        <pc:spChg chg="mod">
          <ac:chgData name="Krishna Kant Dubey" userId="cd28fa1e1902c48d" providerId="LiveId" clId="{2E678914-E7AC-4D92-9BA0-484F962F056F}" dt="2025-07-30T11:39:50.279" v="28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2E678914-E7AC-4D92-9BA0-484F962F056F}" dt="2025-07-30T11:39:48.002" v="27" actId="14100"/>
          <ac:spMkLst>
            <pc:docMk/>
            <pc:sldMk cId="1248854694" sldId="262"/>
            <ac:spMk id="12" creationId="{5AF4F4BF-6716-49E6-9582-E583D0D30CE3}"/>
          </ac:spMkLst>
        </pc:spChg>
      </pc:sldChg>
      <pc:sldChg chg="modSp add mod">
        <pc:chgData name="Krishna Kant Dubey" userId="cd28fa1e1902c48d" providerId="LiveId" clId="{2E678914-E7AC-4D92-9BA0-484F962F056F}" dt="2025-07-30T11:40:23.853" v="33" actId="207"/>
        <pc:sldMkLst>
          <pc:docMk/>
          <pc:sldMk cId="1637126300" sldId="263"/>
        </pc:sldMkLst>
      </pc:sldChg>
    </pc:docChg>
  </pc:docChgLst>
  <pc:docChgLst>
    <pc:chgData name="Krishna Kant Dubey" userId="cd28fa1e1902c48d" providerId="LiveId" clId="{D66E7EAC-AE87-492A-9EF6-5392BE37986D}"/>
    <pc:docChg chg="delSld modSld">
      <pc:chgData name="Krishna Kant Dubey" userId="cd28fa1e1902c48d" providerId="LiveId" clId="{D66E7EAC-AE87-492A-9EF6-5392BE37986D}" dt="2025-07-30T08:31:14.757" v="22" actId="2696"/>
      <pc:docMkLst>
        <pc:docMk/>
      </pc:docMkLst>
      <pc:sldChg chg="modSp mod">
        <pc:chgData name="Krishna Kant Dubey" userId="cd28fa1e1902c48d" providerId="LiveId" clId="{D66E7EAC-AE87-492A-9EF6-5392BE37986D}" dt="2025-07-30T08:27:45.809" v="3" actId="113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08:27:45.809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08:28:47.866" v="11" actId="113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08:28:47.866" v="1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08:30:04.060" v="15" actId="207"/>
        <pc:sldMkLst>
          <pc:docMk/>
          <pc:sldMk cId="131540703" sldId="260"/>
        </pc:sldMkLst>
        <pc:spChg chg="mod">
          <ac:chgData name="Krishna Kant Dubey" userId="cd28fa1e1902c48d" providerId="LiveId" clId="{D66E7EAC-AE87-492A-9EF6-5392BE37986D}" dt="2025-07-30T08:30:04.060" v="15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6E7EAC-AE87-492A-9EF6-5392BE37986D}" dt="2025-07-30T08:31:01.112" v="2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08:30:57.350" v="20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D66E7EAC-AE87-492A-9EF6-5392BE37986D}" dt="2025-07-30T08:31:01.112" v="21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2D4915A-F72C-393D-32DF-076599AAF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8095" cy="685800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6DCF5-03CF-B0D0-E1E9-04D6F98B9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0C89E4-5668-4B11-F1A7-8DF9AAAC4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C957BA6-0F49-CFCE-25FA-031695B68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515600" cy="1054834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General AI </a:t>
            </a:r>
            <a:r>
              <a:rPr lang="en-IN" b="1" dirty="0">
                <a:solidFill>
                  <a:srgbClr val="C00000"/>
                </a:solidFill>
              </a:rPr>
              <a:t>Limitations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602ED-AFDB-D9B3-96D1-D8C667138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8839"/>
            <a:ext cx="10515600" cy="403038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Technological Complexity: </a:t>
            </a:r>
            <a:r>
              <a:rPr lang="en-US" sz="2400" dirty="0">
                <a:solidFill>
                  <a:srgbClr val="002060"/>
                </a:solidFill>
              </a:rPr>
              <a:t>Requires breakthroughs in algorithms, computing power, and cognitive modeling.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Ethical Risks: </a:t>
            </a:r>
            <a:r>
              <a:rPr lang="en-US" sz="2400" dirty="0">
                <a:solidFill>
                  <a:srgbClr val="002060"/>
                </a:solidFill>
              </a:rPr>
              <a:t>Raises concerns about autonomy, control, and moral reasoning.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Lack of Real-World Deployment: </a:t>
            </a:r>
            <a:r>
              <a:rPr lang="en-US" sz="2400" dirty="0">
                <a:solidFill>
                  <a:srgbClr val="002060"/>
                </a:solidFill>
              </a:rPr>
              <a:t>Still largely theoretical; no true AGI systems exist yet.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Unpredictability: </a:t>
            </a:r>
            <a:r>
              <a:rPr lang="en-US" sz="2400" dirty="0">
                <a:solidFill>
                  <a:srgbClr val="002060"/>
                </a:solidFill>
              </a:rPr>
              <a:t>Hard to constrain or predict behavior in open-ended environments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9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Demystifying AI: General and Narrow Intelligence</a:t>
            </a:r>
            <a:endParaRPr lang="en-IN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Define and differentiate between “General" and “Narrow" AI</a:t>
            </a:r>
          </a:p>
          <a:p>
            <a:r>
              <a:rPr lang="en-IN" b="1" dirty="0">
                <a:solidFill>
                  <a:srgbClr val="002060"/>
                </a:solidFill>
              </a:rPr>
              <a:t>Capabilities and limitations</a:t>
            </a:r>
          </a:p>
          <a:p>
            <a:r>
              <a:rPr lang="en-US" b="1" dirty="0">
                <a:solidFill>
                  <a:srgbClr val="002060"/>
                </a:solidFill>
              </a:rPr>
              <a:t>Potential implications of these AI types in various contexts</a:t>
            </a: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Define and differentiate between “General" and “Narrow" AI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6"/>
            <a:ext cx="10515600" cy="41238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Narrow AI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also known as Artificial Narrow Intelligence (ANI) or Weak AI,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refers to systems designed to perform a specific task or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solve problems within a limited domain.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General AI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also known as Artificial General Intelligence (AGI) or Strong AI,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refers to machines that possess human-like cognitive abilities across a wide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range of tasks and domains.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0350E-9E0E-ADA7-4DA2-BD11AD858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CCF419C-2779-614D-3BEA-5536B92A2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D75F710-9E0A-93F1-E4B5-0226F05F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Define and differentiate between “General" and “Narrow" AI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53DA1-812C-C049-BB18-81764B700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Narrow AI Characteristics:</a:t>
            </a:r>
          </a:p>
          <a:p>
            <a:pPr lvl="1"/>
            <a:r>
              <a:rPr lang="en-IN" sz="2600" dirty="0">
                <a:solidFill>
                  <a:srgbClr val="002060"/>
                </a:solidFill>
              </a:rPr>
              <a:t>Task-specific and domain-bound</a:t>
            </a:r>
          </a:p>
          <a:p>
            <a:pPr lvl="1"/>
            <a:r>
              <a:rPr lang="en-IN" sz="2600" dirty="0">
                <a:solidFill>
                  <a:srgbClr val="002060"/>
                </a:solidFill>
              </a:rPr>
              <a:t>Operates under predefined parameters</a:t>
            </a:r>
          </a:p>
          <a:p>
            <a:pPr lvl="1"/>
            <a:r>
              <a:rPr lang="en-IN" sz="2600" dirty="0">
                <a:solidFill>
                  <a:srgbClr val="002060"/>
                </a:solidFill>
              </a:rPr>
              <a:t>Cannot generalize beyond its training</a:t>
            </a:r>
          </a:p>
          <a:p>
            <a:pPr lvl="1"/>
            <a:r>
              <a:rPr lang="en-IN" sz="2600" dirty="0">
                <a:solidFill>
                  <a:srgbClr val="002060"/>
                </a:solidFill>
              </a:rPr>
              <a:t>Highly efficient within its scope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General AI Characteristics: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Can learn, reason, and adapt across domains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Exhibits autonomous decision-making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Capable of understanding context and emotions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Not limited to predefined tasks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91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D71BA-A6B8-D34A-9039-3EC0834D0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5F39CD-DC30-B7C5-8250-70AD7B60D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B31D8BA1-C062-1621-F365-2F3652B5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Define and differentiate between “General" and “Narrow" AI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B62A1-89F8-8109-B054-AF864EB4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Narrow AI</a:t>
            </a:r>
            <a:r>
              <a:rPr lang="en-IN" b="1" dirty="0">
                <a:solidFill>
                  <a:srgbClr val="FF0000"/>
                </a:solidFill>
              </a:rPr>
              <a:t> Examples:</a:t>
            </a:r>
          </a:p>
          <a:p>
            <a:r>
              <a:rPr lang="en-IN" sz="3400" dirty="0">
                <a:solidFill>
                  <a:srgbClr val="002060"/>
                </a:solidFill>
              </a:rPr>
              <a:t>Facial recognition systems</a:t>
            </a:r>
          </a:p>
          <a:p>
            <a:r>
              <a:rPr lang="en-IN" sz="3400" dirty="0">
                <a:solidFill>
                  <a:srgbClr val="002060"/>
                </a:solidFill>
              </a:rPr>
              <a:t>Virtual assistants like Siri, Alexa, Cortana</a:t>
            </a:r>
          </a:p>
          <a:p>
            <a:r>
              <a:rPr lang="en-IN" sz="3400" dirty="0">
                <a:solidFill>
                  <a:srgbClr val="002060"/>
                </a:solidFill>
              </a:rPr>
              <a:t>Recommendation engines on Netflix, Amazon, Spotify</a:t>
            </a:r>
          </a:p>
          <a:p>
            <a:r>
              <a:rPr lang="en-IN" sz="3400" dirty="0">
                <a:solidFill>
                  <a:srgbClr val="002060"/>
                </a:solidFill>
              </a:rPr>
              <a:t>Autonomous driving object detection modules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General AI Examples:</a:t>
            </a:r>
          </a:p>
          <a:p>
            <a:r>
              <a:rPr lang="en-US" sz="3400" dirty="0">
                <a:solidFill>
                  <a:srgbClr val="002060"/>
                </a:solidFill>
              </a:rPr>
              <a:t>A robot that can learn any job a human can do</a:t>
            </a:r>
          </a:p>
          <a:p>
            <a:r>
              <a:rPr lang="en-US" sz="3400" dirty="0">
                <a:solidFill>
                  <a:srgbClr val="002060"/>
                </a:solidFill>
              </a:rPr>
              <a:t>AI systems that can write code, compose music, and diagnose diseases—all without retraining</a:t>
            </a:r>
          </a:p>
          <a:p>
            <a:r>
              <a:rPr lang="en-US" sz="3400" dirty="0">
                <a:solidFill>
                  <a:srgbClr val="002060"/>
                </a:solidFill>
              </a:rPr>
              <a:t>Customer service bots that understand nuanced emotions and respond empathetically</a:t>
            </a:r>
            <a:endParaRPr lang="en-IN" sz="3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515600" cy="1054834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Narrow AI </a:t>
            </a:r>
            <a:r>
              <a:rPr lang="en-IN" b="1" dirty="0">
                <a:solidFill>
                  <a:srgbClr val="C00000"/>
                </a:solidFill>
              </a:rPr>
              <a:t>Capabilities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8840"/>
            <a:ext cx="10515600" cy="2975548"/>
          </a:xfrm>
        </p:spPr>
        <p:txBody>
          <a:bodyPr/>
          <a:lstStyle/>
          <a:p>
            <a:r>
              <a:rPr lang="en-IN" sz="2400" b="1" dirty="0">
                <a:solidFill>
                  <a:srgbClr val="FF0000"/>
                </a:solidFill>
              </a:rPr>
              <a:t>Task-Specific Excellence</a:t>
            </a:r>
            <a:r>
              <a:rPr lang="en-IN" sz="2400" dirty="0">
                <a:solidFill>
                  <a:srgbClr val="FF0000"/>
                </a:solidFill>
              </a:rPr>
              <a:t>: </a:t>
            </a:r>
            <a:r>
              <a:rPr lang="en-IN" sz="2400" dirty="0">
                <a:solidFill>
                  <a:srgbClr val="002060"/>
                </a:solidFill>
              </a:rPr>
              <a:t>Excels at performing well-defined tasks like facial recognition, language translation, or fraud detection.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Speed &amp; Efficiency</a:t>
            </a:r>
            <a:r>
              <a:rPr lang="en-IN" sz="2400" dirty="0">
                <a:solidFill>
                  <a:srgbClr val="FF0000"/>
                </a:solidFill>
              </a:rPr>
              <a:t>: </a:t>
            </a:r>
            <a:r>
              <a:rPr lang="en-IN" sz="2400" dirty="0">
                <a:solidFill>
                  <a:srgbClr val="002060"/>
                </a:solidFill>
              </a:rPr>
              <a:t>Processes large datasets quickly and accurately.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Automation</a:t>
            </a:r>
            <a:r>
              <a:rPr lang="en-IN" sz="2400" dirty="0">
                <a:solidFill>
                  <a:srgbClr val="FF0000"/>
                </a:solidFill>
              </a:rPr>
              <a:t>: </a:t>
            </a:r>
            <a:r>
              <a:rPr lang="en-IN" sz="2400" dirty="0">
                <a:solidFill>
                  <a:srgbClr val="002060"/>
                </a:solidFill>
              </a:rPr>
              <a:t>Handles repetitive tasks, freeing humans for creative or strategic work.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Integration</a:t>
            </a:r>
            <a:r>
              <a:rPr lang="en-IN" sz="2400" dirty="0">
                <a:solidFill>
                  <a:srgbClr val="FF0000"/>
                </a:solidFill>
              </a:rPr>
              <a:t>: </a:t>
            </a:r>
            <a:r>
              <a:rPr lang="en-IN" sz="2400" dirty="0">
                <a:solidFill>
                  <a:srgbClr val="002060"/>
                </a:solidFill>
              </a:rPr>
              <a:t>Easily embedded into apps, websites, and devices (e.g., Siri, Alexa, recommendation engines).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AE4A2-312E-C54C-11FB-3E37D5DB2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73E75AC-2912-E0FC-F1CA-C5401B076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1E1F2B7-A8F4-9792-A769-BBBADA69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515600" cy="1054834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Narrow AI </a:t>
            </a:r>
            <a:r>
              <a:rPr lang="en-IN" b="1" dirty="0">
                <a:solidFill>
                  <a:srgbClr val="C00000"/>
                </a:solidFill>
              </a:rPr>
              <a:t>Limitations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BD4D6-64C4-3ED4-BC50-DB17D7765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8839"/>
            <a:ext cx="10515600" cy="403038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Lack of Generalization: </a:t>
            </a:r>
            <a:r>
              <a:rPr lang="en-US" sz="2400" dirty="0">
                <a:solidFill>
                  <a:srgbClr val="002060"/>
                </a:solidFill>
              </a:rPr>
              <a:t>Cannot transfer knowledge across domains or adapt to new tasks.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Data Dependency: </a:t>
            </a:r>
            <a:r>
              <a:rPr lang="en-US" sz="2400" dirty="0">
                <a:solidFill>
                  <a:srgbClr val="002060"/>
                </a:solidFill>
              </a:rPr>
              <a:t>Heavily reliant on high-quality, domain-specific training data.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No Self-Awareness: </a:t>
            </a:r>
            <a:r>
              <a:rPr lang="en-US" sz="2400" dirty="0">
                <a:solidFill>
                  <a:srgbClr val="002060"/>
                </a:solidFill>
              </a:rPr>
              <a:t>Operates without consciousness or understanding.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Context Blindness: </a:t>
            </a:r>
            <a:r>
              <a:rPr lang="en-US" sz="2400" dirty="0">
                <a:solidFill>
                  <a:srgbClr val="002060"/>
                </a:solidFill>
              </a:rPr>
              <a:t>Struggles with nuance, ambiguity, and emotional intelligence.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Ethical Constraints: </a:t>
            </a:r>
            <a:r>
              <a:rPr lang="en-US" sz="2400" dirty="0">
                <a:solidFill>
                  <a:srgbClr val="002060"/>
                </a:solidFill>
              </a:rPr>
              <a:t>Can reinforce biases if trained on flawed datasets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11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F392B-9609-B030-CC3F-398BE9B74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53E982F-7CE4-F770-5FF3-0AE64CDE2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89011ED-7F2F-B571-C2BA-A17FCD1DF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515600" cy="1054834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General AI </a:t>
            </a:r>
            <a:r>
              <a:rPr lang="en-IN" b="1" dirty="0">
                <a:solidFill>
                  <a:srgbClr val="C00000"/>
                </a:solidFill>
              </a:rPr>
              <a:t>Capabilities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AED49-CAC0-A2C3-7AA4-35441ABB2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8839"/>
            <a:ext cx="10515600" cy="403038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Human-Like Reasoning: </a:t>
            </a:r>
            <a:r>
              <a:rPr lang="en-US" sz="2400" dirty="0">
                <a:solidFill>
                  <a:srgbClr val="002060"/>
                </a:solidFill>
              </a:rPr>
              <a:t>Capable of abstract thinking, problem-solving, and learning across domains.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Adaptability: </a:t>
            </a:r>
            <a:r>
              <a:rPr lang="en-US" sz="2400" dirty="0">
                <a:solidFill>
                  <a:srgbClr val="002060"/>
                </a:solidFill>
              </a:rPr>
              <a:t>Learns from minimal data and applies knowledge to unfamiliar situations.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Autonomy: </a:t>
            </a:r>
            <a:r>
              <a:rPr lang="en-US" sz="2400" dirty="0">
                <a:solidFill>
                  <a:srgbClr val="002060"/>
                </a:solidFill>
              </a:rPr>
              <a:t>Makes decisions independently, potentially with self-awareness.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Creativity &amp; Emotion: </a:t>
            </a:r>
            <a:r>
              <a:rPr lang="en-US" sz="2400" dirty="0">
                <a:solidFill>
                  <a:srgbClr val="002060"/>
                </a:solidFill>
              </a:rPr>
              <a:t>Understands context, emotions, and can generate original ideas.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35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564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Demystifying AI: General and Narrow Intelligence</vt:lpstr>
      <vt:lpstr>Agenda</vt:lpstr>
      <vt:lpstr>    Define and differentiate between “General" and “Narrow" AI    </vt:lpstr>
      <vt:lpstr>    Define and differentiate between “General" and “Narrow" AI    </vt:lpstr>
      <vt:lpstr>    Define and differentiate between “General" and “Narrow" AI    </vt:lpstr>
      <vt:lpstr>    Narrow AI Capabilities     </vt:lpstr>
      <vt:lpstr>    Narrow AI Limitations     </vt:lpstr>
      <vt:lpstr>    General AI Capabilities     </vt:lpstr>
      <vt:lpstr>    General AI Limitations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2025-08-11T08:24:36Z</dcterms:modified>
</cp:coreProperties>
</file>