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EE9317A1-95F3-426C-BBB1-61DE8F08BBBF}"/>
    <pc:docChg chg="undo custSel addSld delSld modSld">
      <pc:chgData name="Krishna Kant Dubey" userId="cd28fa1e1902c48d" providerId="LiveId" clId="{EE9317A1-95F3-426C-BBB1-61DE8F08BBBF}" dt="2025-08-11T08:45:06.240" v="166" actId="207"/>
      <pc:docMkLst>
        <pc:docMk/>
      </pc:docMkLst>
      <pc:sldChg chg="modSp mod">
        <pc:chgData name="Krishna Kant Dubey" userId="cd28fa1e1902c48d" providerId="LiveId" clId="{EE9317A1-95F3-426C-BBB1-61DE8F08BBBF}" dt="2025-08-11T08:29:30.637" v="5" actId="207"/>
        <pc:sldMkLst>
          <pc:docMk/>
          <pc:sldMk cId="1080327146" sldId="256"/>
        </pc:sldMkLst>
        <pc:spChg chg="mod">
          <ac:chgData name="Krishna Kant Dubey" userId="cd28fa1e1902c48d" providerId="LiveId" clId="{EE9317A1-95F3-426C-BBB1-61DE8F08BBBF}" dt="2025-08-11T08:29:30.637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EE9317A1-95F3-426C-BBB1-61DE8F08BBBF}" dt="2025-08-11T08:24:50.087" v="0"/>
        <pc:sldMkLst>
          <pc:docMk/>
          <pc:sldMk cId="2381247086" sldId="257"/>
        </pc:sldMkLst>
        <pc:picChg chg="add mod">
          <ac:chgData name="Krishna Kant Dubey" userId="cd28fa1e1902c48d" providerId="LiveId" clId="{EE9317A1-95F3-426C-BBB1-61DE8F08BBBF}" dt="2025-08-11T08:24:50.087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EE9317A1-95F3-426C-BBB1-61DE8F08BBBF}" dt="2025-08-11T08:31:54.445" v="10" actId="207"/>
        <pc:sldMkLst>
          <pc:docMk/>
          <pc:sldMk cId="2701513036" sldId="259"/>
        </pc:sldMkLst>
        <pc:spChg chg="mod">
          <ac:chgData name="Krishna Kant Dubey" userId="cd28fa1e1902c48d" providerId="LiveId" clId="{EE9317A1-95F3-426C-BBB1-61DE8F08BBBF}" dt="2025-08-11T08:31:54.445" v="10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131540703" sldId="260"/>
        </pc:sldMkLst>
      </pc:sldChg>
      <pc:sldChg chg="addSp modSp mod chgLayout">
        <pc:chgData name="Krishna Kant Dubey" userId="cd28fa1e1902c48d" providerId="LiveId" clId="{EE9317A1-95F3-426C-BBB1-61DE8F08BBBF}" dt="2025-08-11T08:45:06.240" v="166" actId="207"/>
        <pc:sldMkLst>
          <pc:docMk/>
          <pc:sldMk cId="1263864946" sldId="261"/>
        </pc:sldMkLst>
        <pc:spChg chg="add mod ord">
          <ac:chgData name="Krishna Kant Dubey" userId="cd28fa1e1902c48d" providerId="LiveId" clId="{EE9317A1-95F3-426C-BBB1-61DE8F08BBBF}" dt="2025-08-11T08:45:06.240" v="166" actId="207"/>
          <ac:spMkLst>
            <pc:docMk/>
            <pc:sldMk cId="1263864946" sldId="261"/>
            <ac:spMk id="2" creationId="{98FE86AC-2D54-2B0E-ACCA-FB8B6B2331B6}"/>
          </ac:spMkLst>
        </pc:spChg>
        <pc:spChg chg="mod ord">
          <ac:chgData name="Krishna Kant Dubey" userId="cd28fa1e1902c48d" providerId="LiveId" clId="{EE9317A1-95F3-426C-BBB1-61DE8F08BBBF}" dt="2025-08-11T08:43:31.932" v="146" actId="20577"/>
          <ac:spMkLst>
            <pc:docMk/>
            <pc:sldMk cId="1263864946" sldId="261"/>
            <ac:spMk id="12" creationId="{25BED996-97FE-4465-A247-9E0741B69D7B}"/>
          </ac:spMkLst>
        </pc:spChg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EE9317A1-95F3-426C-BBB1-61DE8F08BBBF}" dt="2025-08-11T08:36:14.677" v="83" actId="113"/>
        <pc:sldMkLst>
          <pc:docMk/>
          <pc:sldMk cId="2330139869" sldId="262"/>
        </pc:sldMkLst>
        <pc:spChg chg="mod">
          <ac:chgData name="Krishna Kant Dubey" userId="cd28fa1e1902c48d" providerId="LiveId" clId="{EE9317A1-95F3-426C-BBB1-61DE8F08BBBF}" dt="2025-08-11T08:32:51.680" v="14" actId="207"/>
          <ac:spMkLst>
            <pc:docMk/>
            <pc:sldMk cId="2330139869" sldId="262"/>
            <ac:spMk id="12" creationId="{3537FB8C-BB95-0E53-09B4-179206FB4E13}"/>
          </ac:spMkLst>
        </pc:spChg>
        <pc:spChg chg="del mod">
          <ac:chgData name="Krishna Kant Dubey" userId="cd28fa1e1902c48d" providerId="LiveId" clId="{EE9317A1-95F3-426C-BBB1-61DE8F08BBBF}" dt="2025-08-11T08:33:06.222" v="16" actId="3680"/>
          <ac:spMkLst>
            <pc:docMk/>
            <pc:sldMk cId="2330139869" sldId="262"/>
            <ac:spMk id="13" creationId="{4BB03160-36B8-8B8A-CD3C-61693EE0D0B0}"/>
          </ac:spMkLst>
        </pc:spChg>
        <pc:graphicFrameChg chg="add mod ord modGraphic">
          <ac:chgData name="Krishna Kant Dubey" userId="cd28fa1e1902c48d" providerId="LiveId" clId="{EE9317A1-95F3-426C-BBB1-61DE8F08BBBF}" dt="2025-08-11T08:36:14.677" v="83" actId="113"/>
          <ac:graphicFrameMkLst>
            <pc:docMk/>
            <pc:sldMk cId="2330139869" sldId="262"/>
            <ac:graphicFrameMk id="2" creationId="{7C7740D3-472E-13CB-A1A1-D643711F3520}"/>
          </ac:graphicFrameMkLst>
        </pc:graphicFrameChg>
      </pc:sldChg>
      <pc:sldChg chg="modSp add mod">
        <pc:chgData name="Krishna Kant Dubey" userId="cd28fa1e1902c48d" providerId="LiveId" clId="{EE9317A1-95F3-426C-BBB1-61DE8F08BBBF}" dt="2025-08-11T08:42:49.024" v="138" actId="113"/>
        <pc:sldMkLst>
          <pc:docMk/>
          <pc:sldMk cId="2010559130" sldId="263"/>
        </pc:sldMkLst>
        <pc:spChg chg="mod">
          <ac:chgData name="Krishna Kant Dubey" userId="cd28fa1e1902c48d" providerId="LiveId" clId="{EE9317A1-95F3-426C-BBB1-61DE8F08BBBF}" dt="2025-08-11T08:40:50.696" v="102" actId="27636"/>
          <ac:spMkLst>
            <pc:docMk/>
            <pc:sldMk cId="2010559130" sldId="263"/>
            <ac:spMk id="12" creationId="{B87A94F4-7F5B-E9ED-13DA-93D60564167B}"/>
          </ac:spMkLst>
        </pc:spChg>
        <pc:graphicFrameChg chg="mod modGraphic">
          <ac:chgData name="Krishna Kant Dubey" userId="cd28fa1e1902c48d" providerId="LiveId" clId="{EE9317A1-95F3-426C-BBB1-61DE8F08BBBF}" dt="2025-08-11T08:42:49.024" v="138" actId="113"/>
          <ac:graphicFrameMkLst>
            <pc:docMk/>
            <pc:sldMk cId="2010559130" sldId="263"/>
            <ac:graphicFrameMk id="2" creationId="{81E9F73E-78C1-9C88-3ABB-704C698B358D}"/>
          </ac:graphicFrameMkLst>
        </pc:graphicFrameChg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2329110552" sldId="263"/>
        </pc:sldMkLst>
      </pc:sldChg>
      <pc:sldChg chg="add">
        <pc:chgData name="Krishna Kant Dubey" userId="cd28fa1e1902c48d" providerId="LiveId" clId="{EE9317A1-95F3-426C-BBB1-61DE8F08BBBF}" dt="2025-08-11T08:43:03.665" v="139" actId="2890"/>
        <pc:sldMkLst>
          <pc:docMk/>
          <pc:sldMk cId="2444069486" sldId="264"/>
        </pc:sldMkLst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1195287565" sldId="265"/>
        </pc:sldMkLst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1370868504" sldId="266"/>
        </pc:sldMkLst>
      </pc:sldChg>
      <pc:sldChg chg="del">
        <pc:chgData name="Krishna Kant Dubey" userId="cd28fa1e1902c48d" providerId="LiveId" clId="{EE9317A1-95F3-426C-BBB1-61DE8F08BBBF}" dt="2025-08-11T08:32:30.769" v="11" actId="2696"/>
        <pc:sldMkLst>
          <pc:docMk/>
          <pc:sldMk cId="133794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Distinguish between different probability distributions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Comparison of key probability distributions, grouped into discrete and continuous types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F4850-DD3F-64FE-18CC-C333BFCB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FEB23B-1967-690F-8CE1-DAC9CE3D3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537FB8C-BB95-0E53-09B4-179206FB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Discrete Probability Distributions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C7740D3-472E-13CB-A1A1-D643711F3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736832"/>
              </p:ext>
            </p:extLst>
          </p:nvPr>
        </p:nvGraphicFramePr>
        <p:xfrm>
          <a:off x="838200" y="2230357"/>
          <a:ext cx="10515597" cy="3850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0246">
                  <a:extLst>
                    <a:ext uri="{9D8B030D-6E8A-4147-A177-3AD203B41FA5}">
                      <a16:colId xmlns:a16="http://schemas.microsoft.com/office/drawing/2014/main" val="1055472229"/>
                    </a:ext>
                  </a:extLst>
                </a:gridCol>
                <a:gridCol w="5480152">
                  <a:extLst>
                    <a:ext uri="{9D8B030D-6E8A-4147-A177-3AD203B41FA5}">
                      <a16:colId xmlns:a16="http://schemas.microsoft.com/office/drawing/2014/main" val="433213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4001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6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Two outcomes: success (1) or failure (0) 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Single trial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events (e.g., coin toss, yes/no decisions)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9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number of independent Bernoulli trials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Constant probability of 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successes in repeated trials (e.g., defective items in a batch)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2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of events in a fixed interval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Events occur independently and at a constant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rare events (e.g., number of emails per hour, accidents per day)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trials until first success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Memoryless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 problems (e.g., first success in a series of coin tosses)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3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13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29D1-2D40-B631-BDA3-153369F4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DDD652-9846-4E77-DB6A-02349DE6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87A94F4-7F5B-E9ED-13DA-93D60564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894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Continuous Probability Distributions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1E9F73E-78C1-9C88-3ABB-704C698B3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775696"/>
              </p:ext>
            </p:extLst>
          </p:nvPr>
        </p:nvGraphicFramePr>
        <p:xfrm>
          <a:off x="838200" y="1555806"/>
          <a:ext cx="10515597" cy="4485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0246">
                  <a:extLst>
                    <a:ext uri="{9D8B030D-6E8A-4147-A177-3AD203B41FA5}">
                      <a16:colId xmlns:a16="http://schemas.microsoft.com/office/drawing/2014/main" val="1055472229"/>
                    </a:ext>
                  </a:extLst>
                </a:gridCol>
                <a:gridCol w="5480152">
                  <a:extLst>
                    <a:ext uri="{9D8B030D-6E8A-4147-A177-3AD203B41FA5}">
                      <a16:colId xmlns:a16="http://schemas.microsoft.com/office/drawing/2014/main" val="433213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4001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6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Normal (Gaussian)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Bell-shaped curve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Defined by mean (μ) and standard deviation (σ)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 phenomena (e.g., heights, test scores, measurement errors)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9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outcomes equally likely within a range [a, b]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 generation, simulations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2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between events in a Poisson process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Memoryless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lifetimes, waiting times (e.g., time until next customer arrives)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exponential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Two parameters: shape and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Queuing models, reliability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on interval [0, 1] 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 - Two shape 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Modeling</a:t>
                      </a:r>
                      <a:r>
                        <a:rPr lang="en-IN" dirty="0"/>
                        <a:t> probabilities, Bayesian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3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Log-normal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of variable is normally distributed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skewed data (e.g., income, stock prices)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3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55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to Choose the Right Distribution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FE86AC-2D54-2B0E-ACCA-FB8B6B23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Nature of data: </a:t>
            </a:r>
            <a:r>
              <a:rPr lang="en-US" dirty="0">
                <a:solidFill>
                  <a:srgbClr val="002060"/>
                </a:solidFill>
              </a:rPr>
              <a:t>Is it countable or continuous?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Shape of data: </a:t>
            </a:r>
            <a:r>
              <a:rPr lang="en-US" dirty="0">
                <a:solidFill>
                  <a:srgbClr val="002060"/>
                </a:solidFill>
              </a:rPr>
              <a:t>Symmetric, skewed, bounded?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Underlying process: </a:t>
            </a:r>
            <a:r>
              <a:rPr lang="en-US" dirty="0">
                <a:solidFill>
                  <a:srgbClr val="002060"/>
                </a:solidFill>
              </a:rPr>
              <a:t>Is it memoryless, time-based, or trial-based?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Domain knowledge: </a:t>
            </a:r>
            <a:r>
              <a:rPr lang="en-US" dirty="0">
                <a:solidFill>
                  <a:srgbClr val="002060"/>
                </a:solidFill>
              </a:rPr>
              <a:t>What assumptions are valid in your context?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2D9A-17D7-0AF7-54E4-5C5A8038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983FEC-6740-E9DF-E1B6-0AF7AD31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4AB1E3B-8A09-8807-4540-FE275C80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Distinguish between different probability distributions</vt:lpstr>
      <vt:lpstr>Agenda</vt:lpstr>
      <vt:lpstr>Discrete Probability Distributions</vt:lpstr>
      <vt:lpstr>Continuous Probability Distributions</vt:lpstr>
      <vt:lpstr> How to Choose the Right Distribution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2025-08-11T08:45:15Z</dcterms:modified>
</cp:coreProperties>
</file>