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6" r:id="rId3"/>
    <p:sldId id="259" r:id="rId4"/>
    <p:sldId id="260" r:id="rId5"/>
    <p:sldId id="263" r:id="rId6"/>
    <p:sldId id="262" r:id="rId7"/>
    <p:sldId id="264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EE9317A1-95F3-426C-BBB1-61DE8F08BBBF}"/>
    <pc:docChg chg="modSld">
      <pc:chgData name="Krishna Kant Dubey" userId="cd28fa1e1902c48d" providerId="LiveId" clId="{EE9317A1-95F3-426C-BBB1-61DE8F08BBBF}" dt="2025-08-11T08:29:30.637" v="5" actId="207"/>
      <pc:docMkLst>
        <pc:docMk/>
      </pc:docMkLst>
      <pc:sldChg chg="modSp mod">
        <pc:chgData name="Krishna Kant Dubey" userId="cd28fa1e1902c48d" providerId="LiveId" clId="{EE9317A1-95F3-426C-BBB1-61DE8F08BBBF}" dt="2025-08-11T08:29:30.637" v="5" actId="207"/>
        <pc:sldMkLst>
          <pc:docMk/>
          <pc:sldMk cId="1080327146" sldId="256"/>
        </pc:sldMkLst>
        <pc:spChg chg="mod">
          <ac:chgData name="Krishna Kant Dubey" userId="cd28fa1e1902c48d" providerId="LiveId" clId="{EE9317A1-95F3-426C-BBB1-61DE8F08BBBF}" dt="2025-08-11T08:29:30.637" v="5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EE9317A1-95F3-426C-BBB1-61DE8F08BBBF}" dt="2025-08-11T08:24:50.087" v="0"/>
        <pc:sldMkLst>
          <pc:docMk/>
          <pc:sldMk cId="2381247086" sldId="257"/>
        </pc:sldMkLst>
        <pc:picChg chg="add mod">
          <ac:chgData name="Krishna Kant Dubey" userId="cd28fa1e1902c48d" providerId="LiveId" clId="{EE9317A1-95F3-426C-BBB1-61DE8F08BBBF}" dt="2025-08-11T08:24:50.087" v="0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  <pc:docChgLst>
    <pc:chgData name="Krishna Kant Dubey" userId="cd28fa1e1902c48d" providerId="LiveId" clId="{1EF8D970-C664-4F16-8D64-BA4A4BBF84F5}"/>
    <pc:docChg chg="undo custSel addSld delSld modSld">
      <pc:chgData name="Krishna Kant Dubey" userId="cd28fa1e1902c48d" providerId="LiveId" clId="{1EF8D970-C664-4F16-8D64-BA4A4BBF84F5}" dt="2025-08-11T09:12:31.643" v="370" actId="20577"/>
      <pc:docMkLst>
        <pc:docMk/>
      </pc:docMkLst>
      <pc:sldChg chg="modSp mod">
        <pc:chgData name="Krishna Kant Dubey" userId="cd28fa1e1902c48d" providerId="LiveId" clId="{1EF8D970-C664-4F16-8D64-BA4A4BBF84F5}" dt="2025-08-11T08:30:17.993" v="2" actId="207"/>
        <pc:sldMkLst>
          <pc:docMk/>
          <pc:sldMk cId="1080327146" sldId="256"/>
        </pc:sldMkLst>
        <pc:spChg chg="mod">
          <ac:chgData name="Krishna Kant Dubey" userId="cd28fa1e1902c48d" providerId="LiveId" clId="{1EF8D970-C664-4F16-8D64-BA4A4BBF84F5}" dt="2025-08-11T08:30:17.993" v="2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1EF8D970-C664-4F16-8D64-BA4A4BBF84F5}" dt="2025-08-11T08:48:45.468" v="7" actId="5793"/>
        <pc:sldMkLst>
          <pc:docMk/>
          <pc:sldMk cId="2701513036" sldId="259"/>
        </pc:sldMkLst>
        <pc:spChg chg="mod">
          <ac:chgData name="Krishna Kant Dubey" userId="cd28fa1e1902c48d" providerId="LiveId" clId="{1EF8D970-C664-4F16-8D64-BA4A4BBF84F5}" dt="2025-08-11T08:48:45.468" v="7" actId="5793"/>
          <ac:spMkLst>
            <pc:docMk/>
            <pc:sldMk cId="2701513036" sldId="259"/>
            <ac:spMk id="13" creationId="{459108AF-66D9-CD3C-DDCE-0CFFD70B496D}"/>
          </ac:spMkLst>
        </pc:spChg>
      </pc:sldChg>
      <pc:sldChg chg="addSp modSp mod">
        <pc:chgData name="Krishna Kant Dubey" userId="cd28fa1e1902c48d" providerId="LiveId" clId="{1EF8D970-C664-4F16-8D64-BA4A4BBF84F5}" dt="2025-08-11T08:53:48.925" v="97" actId="14734"/>
        <pc:sldMkLst>
          <pc:docMk/>
          <pc:sldMk cId="131540703" sldId="260"/>
        </pc:sldMkLst>
        <pc:spChg chg="mod">
          <ac:chgData name="Krishna Kant Dubey" userId="cd28fa1e1902c48d" providerId="LiveId" clId="{1EF8D970-C664-4F16-8D64-BA4A4BBF84F5}" dt="2025-08-11T08:51:24.762" v="31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1EF8D970-C664-4F16-8D64-BA4A4BBF84F5}" dt="2025-08-11T08:50:18.337" v="12" actId="20577"/>
          <ac:spMkLst>
            <pc:docMk/>
            <pc:sldMk cId="131540703" sldId="260"/>
            <ac:spMk id="12" creationId="{14221AC7-70EF-3E78-7957-84141B5AD992}"/>
          </ac:spMkLst>
        </pc:spChg>
        <pc:graphicFrameChg chg="add mod modGraphic">
          <ac:chgData name="Krishna Kant Dubey" userId="cd28fa1e1902c48d" providerId="LiveId" clId="{1EF8D970-C664-4F16-8D64-BA4A4BBF84F5}" dt="2025-08-11T08:53:48.925" v="97" actId="14734"/>
          <ac:graphicFrameMkLst>
            <pc:docMk/>
            <pc:sldMk cId="131540703" sldId="260"/>
            <ac:graphicFrameMk id="2" creationId="{BCF875EF-BF68-01A4-D0AB-AD3A77DA976A}"/>
          </ac:graphicFrameMkLst>
        </pc:graphicFrameChg>
      </pc:sldChg>
      <pc:sldChg chg="del">
        <pc:chgData name="Krishna Kant Dubey" userId="cd28fa1e1902c48d" providerId="LiveId" clId="{1EF8D970-C664-4F16-8D64-BA4A4BBF84F5}" dt="2025-08-11T08:49:29.323" v="8" actId="2696"/>
        <pc:sldMkLst>
          <pc:docMk/>
          <pc:sldMk cId="1248854694" sldId="262"/>
        </pc:sldMkLst>
      </pc:sldChg>
      <pc:sldChg chg="addSp delSp modSp add mod">
        <pc:chgData name="Krishna Kant Dubey" userId="cd28fa1e1902c48d" providerId="LiveId" clId="{1EF8D970-C664-4F16-8D64-BA4A4BBF84F5}" dt="2025-08-11T08:57:56.279" v="153" actId="14100"/>
        <pc:sldMkLst>
          <pc:docMk/>
          <pc:sldMk cId="2906748637" sldId="262"/>
        </pc:sldMkLst>
        <pc:spChg chg="mod">
          <ac:chgData name="Krishna Kant Dubey" userId="cd28fa1e1902c48d" providerId="LiveId" clId="{1EF8D970-C664-4F16-8D64-BA4A4BBF84F5}" dt="2025-08-11T08:57:45.305" v="150" actId="20577"/>
          <ac:spMkLst>
            <pc:docMk/>
            <pc:sldMk cId="2906748637" sldId="262"/>
            <ac:spMk id="4" creationId="{399CEF22-6B46-2424-9F81-D21D5B3D4658}"/>
          </ac:spMkLst>
        </pc:spChg>
        <pc:spChg chg="add mod">
          <ac:chgData name="Krishna Kant Dubey" userId="cd28fa1e1902c48d" providerId="LiveId" clId="{1EF8D970-C664-4F16-8D64-BA4A4BBF84F5}" dt="2025-08-11T08:54:48.078" v="100"/>
          <ac:spMkLst>
            <pc:docMk/>
            <pc:sldMk cId="2906748637" sldId="262"/>
            <ac:spMk id="5" creationId="{B4709A21-44D6-BE9D-885A-3589C65349EB}"/>
          </ac:spMkLst>
        </pc:spChg>
        <pc:spChg chg="add mod">
          <ac:chgData name="Krishna Kant Dubey" userId="cd28fa1e1902c48d" providerId="LiveId" clId="{1EF8D970-C664-4F16-8D64-BA4A4BBF84F5}" dt="2025-08-11T08:55:15.455" v="102"/>
          <ac:spMkLst>
            <pc:docMk/>
            <pc:sldMk cId="2906748637" sldId="262"/>
            <ac:spMk id="7" creationId="{04D90162-82FF-3FDD-500E-0B359CA67A13}"/>
          </ac:spMkLst>
        </pc:spChg>
        <pc:spChg chg="add mod">
          <ac:chgData name="Krishna Kant Dubey" userId="cd28fa1e1902c48d" providerId="LiveId" clId="{1EF8D970-C664-4F16-8D64-BA4A4BBF84F5}" dt="2025-08-11T08:55:31.172" v="104"/>
          <ac:spMkLst>
            <pc:docMk/>
            <pc:sldMk cId="2906748637" sldId="262"/>
            <ac:spMk id="10" creationId="{D6723BA8-C578-7C2B-E599-879BF05D7B53}"/>
          </ac:spMkLst>
        </pc:spChg>
        <pc:spChg chg="mod">
          <ac:chgData name="Krishna Kant Dubey" userId="cd28fa1e1902c48d" providerId="LiveId" clId="{1EF8D970-C664-4F16-8D64-BA4A4BBF84F5}" dt="2025-08-11T08:56:48.635" v="146" actId="20577"/>
          <ac:spMkLst>
            <pc:docMk/>
            <pc:sldMk cId="2906748637" sldId="262"/>
            <ac:spMk id="12" creationId="{18D5EB04-9E12-1209-9BEC-D6ECC5C794C1}"/>
          </ac:spMkLst>
        </pc:spChg>
        <pc:graphicFrameChg chg="del">
          <ac:chgData name="Krishna Kant Dubey" userId="cd28fa1e1902c48d" providerId="LiveId" clId="{1EF8D970-C664-4F16-8D64-BA4A4BBF84F5}" dt="2025-08-11T08:56:30.769" v="144" actId="478"/>
          <ac:graphicFrameMkLst>
            <pc:docMk/>
            <pc:sldMk cId="2906748637" sldId="262"/>
            <ac:graphicFrameMk id="2" creationId="{58008631-1B8F-092E-C825-14F25924EE6C}"/>
          </ac:graphicFrameMkLst>
        </pc:graphicFrameChg>
        <pc:graphicFrameChg chg="add mod">
          <ac:chgData name="Krishna Kant Dubey" userId="cd28fa1e1902c48d" providerId="LiveId" clId="{1EF8D970-C664-4F16-8D64-BA4A4BBF84F5}" dt="2025-08-11T08:54:46.081" v="99"/>
          <ac:graphicFrameMkLst>
            <pc:docMk/>
            <pc:sldMk cId="2906748637" sldId="262"/>
            <ac:graphicFrameMk id="3" creationId="{1FBCF3CE-6488-2345-CDA6-E78AF4CF3795}"/>
          </ac:graphicFrameMkLst>
        </pc:graphicFrameChg>
        <pc:graphicFrameChg chg="add mod">
          <ac:chgData name="Krishna Kant Dubey" userId="cd28fa1e1902c48d" providerId="LiveId" clId="{1EF8D970-C664-4F16-8D64-BA4A4BBF84F5}" dt="2025-08-11T08:55:14.119" v="101"/>
          <ac:graphicFrameMkLst>
            <pc:docMk/>
            <pc:sldMk cId="2906748637" sldId="262"/>
            <ac:graphicFrameMk id="6" creationId="{8A4DDB35-99B0-F0CC-15B4-280A29879A86}"/>
          </ac:graphicFrameMkLst>
        </pc:graphicFrameChg>
        <pc:graphicFrameChg chg="add mod">
          <ac:chgData name="Krishna Kant Dubey" userId="cd28fa1e1902c48d" providerId="LiveId" clId="{1EF8D970-C664-4F16-8D64-BA4A4BBF84F5}" dt="2025-08-11T08:55:29.039" v="103"/>
          <ac:graphicFrameMkLst>
            <pc:docMk/>
            <pc:sldMk cId="2906748637" sldId="262"/>
            <ac:graphicFrameMk id="8" creationId="{BEFA838E-DD21-EC00-80E5-78F8B159675F}"/>
          </ac:graphicFrameMkLst>
        </pc:graphicFrameChg>
        <pc:picChg chg="add mod">
          <ac:chgData name="Krishna Kant Dubey" userId="cd28fa1e1902c48d" providerId="LiveId" clId="{1EF8D970-C664-4F16-8D64-BA4A4BBF84F5}" dt="2025-08-11T08:57:56.279" v="153" actId="14100"/>
          <ac:picMkLst>
            <pc:docMk/>
            <pc:sldMk cId="2906748637" sldId="262"/>
            <ac:picMk id="13" creationId="{83DA0224-037E-D54D-A38F-D5457B6CA020}"/>
          </ac:picMkLst>
        </pc:picChg>
      </pc:sldChg>
      <pc:sldChg chg="del">
        <pc:chgData name="Krishna Kant Dubey" userId="cd28fa1e1902c48d" providerId="LiveId" clId="{1EF8D970-C664-4F16-8D64-BA4A4BBF84F5}" dt="2025-08-11T08:49:29.323" v="8" actId="2696"/>
        <pc:sldMkLst>
          <pc:docMk/>
          <pc:sldMk cId="2329110552" sldId="263"/>
        </pc:sldMkLst>
      </pc:sldChg>
      <pc:sldChg chg="addSp delSp modSp add mod chgLayout">
        <pc:chgData name="Krishna Kant Dubey" userId="cd28fa1e1902c48d" providerId="LiveId" clId="{1EF8D970-C664-4F16-8D64-BA4A4BBF84F5}" dt="2025-08-11T09:07:20.964" v="309" actId="1076"/>
        <pc:sldMkLst>
          <pc:docMk/>
          <pc:sldMk cId="2918670055" sldId="263"/>
        </pc:sldMkLst>
        <pc:spChg chg="del mod">
          <ac:chgData name="Krishna Kant Dubey" userId="cd28fa1e1902c48d" providerId="LiveId" clId="{1EF8D970-C664-4F16-8D64-BA4A4BBF84F5}" dt="2025-08-11T08:58:47.458" v="157" actId="22"/>
          <ac:spMkLst>
            <pc:docMk/>
            <pc:sldMk cId="2918670055" sldId="263"/>
            <ac:spMk id="4" creationId="{DD806A42-86CE-BA93-E9B1-57FB93AE1DB5}"/>
          </ac:spMkLst>
        </pc:spChg>
        <pc:spChg chg="add mod">
          <ac:chgData name="Krishna Kant Dubey" userId="cd28fa1e1902c48d" providerId="LiveId" clId="{1EF8D970-C664-4F16-8D64-BA4A4BBF84F5}" dt="2025-08-11T08:59:06.251" v="162"/>
          <ac:spMkLst>
            <pc:docMk/>
            <pc:sldMk cId="2918670055" sldId="263"/>
            <ac:spMk id="7" creationId="{F46CCF4D-1AC7-58D1-539B-B6BAD03B0519}"/>
          </ac:spMkLst>
        </pc:spChg>
        <pc:spChg chg="mod ord">
          <ac:chgData name="Krishna Kant Dubey" userId="cd28fa1e1902c48d" providerId="LiveId" clId="{1EF8D970-C664-4F16-8D64-BA4A4BBF84F5}" dt="2025-08-11T09:07:10.370" v="308" actId="20577"/>
          <ac:spMkLst>
            <pc:docMk/>
            <pc:sldMk cId="2918670055" sldId="263"/>
            <ac:spMk id="12" creationId="{CEDC381F-256B-4E03-BE0F-526CCECA6246}"/>
          </ac:spMkLst>
        </pc:spChg>
        <pc:graphicFrameChg chg="del">
          <ac:chgData name="Krishna Kant Dubey" userId="cd28fa1e1902c48d" providerId="LiveId" clId="{1EF8D970-C664-4F16-8D64-BA4A4BBF84F5}" dt="2025-08-11T08:58:27.834" v="155" actId="478"/>
          <ac:graphicFrameMkLst>
            <pc:docMk/>
            <pc:sldMk cId="2918670055" sldId="263"/>
            <ac:graphicFrameMk id="2" creationId="{FB056BCE-80AC-F5FC-06E8-1A65DDA4DF69}"/>
          </ac:graphicFrameMkLst>
        </pc:graphicFrameChg>
        <pc:graphicFrameChg chg="add mod">
          <ac:chgData name="Krishna Kant Dubey" userId="cd28fa1e1902c48d" providerId="LiveId" clId="{1EF8D970-C664-4F16-8D64-BA4A4BBF84F5}" dt="2025-08-11T08:59:04.947" v="161"/>
          <ac:graphicFrameMkLst>
            <pc:docMk/>
            <pc:sldMk cId="2918670055" sldId="263"/>
            <ac:graphicFrameMk id="6" creationId="{2B78C816-AF41-287C-340E-12B914C1936F}"/>
          </ac:graphicFrameMkLst>
        </pc:graphicFrameChg>
        <pc:picChg chg="add mod ord">
          <ac:chgData name="Krishna Kant Dubey" userId="cd28fa1e1902c48d" providerId="LiveId" clId="{1EF8D970-C664-4F16-8D64-BA4A4BBF84F5}" dt="2025-08-11T09:07:20.964" v="309" actId="1076"/>
          <ac:picMkLst>
            <pc:docMk/>
            <pc:sldMk cId="2918670055" sldId="263"/>
            <ac:picMk id="5" creationId="{9F18E6BE-7555-7AE9-3256-E8084E5D31CC}"/>
          </ac:picMkLst>
        </pc:picChg>
      </pc:sldChg>
      <pc:sldChg chg="addSp delSp modSp add mod chgLayout">
        <pc:chgData name="Krishna Kant Dubey" userId="cd28fa1e1902c48d" providerId="LiveId" clId="{1EF8D970-C664-4F16-8D64-BA4A4BBF84F5}" dt="2025-08-11T09:06:49.383" v="307" actId="207"/>
        <pc:sldMkLst>
          <pc:docMk/>
          <pc:sldMk cId="1132298014" sldId="264"/>
        </pc:sldMkLst>
        <pc:spChg chg="add mod">
          <ac:chgData name="Krishna Kant Dubey" userId="cd28fa1e1902c48d" providerId="LiveId" clId="{1EF8D970-C664-4F16-8D64-BA4A4BBF84F5}" dt="2025-08-11T09:00:40.050" v="206"/>
          <ac:spMkLst>
            <pc:docMk/>
            <pc:sldMk cId="1132298014" sldId="264"/>
            <ac:spMk id="3" creationId="{53DB335F-792A-44A4-5E62-C3FB4BBE0D35}"/>
          </ac:spMkLst>
        </pc:spChg>
        <pc:spChg chg="mod ord">
          <ac:chgData name="Krishna Kant Dubey" userId="cd28fa1e1902c48d" providerId="LiveId" clId="{1EF8D970-C664-4F16-8D64-BA4A4BBF84F5}" dt="2025-08-11T09:06:49.383" v="307" actId="207"/>
          <ac:spMkLst>
            <pc:docMk/>
            <pc:sldMk cId="1132298014" sldId="264"/>
            <ac:spMk id="4" creationId="{EDBE0BC8-B30A-2767-60C8-5D23551B9FE9}"/>
          </ac:spMkLst>
        </pc:spChg>
        <pc:spChg chg="add mod">
          <ac:chgData name="Krishna Kant Dubey" userId="cd28fa1e1902c48d" providerId="LiveId" clId="{1EF8D970-C664-4F16-8D64-BA4A4BBF84F5}" dt="2025-08-11T09:00:51.489" v="208"/>
          <ac:spMkLst>
            <pc:docMk/>
            <pc:sldMk cId="1132298014" sldId="264"/>
            <ac:spMk id="6" creationId="{DE31C5E1-DE82-1193-7C7C-176E7667E834}"/>
          </ac:spMkLst>
        </pc:spChg>
        <pc:spChg chg="add">
          <ac:chgData name="Krishna Kant Dubey" userId="cd28fa1e1902c48d" providerId="LiveId" clId="{1EF8D970-C664-4F16-8D64-BA4A4BBF84F5}" dt="2025-08-11T09:02:22.690" v="261"/>
          <ac:spMkLst>
            <pc:docMk/>
            <pc:sldMk cId="1132298014" sldId="264"/>
            <ac:spMk id="7" creationId="{D2EF1CE4-C987-4626-5092-1E43AD86177D}"/>
          </ac:spMkLst>
        </pc:spChg>
        <pc:spChg chg="add">
          <ac:chgData name="Krishna Kant Dubey" userId="cd28fa1e1902c48d" providerId="LiveId" clId="{1EF8D970-C664-4F16-8D64-BA4A4BBF84F5}" dt="2025-08-11T09:03:24.664" v="264"/>
          <ac:spMkLst>
            <pc:docMk/>
            <pc:sldMk cId="1132298014" sldId="264"/>
            <ac:spMk id="8" creationId="{319D4876-533D-9AB9-1C6C-B2B53A6BD357}"/>
          </ac:spMkLst>
        </pc:spChg>
        <pc:spChg chg="mod ord">
          <ac:chgData name="Krishna Kant Dubey" userId="cd28fa1e1902c48d" providerId="LiveId" clId="{1EF8D970-C664-4F16-8D64-BA4A4BBF84F5}" dt="2025-08-11T09:04:22.026" v="274" actId="20577"/>
          <ac:spMkLst>
            <pc:docMk/>
            <pc:sldMk cId="1132298014" sldId="264"/>
            <ac:spMk id="12" creationId="{8295B1F2-0B4F-7A26-237B-D3EBCEDDEBCE}"/>
          </ac:spMkLst>
        </pc:spChg>
        <pc:graphicFrameChg chg="add mod">
          <ac:chgData name="Krishna Kant Dubey" userId="cd28fa1e1902c48d" providerId="LiveId" clId="{1EF8D970-C664-4F16-8D64-BA4A4BBF84F5}" dt="2025-08-11T09:00:38.844" v="205"/>
          <ac:graphicFrameMkLst>
            <pc:docMk/>
            <pc:sldMk cId="1132298014" sldId="264"/>
            <ac:graphicFrameMk id="2" creationId="{9A22A7F0-C8E9-4BE8-FF54-CB82E5644A3E}"/>
          </ac:graphicFrameMkLst>
        </pc:graphicFrameChg>
        <pc:graphicFrameChg chg="add mod">
          <ac:chgData name="Krishna Kant Dubey" userId="cd28fa1e1902c48d" providerId="LiveId" clId="{1EF8D970-C664-4F16-8D64-BA4A4BBF84F5}" dt="2025-08-11T09:00:49.090" v="207"/>
          <ac:graphicFrameMkLst>
            <pc:docMk/>
            <pc:sldMk cId="1132298014" sldId="264"/>
            <ac:graphicFrameMk id="5" creationId="{4D68F72C-63B9-EB0C-2905-1507BDD3443E}"/>
          </ac:graphicFrameMkLst>
        </pc:graphicFrameChg>
        <pc:picChg chg="add mod">
          <ac:chgData name="Krishna Kant Dubey" userId="cd28fa1e1902c48d" providerId="LiveId" clId="{1EF8D970-C664-4F16-8D64-BA4A4BBF84F5}" dt="2025-08-11T09:04:18.165" v="273" actId="14100"/>
          <ac:picMkLst>
            <pc:docMk/>
            <pc:sldMk cId="1132298014" sldId="264"/>
            <ac:picMk id="11" creationId="{A6CBA7E2-51E5-3A7C-CE1E-4994F02D3642}"/>
          </ac:picMkLst>
        </pc:picChg>
        <pc:picChg chg="del">
          <ac:chgData name="Krishna Kant Dubey" userId="cd28fa1e1902c48d" providerId="LiveId" clId="{1EF8D970-C664-4F16-8D64-BA4A4BBF84F5}" dt="2025-08-11T09:03:43.613" v="266" actId="478"/>
          <ac:picMkLst>
            <pc:docMk/>
            <pc:sldMk cId="1132298014" sldId="264"/>
            <ac:picMk id="13" creationId="{71FF5DA7-74A7-BEAF-9C9B-5B8721C906A3}"/>
          </ac:picMkLst>
        </pc:picChg>
      </pc:sldChg>
      <pc:sldChg chg="del">
        <pc:chgData name="Krishna Kant Dubey" userId="cd28fa1e1902c48d" providerId="LiveId" clId="{1EF8D970-C664-4F16-8D64-BA4A4BBF84F5}" dt="2025-08-11T08:49:29.323" v="8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1EF8D970-C664-4F16-8D64-BA4A4BBF84F5}" dt="2025-08-11T08:49:29.323" v="8" actId="2696"/>
        <pc:sldMkLst>
          <pc:docMk/>
          <pc:sldMk cId="1195287565" sldId="265"/>
        </pc:sldMkLst>
      </pc:sldChg>
      <pc:sldChg chg="addSp delSp modSp add mod">
        <pc:chgData name="Krishna Kant Dubey" userId="cd28fa1e1902c48d" providerId="LiveId" clId="{1EF8D970-C664-4F16-8D64-BA4A4BBF84F5}" dt="2025-08-11T09:12:31.643" v="370" actId="20577"/>
        <pc:sldMkLst>
          <pc:docMk/>
          <pc:sldMk cId="2851128527" sldId="265"/>
        </pc:sldMkLst>
        <pc:spChg chg="add mod">
          <ac:chgData name="Krishna Kant Dubey" userId="cd28fa1e1902c48d" providerId="LiveId" clId="{1EF8D970-C664-4F16-8D64-BA4A4BBF84F5}" dt="2025-08-11T09:04:58.393" v="276"/>
          <ac:spMkLst>
            <pc:docMk/>
            <pc:sldMk cId="2851128527" sldId="265"/>
            <ac:spMk id="3" creationId="{45C373B4-08D0-8D7E-479D-718B7B1F8B14}"/>
          </ac:spMkLst>
        </pc:spChg>
        <pc:spChg chg="mod">
          <ac:chgData name="Krishna Kant Dubey" userId="cd28fa1e1902c48d" providerId="LiveId" clId="{1EF8D970-C664-4F16-8D64-BA4A4BBF84F5}" dt="2025-08-11T09:12:31.643" v="370" actId="20577"/>
          <ac:spMkLst>
            <pc:docMk/>
            <pc:sldMk cId="2851128527" sldId="265"/>
            <ac:spMk id="4" creationId="{3BCCFFBD-C898-53D4-1849-A0852C29C4DC}"/>
          </ac:spMkLst>
        </pc:spChg>
        <pc:spChg chg="mod">
          <ac:chgData name="Krishna Kant Dubey" userId="cd28fa1e1902c48d" providerId="LiveId" clId="{1EF8D970-C664-4F16-8D64-BA4A4BBF84F5}" dt="2025-08-11T09:05:20.416" v="289" actId="20577"/>
          <ac:spMkLst>
            <pc:docMk/>
            <pc:sldMk cId="2851128527" sldId="265"/>
            <ac:spMk id="12" creationId="{54402687-08B7-B9B7-1905-E6BF6B8DFFFF}"/>
          </ac:spMkLst>
        </pc:spChg>
        <pc:graphicFrameChg chg="add mod">
          <ac:chgData name="Krishna Kant Dubey" userId="cd28fa1e1902c48d" providerId="LiveId" clId="{1EF8D970-C664-4F16-8D64-BA4A4BBF84F5}" dt="2025-08-11T09:04:56.981" v="275"/>
          <ac:graphicFrameMkLst>
            <pc:docMk/>
            <pc:sldMk cId="2851128527" sldId="265"/>
            <ac:graphicFrameMk id="2" creationId="{9B6E13DF-FC5F-7659-73C7-6B76156FB5B3}"/>
          </ac:graphicFrameMkLst>
        </pc:graphicFrameChg>
        <pc:picChg chg="del">
          <ac:chgData name="Krishna Kant Dubey" userId="cd28fa1e1902c48d" providerId="LiveId" clId="{1EF8D970-C664-4F16-8D64-BA4A4BBF84F5}" dt="2025-08-11T09:06:01.499" v="296" actId="478"/>
          <ac:picMkLst>
            <pc:docMk/>
            <pc:sldMk cId="2851128527" sldId="265"/>
            <ac:picMk id="13" creationId="{DD8115DB-9432-9320-CF4A-EF2BDFB0A7B1}"/>
          </ac:picMkLst>
        </pc:picChg>
      </pc:sldChg>
      <pc:sldChg chg="addSp modSp add mod">
        <pc:chgData name="Krishna Kant Dubey" userId="cd28fa1e1902c48d" providerId="LiveId" clId="{1EF8D970-C664-4F16-8D64-BA4A4BBF84F5}" dt="2025-08-11T09:12:26.105" v="369" actId="20577"/>
        <pc:sldMkLst>
          <pc:docMk/>
          <pc:sldMk cId="183214200" sldId="266"/>
        </pc:sldMkLst>
        <pc:spChg chg="add mod">
          <ac:chgData name="Krishna Kant Dubey" userId="cd28fa1e1902c48d" providerId="LiveId" clId="{1EF8D970-C664-4F16-8D64-BA4A4BBF84F5}" dt="2025-08-11T09:10:47.187" v="312"/>
          <ac:spMkLst>
            <pc:docMk/>
            <pc:sldMk cId="183214200" sldId="266"/>
            <ac:spMk id="3" creationId="{FBEBD01B-CA1A-618F-15FA-2FD18EFD618D}"/>
          </ac:spMkLst>
        </pc:spChg>
        <pc:spChg chg="mod">
          <ac:chgData name="Krishna Kant Dubey" userId="cd28fa1e1902c48d" providerId="LiveId" clId="{1EF8D970-C664-4F16-8D64-BA4A4BBF84F5}" dt="2025-08-11T09:12:26.105" v="369" actId="20577"/>
          <ac:spMkLst>
            <pc:docMk/>
            <pc:sldMk cId="183214200" sldId="266"/>
            <ac:spMk id="4" creationId="{884FD8E7-8508-68F4-98C5-BB64EADCADEC}"/>
          </ac:spMkLst>
        </pc:spChg>
        <pc:spChg chg="add mod">
          <ac:chgData name="Krishna Kant Dubey" userId="cd28fa1e1902c48d" providerId="LiveId" clId="{1EF8D970-C664-4F16-8D64-BA4A4BBF84F5}" dt="2025-08-11T09:11:03.121" v="314"/>
          <ac:spMkLst>
            <pc:docMk/>
            <pc:sldMk cId="183214200" sldId="266"/>
            <ac:spMk id="6" creationId="{4C52932F-AC59-52BE-D32E-FF7CEDFC9E4B}"/>
          </ac:spMkLst>
        </pc:spChg>
        <pc:spChg chg="mod">
          <ac:chgData name="Krishna Kant Dubey" userId="cd28fa1e1902c48d" providerId="LiveId" clId="{1EF8D970-C664-4F16-8D64-BA4A4BBF84F5}" dt="2025-08-11T09:11:31.526" v="361" actId="20577"/>
          <ac:spMkLst>
            <pc:docMk/>
            <pc:sldMk cId="183214200" sldId="266"/>
            <ac:spMk id="12" creationId="{F6B46979-4364-C743-18EB-6D4BF63A82D2}"/>
          </ac:spMkLst>
        </pc:spChg>
        <pc:graphicFrameChg chg="add mod">
          <ac:chgData name="Krishna Kant Dubey" userId="cd28fa1e1902c48d" providerId="LiveId" clId="{1EF8D970-C664-4F16-8D64-BA4A4BBF84F5}" dt="2025-08-11T09:10:45.804" v="311"/>
          <ac:graphicFrameMkLst>
            <pc:docMk/>
            <pc:sldMk cId="183214200" sldId="266"/>
            <ac:graphicFrameMk id="2" creationId="{13B77A75-8949-9D6E-AC59-9030E77E9EEF}"/>
          </ac:graphicFrameMkLst>
        </pc:graphicFrameChg>
        <pc:graphicFrameChg chg="add mod">
          <ac:chgData name="Krishna Kant Dubey" userId="cd28fa1e1902c48d" providerId="LiveId" clId="{1EF8D970-C664-4F16-8D64-BA4A4BBF84F5}" dt="2025-08-11T09:11:01.880" v="313"/>
          <ac:graphicFrameMkLst>
            <pc:docMk/>
            <pc:sldMk cId="183214200" sldId="266"/>
            <ac:graphicFrameMk id="5" creationId="{12531853-02EE-5409-AEF3-A93B68E1A849}"/>
          </ac:graphicFrameMkLst>
        </pc:graphicFrameChg>
      </pc:sldChg>
      <pc:sldChg chg="del">
        <pc:chgData name="Krishna Kant Dubey" userId="cd28fa1e1902c48d" providerId="LiveId" clId="{1EF8D970-C664-4F16-8D64-BA4A4BBF84F5}" dt="2025-08-11T08:49:29.323" v="8" actId="2696"/>
        <pc:sldMkLst>
          <pc:docMk/>
          <pc:sldMk cId="1370868504" sldId="266"/>
        </pc:sldMkLst>
      </pc:sldChg>
      <pc:sldChg chg="del">
        <pc:chgData name="Krishna Kant Dubey" userId="cd28fa1e1902c48d" providerId="LiveId" clId="{1EF8D970-C664-4F16-8D64-BA4A4BBF84F5}" dt="2025-08-11T08:49:29.323" v="8" actId="2696"/>
        <pc:sldMkLst>
          <pc:docMk/>
          <pc:sldMk cId="133794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Identify correlation between variables using scatterplots and other graphical techniques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Correlation between variables is a key step in exploratory data analysis (EDA), and scatterplots and other graphical techniques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49003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Scatterplots: The Go-To Tool for Correlation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0"/>
            <a:ext cx="10515600" cy="43781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It Shows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Relationship between two continuous variables.</a:t>
            </a:r>
          </a:p>
          <a:p>
            <a:r>
              <a:rPr lang="en-US" dirty="0">
                <a:solidFill>
                  <a:srgbClr val="002060"/>
                </a:solidFill>
              </a:rPr>
              <a:t>Direction (positive/negative), strength, and linearity of correlation.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F875EF-BF68-01A4-D0AB-AD3A77DA97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0341836"/>
              </p:ext>
            </p:extLst>
          </p:nvPr>
        </p:nvGraphicFramePr>
        <p:xfrm>
          <a:off x="989350" y="3582649"/>
          <a:ext cx="10148342" cy="1929285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67070">
                  <a:extLst>
                    <a:ext uri="{9D8B030D-6E8A-4147-A177-3AD203B41FA5}">
                      <a16:colId xmlns:a16="http://schemas.microsoft.com/office/drawing/2014/main" val="2722885895"/>
                    </a:ext>
                  </a:extLst>
                </a:gridCol>
                <a:gridCol w="5681272">
                  <a:extLst>
                    <a:ext uri="{9D8B030D-6E8A-4147-A177-3AD203B41FA5}">
                      <a16:colId xmlns:a16="http://schemas.microsoft.com/office/drawing/2014/main" val="3492063325"/>
                    </a:ext>
                  </a:extLst>
                </a:gridCol>
              </a:tblGrid>
              <a:tr h="385857">
                <a:tc>
                  <a:txBody>
                    <a:bodyPr/>
                    <a:lstStyle/>
                    <a:p>
                      <a:r>
                        <a:rPr lang="en-IN" dirty="0"/>
                        <a:t>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462346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dirty="0"/>
                        <a:t>Points form an upward slope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 correlation (e.g., height vs. weight)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422906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dirty="0"/>
                        <a:t>Points form a downward slope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Negative correlation (e.g., age vs. reaction time)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38929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IN" dirty="0"/>
                        <a:t>Points are scattered randomly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092748"/>
                  </a:ext>
                </a:extLst>
              </a:tr>
              <a:tr h="385857">
                <a:tc>
                  <a:txBody>
                    <a:bodyPr/>
                    <a:lstStyle/>
                    <a:p>
                      <a:r>
                        <a:rPr lang="en-US" dirty="0"/>
                        <a:t>Points curve or cluster non-linearly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Non-linear relationship (e.g., quadratic or exponential)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65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09956-2EBE-5563-E72A-2C99AAC5F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F32931C-8257-4028-4FE3-3E01C65B6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EDC381F-256B-4E03-BE0F-526CCECA6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Scatterplots: The Go-To Tool for Correlation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Example (Python with matplotlib)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18E6BE-7555-7AE9-3256-E8084E5D3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8122" y="2973649"/>
            <a:ext cx="9802934" cy="231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7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9BEEB-98BD-9CEF-35F8-7F051FC80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3E8EC0-8B19-358E-3A5D-C87191773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8D5EB04-9E12-1209-9BEC-D6ECC5C79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49003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Heatmaps of Correlation Matrices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CEF22-6B46-2424-9F81-D21D5B3D4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0"/>
            <a:ext cx="10515600" cy="4378143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It Shows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IN" dirty="0">
                <a:solidFill>
                  <a:srgbClr val="002060"/>
                </a:solidFill>
              </a:rPr>
              <a:t>Pairwise correlation coefficients (e.g., Pearson’s r) between multiple variables</a:t>
            </a:r>
          </a:p>
          <a:p>
            <a:r>
              <a:rPr lang="en-IN" dirty="0">
                <a:solidFill>
                  <a:srgbClr val="002060"/>
                </a:solidFill>
              </a:rPr>
              <a:t>Color-coded matrix for quick visual comparison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DA0224-037E-D54D-A38F-D5457B6CA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24915"/>
            <a:ext cx="10104620" cy="16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74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27040-7479-577C-78ED-55D605B50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8257A13-4833-BF22-59FD-33E455C82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295B1F2-0B4F-7A26-237B-D3EBCEDDE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Pair Plots(Scatterplot Matrix)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E0BC8-B30A-2767-60C8-5D23551B9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It Shows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Multiple scatterplots for all variable pairs.</a:t>
            </a:r>
          </a:p>
          <a:p>
            <a:r>
              <a:rPr lang="en-US" dirty="0">
                <a:solidFill>
                  <a:srgbClr val="002060"/>
                </a:solidFill>
              </a:rPr>
              <a:t>Histograms or KDE plots on the diagonal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CBA7E2-51E5-3A7C-CE1E-4994F02D3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55" y="3777521"/>
            <a:ext cx="6951983" cy="7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298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919C-4EDD-F3B1-898C-ADE1E4B2A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7B7390-D351-3AEA-AC6C-1318CF28D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4402687-08B7-B9B7-1905-E6BF6B8DF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49003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Bubble Charts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CFFBD-C898-53D4-1849-A0852C29C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0"/>
            <a:ext cx="10515600" cy="39683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It Shows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Scatterplot with a third variable represented by bubble size or color.</a:t>
            </a:r>
          </a:p>
          <a:p>
            <a:r>
              <a:rPr lang="en-US" dirty="0">
                <a:solidFill>
                  <a:srgbClr val="002060"/>
                </a:solidFill>
              </a:rPr>
              <a:t>Adds dimensionality to correlation analysis.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Use Case: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Visualizing sales vs. marketing spend, with bubble size as customer count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128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A9856-4066-9F2B-C77F-1E4DDC793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9360EF1-179E-39C6-A0AC-0E1CF15D2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6B46979-4364-C743-18EB-6D4BF63A8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49003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>
                <a:solidFill>
                  <a:srgbClr val="C00000"/>
                </a:solidFill>
              </a:rPr>
              <a:t>Line Plots &amp;  Time Series Graphs</a:t>
            </a:r>
            <a:br>
              <a:rPr lang="en-US" b="1" dirty="0">
                <a:solidFill>
                  <a:srgbClr val="C0000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FD8E7-8508-68F4-98C5-BB64EADCA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820"/>
            <a:ext cx="10515600" cy="396831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What It Shows</a:t>
            </a:r>
            <a:r>
              <a:rPr lang="en-US" dirty="0">
                <a:solidFill>
                  <a:srgbClr val="002060"/>
                </a:solidFill>
              </a:rPr>
              <a:t>:</a:t>
            </a:r>
          </a:p>
          <a:p>
            <a:r>
              <a:rPr lang="en-US" dirty="0">
                <a:solidFill>
                  <a:srgbClr val="002060"/>
                </a:solidFill>
              </a:rPr>
              <a:t>Correlation over time between variables</a:t>
            </a:r>
          </a:p>
          <a:p>
            <a:r>
              <a:rPr lang="en-US" dirty="0">
                <a:solidFill>
                  <a:srgbClr val="002060"/>
                </a:solidFill>
              </a:rPr>
              <a:t>Useful for trend analysis and lagged relationships</a:t>
            </a:r>
            <a:endParaRPr lang="en-US" b="1" dirty="0">
              <a:solidFill>
                <a:srgbClr val="00206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214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279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Identify correlation between variables using scatterplots and other graphical techniques</vt:lpstr>
      <vt:lpstr>Agenda</vt:lpstr>
      <vt:lpstr>  Scatterplots: The Go-To Tool for Correlation  </vt:lpstr>
      <vt:lpstr>   Scatterplots: The Go-To Tool for Correlation  Example (Python with matplotlib)</vt:lpstr>
      <vt:lpstr>  Heatmaps of Correlation Matrices  </vt:lpstr>
      <vt:lpstr>   Pair Plots(Scatterplot Matrix)  </vt:lpstr>
      <vt:lpstr>  Bubble Charts  </vt:lpstr>
      <vt:lpstr>  Line Plots &amp;  Time Series Graphs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2025-08-11T09:12:49Z</dcterms:modified>
</cp:coreProperties>
</file>