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56" r:id="rId3"/>
    <p:sldId id="259" r:id="rId4"/>
    <p:sldId id="262" r:id="rId5"/>
    <p:sldId id="263" r:id="rId6"/>
    <p:sldId id="264" r:id="rId7"/>
    <p:sldId id="261" r:id="rId8"/>
    <p:sldId id="266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23FAF012-5B0A-41CD-A770-B30B6B10D637}"/>
    <pc:docChg chg="undo custSel addSld delSld modSld">
      <pc:chgData name="Krishna Kant Dubey" userId="cd28fa1e1902c48d" providerId="LiveId" clId="{23FAF012-5B0A-41CD-A770-B30B6B10D637}" dt="2025-08-11T09:25:33.074" v="145" actId="313"/>
      <pc:docMkLst>
        <pc:docMk/>
      </pc:docMkLst>
      <pc:sldChg chg="modSp mod">
        <pc:chgData name="Krishna Kant Dubey" userId="cd28fa1e1902c48d" providerId="LiveId" clId="{23FAF012-5B0A-41CD-A770-B30B6B10D637}" dt="2025-08-11T09:16:08.380" v="3" actId="207"/>
        <pc:sldMkLst>
          <pc:docMk/>
          <pc:sldMk cId="1080327146" sldId="256"/>
        </pc:sldMkLst>
        <pc:spChg chg="mod">
          <ac:chgData name="Krishna Kant Dubey" userId="cd28fa1e1902c48d" providerId="LiveId" clId="{23FAF012-5B0A-41CD-A770-B30B6B10D637}" dt="2025-08-11T09:16:08.380" v="3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addSp modSp">
        <pc:chgData name="Krishna Kant Dubey" userId="cd28fa1e1902c48d" providerId="LiveId" clId="{23FAF012-5B0A-41CD-A770-B30B6B10D637}" dt="2025-08-11T08:25:15.447" v="0"/>
        <pc:sldMkLst>
          <pc:docMk/>
          <pc:sldMk cId="2381247086" sldId="257"/>
        </pc:sldMkLst>
        <pc:picChg chg="add mod">
          <ac:chgData name="Krishna Kant Dubey" userId="cd28fa1e1902c48d" providerId="LiveId" clId="{23FAF012-5B0A-41CD-A770-B30B6B10D637}" dt="2025-08-11T08:25:15.447" v="0"/>
          <ac:picMkLst>
            <pc:docMk/>
            <pc:sldMk cId="2381247086" sldId="257"/>
            <ac:picMk id="3" creationId="{49D86A38-3EE8-3EE8-6AF2-C0DB66DB3443}"/>
          </ac:picMkLst>
        </pc:picChg>
      </pc:sldChg>
      <pc:sldChg chg="del">
        <pc:chgData name="Krishna Kant Dubey" userId="cd28fa1e1902c48d" providerId="LiveId" clId="{23FAF012-5B0A-41CD-A770-B30B6B10D637}" dt="2025-08-11T09:17:25.796" v="4" actId="2696"/>
        <pc:sldMkLst>
          <pc:docMk/>
          <pc:sldMk cId="131540703" sldId="260"/>
        </pc:sldMkLst>
      </pc:sldChg>
      <pc:sldChg chg="addSp modSp mod chgLayout">
        <pc:chgData name="Krishna Kant Dubey" userId="cd28fa1e1902c48d" providerId="LiveId" clId="{23FAF012-5B0A-41CD-A770-B30B6B10D637}" dt="2025-08-11T09:25:12.461" v="144" actId="20577"/>
        <pc:sldMkLst>
          <pc:docMk/>
          <pc:sldMk cId="1263864946" sldId="261"/>
        </pc:sldMkLst>
        <pc:spChg chg="add mod ord">
          <ac:chgData name="Krishna Kant Dubey" userId="cd28fa1e1902c48d" providerId="LiveId" clId="{23FAF012-5B0A-41CD-A770-B30B6B10D637}" dt="2025-08-11T09:25:12.461" v="144" actId="20577"/>
          <ac:spMkLst>
            <pc:docMk/>
            <pc:sldMk cId="1263864946" sldId="261"/>
            <ac:spMk id="2" creationId="{1B6BB082-9179-056E-F41D-B0A9C2B44D53}"/>
          </ac:spMkLst>
        </pc:spChg>
        <pc:spChg chg="mod ord">
          <ac:chgData name="Krishna Kant Dubey" userId="cd28fa1e1902c48d" providerId="LiveId" clId="{23FAF012-5B0A-41CD-A770-B30B6B10D637}" dt="2025-08-11T09:22:55.889" v="112" actId="20577"/>
          <ac:spMkLst>
            <pc:docMk/>
            <pc:sldMk cId="1263864946" sldId="261"/>
            <ac:spMk id="12" creationId="{25BED996-97FE-4465-A247-9E0741B69D7B}"/>
          </ac:spMkLst>
        </pc:spChg>
      </pc:sldChg>
      <pc:sldChg chg="del">
        <pc:chgData name="Krishna Kant Dubey" userId="cd28fa1e1902c48d" providerId="LiveId" clId="{23FAF012-5B0A-41CD-A770-B30B6B10D637}" dt="2025-08-11T09:17:25.796" v="4" actId="2696"/>
        <pc:sldMkLst>
          <pc:docMk/>
          <pc:sldMk cId="1248854694" sldId="262"/>
        </pc:sldMkLst>
      </pc:sldChg>
      <pc:sldChg chg="modSp add mod">
        <pc:chgData name="Krishna Kant Dubey" userId="cd28fa1e1902c48d" providerId="LiveId" clId="{23FAF012-5B0A-41CD-A770-B30B6B10D637}" dt="2025-08-11T09:19:21.177" v="41" actId="108"/>
        <pc:sldMkLst>
          <pc:docMk/>
          <pc:sldMk cId="2598328417" sldId="262"/>
        </pc:sldMkLst>
        <pc:spChg chg="mod">
          <ac:chgData name="Krishna Kant Dubey" userId="cd28fa1e1902c48d" providerId="LiveId" clId="{23FAF012-5B0A-41CD-A770-B30B6B10D637}" dt="2025-08-11T09:18:18.463" v="8" actId="207"/>
          <ac:spMkLst>
            <pc:docMk/>
            <pc:sldMk cId="2598328417" sldId="262"/>
            <ac:spMk id="12" creationId="{2EC5EDB0-5954-5C92-6279-8C400875DEFB}"/>
          </ac:spMkLst>
        </pc:spChg>
        <pc:spChg chg="mod">
          <ac:chgData name="Krishna Kant Dubey" userId="cd28fa1e1902c48d" providerId="LiveId" clId="{23FAF012-5B0A-41CD-A770-B30B6B10D637}" dt="2025-08-11T09:19:21.177" v="41" actId="108"/>
          <ac:spMkLst>
            <pc:docMk/>
            <pc:sldMk cId="2598328417" sldId="262"/>
            <ac:spMk id="13" creationId="{57300145-5A1B-BC0F-1DFF-3950F1928C1E}"/>
          </ac:spMkLst>
        </pc:spChg>
      </pc:sldChg>
      <pc:sldChg chg="del">
        <pc:chgData name="Krishna Kant Dubey" userId="cd28fa1e1902c48d" providerId="LiveId" clId="{23FAF012-5B0A-41CD-A770-B30B6B10D637}" dt="2025-08-11T09:17:25.796" v="4" actId="2696"/>
        <pc:sldMkLst>
          <pc:docMk/>
          <pc:sldMk cId="2329110552" sldId="263"/>
        </pc:sldMkLst>
      </pc:sldChg>
      <pc:sldChg chg="addSp delSp modSp add mod">
        <pc:chgData name="Krishna Kant Dubey" userId="cd28fa1e1902c48d" providerId="LiveId" clId="{23FAF012-5B0A-41CD-A770-B30B6B10D637}" dt="2025-08-11T09:19:50.981" v="46" actId="1076"/>
        <pc:sldMkLst>
          <pc:docMk/>
          <pc:sldMk cId="3202260991" sldId="263"/>
        </pc:sldMkLst>
        <pc:spChg chg="del mod">
          <ac:chgData name="Krishna Kant Dubey" userId="cd28fa1e1902c48d" providerId="LiveId" clId="{23FAF012-5B0A-41CD-A770-B30B6B10D637}" dt="2025-08-11T09:19:45.012" v="44" actId="22"/>
          <ac:spMkLst>
            <pc:docMk/>
            <pc:sldMk cId="3202260991" sldId="263"/>
            <ac:spMk id="13" creationId="{C5AA96EE-04F8-6869-65AB-53DA3DDB9BB9}"/>
          </ac:spMkLst>
        </pc:spChg>
        <pc:picChg chg="add mod ord">
          <ac:chgData name="Krishna Kant Dubey" userId="cd28fa1e1902c48d" providerId="LiveId" clId="{23FAF012-5B0A-41CD-A770-B30B6B10D637}" dt="2025-08-11T09:19:50.981" v="46" actId="1076"/>
          <ac:picMkLst>
            <pc:docMk/>
            <pc:sldMk cId="3202260991" sldId="263"/>
            <ac:picMk id="3" creationId="{DF7C42D1-0422-B61C-480D-9559D4E22ECE}"/>
          </ac:picMkLst>
        </pc:picChg>
      </pc:sldChg>
      <pc:sldChg chg="addSp delSp modSp add mod">
        <pc:chgData name="Krishna Kant Dubey" userId="cd28fa1e1902c48d" providerId="LiveId" clId="{23FAF012-5B0A-41CD-A770-B30B6B10D637}" dt="2025-08-11T09:25:33.074" v="145" actId="313"/>
        <pc:sldMkLst>
          <pc:docMk/>
          <pc:sldMk cId="1345307526" sldId="264"/>
        </pc:sldMkLst>
        <pc:spChg chg="add del mod">
          <ac:chgData name="Krishna Kant Dubey" userId="cd28fa1e1902c48d" providerId="LiveId" clId="{23FAF012-5B0A-41CD-A770-B30B6B10D637}" dt="2025-08-11T09:20:17.372" v="49" actId="3680"/>
          <ac:spMkLst>
            <pc:docMk/>
            <pc:sldMk cId="1345307526" sldId="264"/>
            <ac:spMk id="4" creationId="{100D3DA4-EA54-DC42-2639-C479E3504ED3}"/>
          </ac:spMkLst>
        </pc:spChg>
        <pc:graphicFrameChg chg="add mod ord modGraphic">
          <ac:chgData name="Krishna Kant Dubey" userId="cd28fa1e1902c48d" providerId="LiveId" clId="{23FAF012-5B0A-41CD-A770-B30B6B10D637}" dt="2025-08-11T09:25:33.074" v="145" actId="313"/>
          <ac:graphicFrameMkLst>
            <pc:docMk/>
            <pc:sldMk cId="1345307526" sldId="264"/>
            <ac:graphicFrameMk id="5" creationId="{21247396-68FE-E724-97EE-5F8928F1D1A8}"/>
          </ac:graphicFrameMkLst>
        </pc:graphicFrameChg>
        <pc:picChg chg="del">
          <ac:chgData name="Krishna Kant Dubey" userId="cd28fa1e1902c48d" providerId="LiveId" clId="{23FAF012-5B0A-41CD-A770-B30B6B10D637}" dt="2025-08-11T09:20:06.866" v="48" actId="478"/>
          <ac:picMkLst>
            <pc:docMk/>
            <pc:sldMk cId="1345307526" sldId="264"/>
            <ac:picMk id="3" creationId="{1256E363-2AE3-9A5C-1C1E-F33ECEE802B0}"/>
          </ac:picMkLst>
        </pc:picChg>
      </pc:sldChg>
      <pc:sldChg chg="del">
        <pc:chgData name="Krishna Kant Dubey" userId="cd28fa1e1902c48d" providerId="LiveId" clId="{23FAF012-5B0A-41CD-A770-B30B6B10D637}" dt="2025-08-11T09:17:25.796" v="4" actId="2696"/>
        <pc:sldMkLst>
          <pc:docMk/>
          <pc:sldMk cId="3334215418" sldId="264"/>
        </pc:sldMkLst>
      </pc:sldChg>
      <pc:sldChg chg="del">
        <pc:chgData name="Krishna Kant Dubey" userId="cd28fa1e1902c48d" providerId="LiveId" clId="{23FAF012-5B0A-41CD-A770-B30B6B10D637}" dt="2025-08-11T09:17:25.796" v="4" actId="2696"/>
        <pc:sldMkLst>
          <pc:docMk/>
          <pc:sldMk cId="1195287565" sldId="265"/>
        </pc:sldMkLst>
      </pc:sldChg>
      <pc:sldChg chg="add">
        <pc:chgData name="Krishna Kant Dubey" userId="cd28fa1e1902c48d" providerId="LiveId" clId="{23FAF012-5B0A-41CD-A770-B30B6B10D637}" dt="2025-08-11T09:22:20.396" v="105" actId="2890"/>
        <pc:sldMkLst>
          <pc:docMk/>
          <pc:sldMk cId="1255606367" sldId="265"/>
        </pc:sldMkLst>
      </pc:sldChg>
      <pc:sldChg chg="del">
        <pc:chgData name="Krishna Kant Dubey" userId="cd28fa1e1902c48d" providerId="LiveId" clId="{23FAF012-5B0A-41CD-A770-B30B6B10D637}" dt="2025-08-11T09:17:25.796" v="4" actId="2696"/>
        <pc:sldMkLst>
          <pc:docMk/>
          <pc:sldMk cId="1370868504" sldId="266"/>
        </pc:sldMkLst>
      </pc:sldChg>
      <pc:sldChg chg="addSp delSp modSp add mod">
        <pc:chgData name="Krishna Kant Dubey" userId="cd28fa1e1902c48d" providerId="LiveId" clId="{23FAF012-5B0A-41CD-A770-B30B6B10D637}" dt="2025-08-11T09:25:01.144" v="143" actId="14100"/>
        <pc:sldMkLst>
          <pc:docMk/>
          <pc:sldMk cId="2230316868" sldId="266"/>
        </pc:sldMkLst>
        <pc:spChg chg="del mod">
          <ac:chgData name="Krishna Kant Dubey" userId="cd28fa1e1902c48d" providerId="LiveId" clId="{23FAF012-5B0A-41CD-A770-B30B6B10D637}" dt="2025-08-11T09:24:50.181" v="140" actId="22"/>
          <ac:spMkLst>
            <pc:docMk/>
            <pc:sldMk cId="2230316868" sldId="266"/>
            <ac:spMk id="2" creationId="{8A464998-BB3C-2085-9F59-9EFB9C91AD4E}"/>
          </ac:spMkLst>
        </pc:spChg>
        <pc:picChg chg="add mod ord">
          <ac:chgData name="Krishna Kant Dubey" userId="cd28fa1e1902c48d" providerId="LiveId" clId="{23FAF012-5B0A-41CD-A770-B30B6B10D637}" dt="2025-08-11T09:25:01.144" v="143" actId="14100"/>
          <ac:picMkLst>
            <pc:docMk/>
            <pc:sldMk cId="2230316868" sldId="266"/>
            <ac:picMk id="4" creationId="{DABF3E74-36EB-C351-97E0-F0C9D523FBA3}"/>
          </ac:picMkLst>
        </pc:picChg>
      </pc:sldChg>
      <pc:sldChg chg="del">
        <pc:chgData name="Krishna Kant Dubey" userId="cd28fa1e1902c48d" providerId="LiveId" clId="{23FAF012-5B0A-41CD-A770-B30B6B10D637}" dt="2025-08-11T09:17:25.796" v="4" actId="2696"/>
        <pc:sldMkLst>
          <pc:docMk/>
          <pc:sldMk cId="133794304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11-08-2025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49D86A38-3EE8-3EE8-6AF2-C0DB66DB3443}"/>
              </a:ext>
            </a:extLst>
          </p:cNvPr>
          <p:cNvPicPr>
            <a:picLocks noGrp="1"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3047" y="0"/>
            <a:ext cx="121980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rgbClr val="C00000"/>
                </a:solidFill>
              </a:rPr>
              <a:t>Explain the basics of using statistical software packages and IDEs such as RStudio, </a:t>
            </a:r>
            <a:r>
              <a:rPr lang="en-US" sz="6000" b="1" dirty="0" err="1">
                <a:solidFill>
                  <a:srgbClr val="C00000"/>
                </a:solidFill>
              </a:rPr>
              <a:t>Jupyter</a:t>
            </a:r>
            <a:r>
              <a:rPr lang="en-US" sz="6000" b="1" dirty="0">
                <a:solidFill>
                  <a:srgbClr val="C00000"/>
                </a:solidFill>
              </a:rPr>
              <a:t> Notebooks</a:t>
            </a:r>
            <a:endParaRPr lang="en-IN" sz="6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US" dirty="0"/>
              <a:t>Career map for roles in AI &amp; Big Data Analytics</a:t>
            </a:r>
          </a:p>
          <a:p>
            <a:r>
              <a:rPr lang="en-US" dirty="0"/>
              <a:t>Differences Supervised Learning, Unsupervised Learning and Deep Learning</a:t>
            </a:r>
            <a:r>
              <a:rPr lang="en-IN" dirty="0">
                <a:solidFill>
                  <a:srgbClr val="002060"/>
                </a:solidFill>
              </a:rPr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0289C-797F-A68D-6EF8-89D0DB57B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7D46785-3DFF-2DA3-C292-AA936416D5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EC5EDB0-5954-5C92-6279-8C400875D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RStudio: IDE for R Programming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7300145-5A1B-BC0F-1DFF-3950F1928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8643"/>
            <a:ext cx="10515600" cy="4108319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Key Features: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Script Editor: </a:t>
            </a:r>
            <a:r>
              <a:rPr lang="en-IN" dirty="0">
                <a:solidFill>
                  <a:srgbClr val="002060"/>
                </a:solidFill>
              </a:rPr>
              <a:t>Write and run R code.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Console: </a:t>
            </a:r>
            <a:r>
              <a:rPr lang="en-IN" dirty="0">
                <a:solidFill>
                  <a:srgbClr val="002060"/>
                </a:solidFill>
              </a:rPr>
              <a:t>Execute commands interactively.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Environment Pane: </a:t>
            </a:r>
            <a:r>
              <a:rPr lang="en-IN" dirty="0">
                <a:solidFill>
                  <a:srgbClr val="002060"/>
                </a:solidFill>
              </a:rPr>
              <a:t>View variables, data frames, and functions.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Plots Pane: </a:t>
            </a:r>
            <a:r>
              <a:rPr lang="en-IN" dirty="0">
                <a:solidFill>
                  <a:srgbClr val="002060"/>
                </a:solidFill>
              </a:rPr>
              <a:t>Display charts and visualizations.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Packages Pane: </a:t>
            </a:r>
            <a:r>
              <a:rPr lang="en-IN" dirty="0">
                <a:solidFill>
                  <a:srgbClr val="002060"/>
                </a:solidFill>
              </a:rPr>
              <a:t>Manage installed R packages.</a:t>
            </a:r>
          </a:p>
        </p:txBody>
      </p:sp>
    </p:spTree>
    <p:extLst>
      <p:ext uri="{BB962C8B-B14F-4D97-AF65-F5344CB8AC3E}">
        <p14:creationId xmlns:p14="http://schemas.microsoft.com/office/powerpoint/2010/main" val="2598328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09B87-1C56-A804-BB2E-050621039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02D201B-E093-080D-946D-D29036991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363DC6C6-BF74-3856-A9F4-CD81CD21F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RStudio: IDE for R Programming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DF7C42D1-0422-B61C-480D-9559D4E22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75199" y="1948721"/>
            <a:ext cx="8884409" cy="2312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260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D2BA6-E7C7-43F1-EFD7-F95AA7FCE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72A8D1D-DBE3-6F8C-E56F-AC6F6061D3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97094C8-8209-3D38-8978-FB2C7C0E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RStudio: IDE for R Programming</a:t>
            </a:r>
            <a:br>
              <a:rPr lang="en-US" b="1" dirty="0">
                <a:solidFill>
                  <a:srgbClr val="FF000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247396-68FE-E724-97EE-5F8928F1D1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2493401"/>
              </p:ext>
            </p:extLst>
          </p:nvPr>
        </p:nvGraphicFramePr>
        <p:xfrm>
          <a:off x="838200" y="1825625"/>
          <a:ext cx="10515600" cy="222504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939321">
                  <a:extLst>
                    <a:ext uri="{9D8B030D-6E8A-4147-A177-3AD203B41FA5}">
                      <a16:colId xmlns:a16="http://schemas.microsoft.com/office/drawing/2014/main" val="3391472823"/>
                    </a:ext>
                  </a:extLst>
                </a:gridCol>
                <a:gridCol w="7576279">
                  <a:extLst>
                    <a:ext uri="{9D8B030D-6E8A-4147-A177-3AD203B41FA5}">
                      <a16:colId xmlns:a16="http://schemas.microsoft.com/office/drawing/2014/main" val="1392308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Package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332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ggplot2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Advanced data 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08413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dplyr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manipulation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312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tidyr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cleaning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539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caret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Machine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8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shiny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Interactive web apps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760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30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err="1">
                <a:solidFill>
                  <a:srgbClr val="C00000"/>
                </a:solidFill>
              </a:rPr>
              <a:t>Jupyter</a:t>
            </a:r>
            <a:r>
              <a:rPr lang="en-US" b="1" dirty="0">
                <a:solidFill>
                  <a:srgbClr val="C00000"/>
                </a:solidFill>
              </a:rPr>
              <a:t> Notebooks: Interactive Python IDE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B6BB082-9179-056E-F41D-B0A9C2B44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1105"/>
            <a:ext cx="10515600" cy="4125857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FF0000"/>
                </a:solidFill>
              </a:rPr>
              <a:t>Code Cells: </a:t>
            </a:r>
            <a:r>
              <a:rPr lang="en-IN" dirty="0">
                <a:solidFill>
                  <a:srgbClr val="002060"/>
                </a:solidFill>
              </a:rPr>
              <a:t>Run code interactively.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Markdown Cells: </a:t>
            </a:r>
            <a:r>
              <a:rPr lang="en-IN" dirty="0">
                <a:solidFill>
                  <a:srgbClr val="002060"/>
                </a:solidFill>
              </a:rPr>
              <a:t>Add notes, documentation, and equations. Inline </a:t>
            </a:r>
            <a:r>
              <a:rPr lang="en-IN" b="1" dirty="0">
                <a:solidFill>
                  <a:srgbClr val="00B050"/>
                </a:solidFill>
              </a:rPr>
              <a:t>Visualizations: </a:t>
            </a:r>
            <a:r>
              <a:rPr lang="en-IN" dirty="0">
                <a:solidFill>
                  <a:srgbClr val="002060"/>
                </a:solidFill>
              </a:rPr>
              <a:t>Display charts directly in the notebook.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B050"/>
                </a:solidFill>
              </a:rPr>
              <a:t>Kernel Support: </a:t>
            </a:r>
            <a:r>
              <a:rPr lang="en-IN" dirty="0">
                <a:solidFill>
                  <a:srgbClr val="002060"/>
                </a:solidFill>
              </a:rPr>
              <a:t>Run multiple languages (Python, R, Julia)</a:t>
            </a: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D74762-B5E8-EB84-23D5-B3EA7D4F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723F31-3589-2889-6F56-3530F4208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E2F9A54-E345-ACB7-5984-9CFDCE01C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en-US" b="1" dirty="0">
                <a:solidFill>
                  <a:srgbClr val="C00000"/>
                </a:solidFill>
              </a:rPr>
            </a:br>
            <a:r>
              <a:rPr lang="en-US" b="1" dirty="0" err="1">
                <a:solidFill>
                  <a:srgbClr val="C00000"/>
                </a:solidFill>
              </a:rPr>
              <a:t>Jupyter</a:t>
            </a:r>
            <a:r>
              <a:rPr lang="en-US" b="1" dirty="0">
                <a:solidFill>
                  <a:srgbClr val="C00000"/>
                </a:solidFill>
              </a:rPr>
              <a:t> Notebooks: Interactive Python IDE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ABF3E74-36EB-C351-97E0-F0C9D523F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59371" y="1793511"/>
            <a:ext cx="10084836" cy="3992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16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DB11D-677E-846A-B928-DFC8900BE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36A06E4-3F33-95CE-10DF-3CFECBA498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087EEF7-CF47-349E-0FD0-2B10076A1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560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184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Explain the basics of using statistical software packages and IDEs such as RStudio, Jupyter Notebooks</vt:lpstr>
      <vt:lpstr>Agenda</vt:lpstr>
      <vt:lpstr>RStudio: IDE for R Programming </vt:lpstr>
      <vt:lpstr>RStudio: IDE for R Programming </vt:lpstr>
      <vt:lpstr>RStudio: IDE for R Programming </vt:lpstr>
      <vt:lpstr> Jupyter Notebooks: Interactive Python IDE</vt:lpstr>
      <vt:lpstr> Jupyter Notebooks: Interactive Python IDE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5</cp:revision>
  <dcterms:created xsi:type="dcterms:W3CDTF">2025-07-24T12:12:41Z</dcterms:created>
  <dcterms:modified xsi:type="dcterms:W3CDTF">2025-08-11T09:50:21Z</dcterms:modified>
</cp:coreProperties>
</file>