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916CF41C-81E7-4BBC-8296-95958751CECE}"/>
    <pc:docChg chg="undo custSel addSld delSld modSld">
      <pc:chgData name="Krishna Kant Dubey" userId="cd28fa1e1902c48d" providerId="LiveId" clId="{916CF41C-81E7-4BBC-8296-95958751CECE}" dt="2025-08-11T10:14:59.290" v="193" actId="14100"/>
      <pc:docMkLst>
        <pc:docMk/>
      </pc:docMkLst>
      <pc:sldChg chg="modSp mod">
        <pc:chgData name="Krishna Kant Dubey" userId="cd28fa1e1902c48d" providerId="LiveId" clId="{916CF41C-81E7-4BBC-8296-95958751CECE}" dt="2025-08-11T10:03:16.676" v="92"/>
        <pc:sldMkLst>
          <pc:docMk/>
          <pc:sldMk cId="1080327146" sldId="256"/>
        </pc:sldMkLst>
        <pc:spChg chg="mod">
          <ac:chgData name="Krishna Kant Dubey" userId="cd28fa1e1902c48d" providerId="LiveId" clId="{916CF41C-81E7-4BBC-8296-95958751CECE}" dt="2025-08-11T10:03:16.676" v="92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916CF41C-81E7-4BBC-8296-95958751CECE}" dt="2025-08-11T08:25:33.200" v="0"/>
        <pc:sldMkLst>
          <pc:docMk/>
          <pc:sldMk cId="2381247086" sldId="257"/>
        </pc:sldMkLst>
        <pc:picChg chg="add mod">
          <ac:chgData name="Krishna Kant Dubey" userId="cd28fa1e1902c48d" providerId="LiveId" clId="{916CF41C-81E7-4BBC-8296-95958751CECE}" dt="2025-08-11T08:25:33.200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916CF41C-81E7-4BBC-8296-95958751CECE}" dt="2025-08-11T09:51:56.642" v="9" actId="5793"/>
        <pc:sldMkLst>
          <pc:docMk/>
          <pc:sldMk cId="2701513036" sldId="259"/>
        </pc:sldMkLst>
        <pc:spChg chg="mod">
          <ac:chgData name="Krishna Kant Dubey" userId="cd28fa1e1902c48d" providerId="LiveId" clId="{916CF41C-81E7-4BBC-8296-95958751CECE}" dt="2025-08-11T09:51:56.642" v="9" actId="579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16CF41C-81E7-4BBC-8296-95958751CECE}" dt="2025-08-11T10:04:15.899" v="96" actId="108"/>
        <pc:sldMkLst>
          <pc:docMk/>
          <pc:sldMk cId="131540703" sldId="260"/>
        </pc:sldMkLst>
        <pc:spChg chg="mod">
          <ac:chgData name="Krishna Kant Dubey" userId="cd28fa1e1902c48d" providerId="LiveId" clId="{916CF41C-81E7-4BBC-8296-95958751CECE}" dt="2025-08-11T10:04:15.899" v="96" actId="108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916CF41C-81E7-4BBC-8296-95958751CECE}" dt="2025-08-11T09:54:10.335" v="14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916CF41C-81E7-4BBC-8296-95958751CECE}" dt="2025-08-11T09:56:40.865" v="47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916CF41C-81E7-4BBC-8296-95958751CECE}" dt="2025-08-11T09:56:40.865" v="47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916CF41C-81E7-4BBC-8296-95958751CECE}" dt="2025-08-11T09:56:40.865" v="47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916CF41C-81E7-4BBC-8296-95958751CECE}" dt="2025-08-11T09:56:40.865" v="47" actId="2696"/>
        <pc:sldMkLst>
          <pc:docMk/>
          <pc:sldMk cId="1195287565" sldId="265"/>
        </pc:sldMkLst>
      </pc:sldChg>
      <pc:sldChg chg="del">
        <pc:chgData name="Krishna Kant Dubey" userId="cd28fa1e1902c48d" providerId="LiveId" clId="{916CF41C-81E7-4BBC-8296-95958751CECE}" dt="2025-08-11T09:56:40.865" v="47" actId="2696"/>
        <pc:sldMkLst>
          <pc:docMk/>
          <pc:sldMk cId="1370868504" sldId="266"/>
        </pc:sldMkLst>
      </pc:sldChg>
      <pc:sldChg chg="addSp delSp modSp mod">
        <pc:chgData name="Krishna Kant Dubey" userId="cd28fa1e1902c48d" providerId="LiveId" clId="{916CF41C-81E7-4BBC-8296-95958751CECE}" dt="2025-08-11T09:56:57.092" v="50" actId="1076"/>
        <pc:sldMkLst>
          <pc:docMk/>
          <pc:sldMk cId="1337943040" sldId="267"/>
        </pc:sldMkLst>
        <pc:spChg chg="del mod">
          <ac:chgData name="Krishna Kant Dubey" userId="cd28fa1e1902c48d" providerId="LiveId" clId="{916CF41C-81E7-4BBC-8296-95958751CECE}" dt="2025-08-11T09:56:15.680" v="43" actId="22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916CF41C-81E7-4BBC-8296-95958751CECE}" dt="2025-08-11T09:56:53.170" v="49" actId="207"/>
          <ac:spMkLst>
            <pc:docMk/>
            <pc:sldMk cId="1337943040" sldId="267"/>
            <ac:spMk id="12" creationId="{55EBC230-AA0A-E2EC-4902-663BBB100639}"/>
          </ac:spMkLst>
        </pc:spChg>
        <pc:picChg chg="add mod ord">
          <ac:chgData name="Krishna Kant Dubey" userId="cd28fa1e1902c48d" providerId="LiveId" clId="{916CF41C-81E7-4BBC-8296-95958751CECE}" dt="2025-08-11T09:56:57.092" v="50" actId="1076"/>
          <ac:picMkLst>
            <pc:docMk/>
            <pc:sldMk cId="1337943040" sldId="267"/>
            <ac:picMk id="3" creationId="{D212CC7E-DBDA-7A46-4ED7-63AD0C4CACF3}"/>
          </ac:picMkLst>
        </pc:picChg>
      </pc:sldChg>
      <pc:sldChg chg="addSp delSp modSp add mod">
        <pc:chgData name="Krishna Kant Dubey" userId="cd28fa1e1902c48d" providerId="LiveId" clId="{916CF41C-81E7-4BBC-8296-95958751CECE}" dt="2025-08-11T09:57:53.873" v="58" actId="14100"/>
        <pc:sldMkLst>
          <pc:docMk/>
          <pc:sldMk cId="4228227163" sldId="268"/>
        </pc:sldMkLst>
        <pc:spChg chg="add del mod">
          <ac:chgData name="Krishna Kant Dubey" userId="cd28fa1e1902c48d" providerId="LiveId" clId="{916CF41C-81E7-4BBC-8296-95958751CECE}" dt="2025-08-11T09:57:48.303" v="56" actId="22"/>
          <ac:spMkLst>
            <pc:docMk/>
            <pc:sldMk cId="4228227163" sldId="268"/>
            <ac:spMk id="4" creationId="{B1139649-6E41-AC7F-6D85-A1487E2407AD}"/>
          </ac:spMkLst>
        </pc:spChg>
        <pc:spChg chg="mod">
          <ac:chgData name="Krishna Kant Dubey" userId="cd28fa1e1902c48d" providerId="LiveId" clId="{916CF41C-81E7-4BBC-8296-95958751CECE}" dt="2025-08-11T09:57:28.423" v="54" actId="207"/>
          <ac:spMkLst>
            <pc:docMk/>
            <pc:sldMk cId="4228227163" sldId="268"/>
            <ac:spMk id="12" creationId="{538B8C74-95EE-13E5-22F5-38F89A163E12}"/>
          </ac:spMkLst>
        </pc:spChg>
        <pc:picChg chg="del mod">
          <ac:chgData name="Krishna Kant Dubey" userId="cd28fa1e1902c48d" providerId="LiveId" clId="{916CF41C-81E7-4BBC-8296-95958751CECE}" dt="2025-08-11T09:57:30.529" v="55" actId="478"/>
          <ac:picMkLst>
            <pc:docMk/>
            <pc:sldMk cId="4228227163" sldId="268"/>
            <ac:picMk id="3" creationId="{F95E6B52-CCEB-1B87-EC80-B5898BCD7862}"/>
          </ac:picMkLst>
        </pc:picChg>
        <pc:picChg chg="add mod ord">
          <ac:chgData name="Krishna Kant Dubey" userId="cd28fa1e1902c48d" providerId="LiveId" clId="{916CF41C-81E7-4BBC-8296-95958751CECE}" dt="2025-08-11T09:57:53.873" v="58" actId="14100"/>
          <ac:picMkLst>
            <pc:docMk/>
            <pc:sldMk cId="4228227163" sldId="268"/>
            <ac:picMk id="6" creationId="{509F651B-9814-C04B-8C5C-7F6117E795A9}"/>
          </ac:picMkLst>
        </pc:picChg>
      </pc:sldChg>
      <pc:sldChg chg="addSp delSp modSp add mod">
        <pc:chgData name="Krishna Kant Dubey" userId="cd28fa1e1902c48d" providerId="LiveId" clId="{916CF41C-81E7-4BBC-8296-95958751CECE}" dt="2025-08-11T09:59:45.791" v="78" actId="14100"/>
        <pc:sldMkLst>
          <pc:docMk/>
          <pc:sldMk cId="1650504116" sldId="269"/>
        </pc:sldMkLst>
        <pc:spChg chg="add mod">
          <ac:chgData name="Krishna Kant Dubey" userId="cd28fa1e1902c48d" providerId="LiveId" clId="{916CF41C-81E7-4BBC-8296-95958751CECE}" dt="2025-08-11T09:59:35.414" v="74" actId="478"/>
          <ac:spMkLst>
            <pc:docMk/>
            <pc:sldMk cId="1650504116" sldId="269"/>
            <ac:spMk id="3" creationId="{4F80A786-C103-FA06-04C8-1515DD842F1F}"/>
          </ac:spMkLst>
        </pc:spChg>
        <pc:spChg chg="mod">
          <ac:chgData name="Krishna Kant Dubey" userId="cd28fa1e1902c48d" providerId="LiveId" clId="{916CF41C-81E7-4BBC-8296-95958751CECE}" dt="2025-08-11T09:59:17.784" v="73" actId="207"/>
          <ac:spMkLst>
            <pc:docMk/>
            <pc:sldMk cId="1650504116" sldId="269"/>
            <ac:spMk id="12" creationId="{AA5068FD-756B-BBBF-E1F9-6A52C9C98A9E}"/>
          </ac:spMkLst>
        </pc:spChg>
        <pc:picChg chg="add mod">
          <ac:chgData name="Krishna Kant Dubey" userId="cd28fa1e1902c48d" providerId="LiveId" clId="{916CF41C-81E7-4BBC-8296-95958751CECE}" dt="2025-08-11T09:59:45.791" v="78" actId="14100"/>
          <ac:picMkLst>
            <pc:docMk/>
            <pc:sldMk cId="1650504116" sldId="269"/>
            <ac:picMk id="5" creationId="{D40CE6FB-A605-FA25-3649-98C13DA41B6F}"/>
          </ac:picMkLst>
        </pc:picChg>
        <pc:picChg chg="del">
          <ac:chgData name="Krishna Kant Dubey" userId="cd28fa1e1902c48d" providerId="LiveId" clId="{916CF41C-81E7-4BBC-8296-95958751CECE}" dt="2025-08-11T09:59:35.414" v="74" actId="478"/>
          <ac:picMkLst>
            <pc:docMk/>
            <pc:sldMk cId="1650504116" sldId="269"/>
            <ac:picMk id="6" creationId="{88A4CA10-4C1E-728F-7661-B2ED6BBA70FA}"/>
          </ac:picMkLst>
        </pc:picChg>
      </pc:sldChg>
      <pc:sldChg chg="addSp delSp modSp add mod">
        <pc:chgData name="Krishna Kant Dubey" userId="cd28fa1e1902c48d" providerId="LiveId" clId="{916CF41C-81E7-4BBC-8296-95958751CECE}" dt="2025-08-11T10:01:39.235" v="91" actId="14100"/>
        <pc:sldMkLst>
          <pc:docMk/>
          <pc:sldMk cId="3613078410" sldId="270"/>
        </pc:sldMkLst>
        <pc:spChg chg="del">
          <ac:chgData name="Krishna Kant Dubey" userId="cd28fa1e1902c48d" providerId="LiveId" clId="{916CF41C-81E7-4BBC-8296-95958751CECE}" dt="2025-08-11T10:01:33.224" v="89" actId="22"/>
          <ac:spMkLst>
            <pc:docMk/>
            <pc:sldMk cId="3613078410" sldId="270"/>
            <ac:spMk id="3" creationId="{3229D63E-F631-8E3B-472E-681D86D55B3F}"/>
          </ac:spMkLst>
        </pc:spChg>
        <pc:spChg chg="mod">
          <ac:chgData name="Krishna Kant Dubey" userId="cd28fa1e1902c48d" providerId="LiveId" clId="{916CF41C-81E7-4BBC-8296-95958751CECE}" dt="2025-08-11T10:01:15.861" v="87" actId="207"/>
          <ac:spMkLst>
            <pc:docMk/>
            <pc:sldMk cId="3613078410" sldId="270"/>
            <ac:spMk id="12" creationId="{708DC5BC-9FD1-E08D-F376-6AC0933A2492}"/>
          </ac:spMkLst>
        </pc:spChg>
        <pc:picChg chg="add mod ord">
          <ac:chgData name="Krishna Kant Dubey" userId="cd28fa1e1902c48d" providerId="LiveId" clId="{916CF41C-81E7-4BBC-8296-95958751CECE}" dt="2025-08-11T10:01:39.235" v="91" actId="14100"/>
          <ac:picMkLst>
            <pc:docMk/>
            <pc:sldMk cId="3613078410" sldId="270"/>
            <ac:picMk id="4" creationId="{9658B939-A4B5-ABDC-BFBB-BD8CF28A2D8E}"/>
          </ac:picMkLst>
        </pc:picChg>
        <pc:picChg chg="del">
          <ac:chgData name="Krishna Kant Dubey" userId="cd28fa1e1902c48d" providerId="LiveId" clId="{916CF41C-81E7-4BBC-8296-95958751CECE}" dt="2025-08-11T10:01:17.981" v="88" actId="478"/>
          <ac:picMkLst>
            <pc:docMk/>
            <pc:sldMk cId="3613078410" sldId="270"/>
            <ac:picMk id="5" creationId="{A8275681-3093-6168-C221-BD5E57D1AA0F}"/>
          </ac:picMkLst>
        </pc:picChg>
      </pc:sldChg>
      <pc:sldChg chg="addSp delSp modSp add mod">
        <pc:chgData name="Krishna Kant Dubey" userId="cd28fa1e1902c48d" providerId="LiveId" clId="{916CF41C-81E7-4BBC-8296-95958751CECE}" dt="2025-08-11T10:07:03.133" v="154" actId="2165"/>
        <pc:sldMkLst>
          <pc:docMk/>
          <pc:sldMk cId="914886359" sldId="271"/>
        </pc:sldMkLst>
        <pc:spChg chg="add del mod">
          <ac:chgData name="Krishna Kant Dubey" userId="cd28fa1e1902c48d" providerId="LiveId" clId="{916CF41C-81E7-4BBC-8296-95958751CECE}" dt="2025-08-11T10:05:05.066" v="100" actId="3680"/>
          <ac:spMkLst>
            <pc:docMk/>
            <pc:sldMk cId="914886359" sldId="271"/>
            <ac:spMk id="3" creationId="{857256C7-EC9F-085C-0460-A3267C4461CB}"/>
          </ac:spMkLst>
        </pc:spChg>
        <pc:spChg chg="add del mod">
          <ac:chgData name="Krishna Kant Dubey" userId="cd28fa1e1902c48d" providerId="LiveId" clId="{916CF41C-81E7-4BBC-8296-95958751CECE}" dt="2025-08-11T10:06:55.025" v="153" actId="478"/>
          <ac:spMkLst>
            <pc:docMk/>
            <pc:sldMk cId="914886359" sldId="271"/>
            <ac:spMk id="7" creationId="{01BC243B-1CCB-46F8-F3C7-81674DD77AC0}"/>
          </ac:spMkLst>
        </pc:spChg>
        <pc:spChg chg="mod">
          <ac:chgData name="Krishna Kant Dubey" userId="cd28fa1e1902c48d" providerId="LiveId" clId="{916CF41C-81E7-4BBC-8296-95958751CECE}" dt="2025-08-11T10:04:25.520" v="98"/>
          <ac:spMkLst>
            <pc:docMk/>
            <pc:sldMk cId="914886359" sldId="271"/>
            <ac:spMk id="12" creationId="{EB37870C-4315-A857-7BE8-D6AB80D18E4D}"/>
          </ac:spMkLst>
        </pc:spChg>
        <pc:graphicFrameChg chg="add del mod ord modGraphic">
          <ac:chgData name="Krishna Kant Dubey" userId="cd28fa1e1902c48d" providerId="LiveId" clId="{916CF41C-81E7-4BBC-8296-95958751CECE}" dt="2025-08-11T10:07:03.133" v="154" actId="2165"/>
          <ac:graphicFrameMkLst>
            <pc:docMk/>
            <pc:sldMk cId="914886359" sldId="271"/>
            <ac:graphicFrameMk id="5" creationId="{0F684ECF-653E-88AC-6CE8-2A3B87F0AED6}"/>
          </ac:graphicFrameMkLst>
        </pc:graphicFrameChg>
        <pc:picChg chg="del">
          <ac:chgData name="Krishna Kant Dubey" userId="cd28fa1e1902c48d" providerId="LiveId" clId="{916CF41C-81E7-4BBC-8296-95958751CECE}" dt="2025-08-11T10:04:33.542" v="99" actId="478"/>
          <ac:picMkLst>
            <pc:docMk/>
            <pc:sldMk cId="914886359" sldId="271"/>
            <ac:picMk id="4" creationId="{64F500BC-4EB5-A831-FD89-F3151777C0E6}"/>
          </ac:picMkLst>
        </pc:picChg>
      </pc:sldChg>
      <pc:sldChg chg="addSp delSp modSp add mod">
        <pc:chgData name="Krishna Kant Dubey" userId="cd28fa1e1902c48d" providerId="LiveId" clId="{916CF41C-81E7-4BBC-8296-95958751CECE}" dt="2025-08-11T10:10:32.649" v="172" actId="14100"/>
        <pc:sldMkLst>
          <pc:docMk/>
          <pc:sldMk cId="272644220" sldId="272"/>
        </pc:sldMkLst>
        <pc:spChg chg="add mod">
          <ac:chgData name="Krishna Kant Dubey" userId="cd28fa1e1902c48d" providerId="LiveId" clId="{916CF41C-81E7-4BBC-8296-95958751CECE}" dt="2025-08-11T10:10:05.415" v="167" actId="14100"/>
          <ac:spMkLst>
            <pc:docMk/>
            <pc:sldMk cId="272644220" sldId="272"/>
            <ac:spMk id="3" creationId="{BC758AC7-4BA7-0D06-49BD-EEA7E7BC103B}"/>
          </ac:spMkLst>
        </pc:spChg>
        <pc:spChg chg="mod">
          <ac:chgData name="Krishna Kant Dubey" userId="cd28fa1e1902c48d" providerId="LiveId" clId="{916CF41C-81E7-4BBC-8296-95958751CECE}" dt="2025-08-11T10:10:02.892" v="166" actId="14100"/>
          <ac:spMkLst>
            <pc:docMk/>
            <pc:sldMk cId="272644220" sldId="272"/>
            <ac:spMk id="12" creationId="{E6B1E37E-9068-F5CF-3C4A-5ED21B99B9AA}"/>
          </ac:spMkLst>
        </pc:spChg>
        <pc:graphicFrameChg chg="del modGraphic">
          <ac:chgData name="Krishna Kant Dubey" userId="cd28fa1e1902c48d" providerId="LiveId" clId="{916CF41C-81E7-4BBC-8296-95958751CECE}" dt="2025-08-11T10:07:12.256" v="157" actId="478"/>
          <ac:graphicFrameMkLst>
            <pc:docMk/>
            <pc:sldMk cId="272644220" sldId="272"/>
            <ac:graphicFrameMk id="5" creationId="{9E6BB187-AFFA-68E6-836D-3CCF5DDA6F6C}"/>
          </ac:graphicFrameMkLst>
        </pc:graphicFrameChg>
        <pc:picChg chg="add mod">
          <ac:chgData name="Krishna Kant Dubey" userId="cd28fa1e1902c48d" providerId="LiveId" clId="{916CF41C-81E7-4BBC-8296-95958751CECE}" dt="2025-08-11T10:10:32.649" v="172" actId="14100"/>
          <ac:picMkLst>
            <pc:docMk/>
            <pc:sldMk cId="272644220" sldId="272"/>
            <ac:picMk id="6" creationId="{14C12A75-490B-B817-6D2F-F1AA9BF7FD91}"/>
          </ac:picMkLst>
        </pc:picChg>
      </pc:sldChg>
      <pc:sldChg chg="addSp delSp modSp add mod">
        <pc:chgData name="Krishna Kant Dubey" userId="cd28fa1e1902c48d" providerId="LiveId" clId="{916CF41C-81E7-4BBC-8296-95958751CECE}" dt="2025-08-11T10:14:52.616" v="192" actId="14100"/>
        <pc:sldMkLst>
          <pc:docMk/>
          <pc:sldMk cId="2354988237" sldId="273"/>
        </pc:sldMkLst>
        <pc:spChg chg="mod">
          <ac:chgData name="Krishna Kant Dubey" userId="cd28fa1e1902c48d" providerId="LiveId" clId="{916CF41C-81E7-4BBC-8296-95958751CECE}" dt="2025-08-11T10:11:26.307" v="175"/>
          <ac:spMkLst>
            <pc:docMk/>
            <pc:sldMk cId="2354988237" sldId="273"/>
            <ac:spMk id="3" creationId="{573FED02-666F-E179-0D5D-DA4270155B8A}"/>
          </ac:spMkLst>
        </pc:spChg>
        <pc:spChg chg="mod">
          <ac:chgData name="Krishna Kant Dubey" userId="cd28fa1e1902c48d" providerId="LiveId" clId="{916CF41C-81E7-4BBC-8296-95958751CECE}" dt="2025-08-11T10:14:52.616" v="192" actId="14100"/>
          <ac:spMkLst>
            <pc:docMk/>
            <pc:sldMk cId="2354988237" sldId="273"/>
            <ac:spMk id="12" creationId="{BF0F3E67-B446-7982-6676-9523A3A4AAB5}"/>
          </ac:spMkLst>
        </pc:spChg>
        <pc:picChg chg="add mod">
          <ac:chgData name="Krishna Kant Dubey" userId="cd28fa1e1902c48d" providerId="LiveId" clId="{916CF41C-81E7-4BBC-8296-95958751CECE}" dt="2025-08-11T10:11:49.115" v="179" actId="14100"/>
          <ac:picMkLst>
            <pc:docMk/>
            <pc:sldMk cId="2354988237" sldId="273"/>
            <ac:picMk id="4" creationId="{E1EBD668-3535-9466-7972-7F63D01FA5BC}"/>
          </ac:picMkLst>
        </pc:picChg>
        <pc:picChg chg="del">
          <ac:chgData name="Krishna Kant Dubey" userId="cd28fa1e1902c48d" providerId="LiveId" clId="{916CF41C-81E7-4BBC-8296-95958751CECE}" dt="2025-08-11T10:11:28.129" v="176" actId="478"/>
          <ac:picMkLst>
            <pc:docMk/>
            <pc:sldMk cId="2354988237" sldId="273"/>
            <ac:picMk id="6" creationId="{5905E78A-F22E-A323-6842-89596C935FC7}"/>
          </ac:picMkLst>
        </pc:picChg>
      </pc:sldChg>
      <pc:sldChg chg="addSp delSp modSp add mod">
        <pc:chgData name="Krishna Kant Dubey" userId="cd28fa1e1902c48d" providerId="LiveId" clId="{916CF41C-81E7-4BBC-8296-95958751CECE}" dt="2025-08-11T10:14:59.290" v="193" actId="14100"/>
        <pc:sldMkLst>
          <pc:docMk/>
          <pc:sldMk cId="415187805" sldId="274"/>
        </pc:sldMkLst>
        <pc:spChg chg="mod">
          <ac:chgData name="Krishna Kant Dubey" userId="cd28fa1e1902c48d" providerId="LiveId" clId="{916CF41C-81E7-4BBC-8296-95958751CECE}" dt="2025-08-11T10:14:11.300" v="188" actId="20577"/>
          <ac:spMkLst>
            <pc:docMk/>
            <pc:sldMk cId="415187805" sldId="274"/>
            <ac:spMk id="3" creationId="{F2AF7C15-CA79-BCDB-93CC-A805D517710D}"/>
          </ac:spMkLst>
        </pc:spChg>
        <pc:spChg chg="mod">
          <ac:chgData name="Krishna Kant Dubey" userId="cd28fa1e1902c48d" providerId="LiveId" clId="{916CF41C-81E7-4BBC-8296-95958751CECE}" dt="2025-08-11T10:14:59.290" v="193" actId="14100"/>
          <ac:spMkLst>
            <pc:docMk/>
            <pc:sldMk cId="415187805" sldId="274"/>
            <ac:spMk id="12" creationId="{8F3DA3D2-62EC-F265-2DE0-8DE3593B5F61}"/>
          </ac:spMkLst>
        </pc:spChg>
        <pc:picChg chg="del">
          <ac:chgData name="Krishna Kant Dubey" userId="cd28fa1e1902c48d" providerId="LiveId" clId="{916CF41C-81E7-4BBC-8296-95958751CECE}" dt="2025-08-11T10:12:40.660" v="185" actId="478"/>
          <ac:picMkLst>
            <pc:docMk/>
            <pc:sldMk cId="415187805" sldId="274"/>
            <ac:picMk id="4" creationId="{A64072B6-E12A-C225-E4D4-9FA694DA42F7}"/>
          </ac:picMkLst>
        </pc:picChg>
        <pc:picChg chg="add mod">
          <ac:chgData name="Krishna Kant Dubey" userId="cd28fa1e1902c48d" providerId="LiveId" clId="{916CF41C-81E7-4BBC-8296-95958751CECE}" dt="2025-08-11T10:14:19.979" v="191" actId="14100"/>
          <ac:picMkLst>
            <pc:docMk/>
            <pc:sldMk cId="415187805" sldId="274"/>
            <ac:picMk id="5" creationId="{AE0C4664-98F6-171F-E8CD-79C5F83AFF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8B51-EE15-C042-6325-6F95F96C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D85813-5603-B3A3-A5B2-04ED84723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6B1E37E-9068-F5CF-3C4A-5ED21B99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80877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Data-Driven Flask Web App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8AC7-4BA7-0D06-49BD-EEA7E7BC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0515600" cy="45580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Imagine a Flask app that accepts CSV uploads and returns insights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12A75-490B-B817-6D2F-F1AA9BF7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16" y="2427715"/>
            <a:ext cx="6959272" cy="38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14B0-6AC3-59CF-77A1-065035FA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CB064D-03F1-5680-484B-E03BD117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F0F3E67-B446-7982-6676-9523A3A4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218604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Time Series Forecasting App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D02-666F-E179-0D5D-DA427015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0515600" cy="45580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Use pandas for time series indexing and NumPy for calculations.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BD668-3535-9466-7972-7F63D01F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88" y="2163116"/>
            <a:ext cx="10045085" cy="33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7C38B-F610-ADD8-A4CF-12608BE0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B5BABB-2AA5-BA3E-A3C2-91BBBC9D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F3DA3D2-62EC-F265-2DE0-8DE3593B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901"/>
            <a:ext cx="10515600" cy="68103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ML-Powered Recommendation System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7C15-CA79-BCDB-93CC-A805D517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0515600" cy="45580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Preprocess data with pandas, compute similarity with NumPy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C4664-98F6-171F-E8CD-79C5F83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35" y="2071020"/>
            <a:ext cx="7916541" cy="43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Apply basic functions and libraries present in statistical software packages and IDEs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Use statistical pack ages, frameworks and libraries such as NumPy and Pan das for developing applications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 RStudio (Using R Language)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Load and Inspect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Use Basic Functions</a:t>
            </a:r>
          </a:p>
          <a:p>
            <a:r>
              <a:rPr lang="en-IN" b="1" dirty="0">
                <a:solidFill>
                  <a:srgbClr val="002060"/>
                </a:solidFill>
              </a:rPr>
              <a:t>Visualization with </a:t>
            </a:r>
            <a:r>
              <a:rPr lang="en-IN" b="1" i="1" dirty="0">
                <a:solidFill>
                  <a:srgbClr val="C00000"/>
                </a:solidFill>
              </a:rPr>
              <a:t>ggplot2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Manipulation with </a:t>
            </a:r>
            <a:r>
              <a:rPr lang="en-IN" b="1" i="1" dirty="0" err="1">
                <a:solidFill>
                  <a:srgbClr val="C00000"/>
                </a:solidFill>
              </a:rPr>
              <a:t>dplyr</a:t>
            </a:r>
            <a:endParaRPr lang="en-IN" b="1" i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Use NumPy and pandas in Applications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10077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Load and Inspect Data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12CC7E-DBDA-7A46-4ED7-63AD0C4C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805" y="1795481"/>
            <a:ext cx="9986920" cy="23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49386-FC62-4EF6-4803-E9D5AD4E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AA1D36-ADD1-608A-3876-4CF3F7D1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38B8C74-95EE-13E5-22F5-38F89A16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10077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Use Basic Functions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F651B-9814-C04B-8C5C-7F6117E79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823" y="1821703"/>
            <a:ext cx="10038209" cy="18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46723-79FA-625C-3679-FE45E842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B1738D-7655-B521-8E76-4AF03A9BF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A5068FD-756B-BBBF-E1F9-6A52C9C9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10077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Visualization with </a:t>
            </a:r>
            <a:r>
              <a:rPr lang="en-IN" b="1" dirty="0">
                <a:solidFill>
                  <a:srgbClr val="FF0000"/>
                </a:solidFill>
              </a:rPr>
              <a:t>ggplot2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A786-C103-FA06-04C8-1515DD84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CE6FB-A605-FA25-3649-98C13DA4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10175657" cy="20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4D1A-7E1E-D6AC-2120-2D6DBEA8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7B0743-CD43-22A6-18E3-95EFA0A6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08DC5BC-9FD1-E08D-F376-6AC0933A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10077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Manipulation with </a:t>
            </a:r>
            <a:r>
              <a:rPr lang="en-IN" b="1" dirty="0" err="1">
                <a:solidFill>
                  <a:srgbClr val="FF0000"/>
                </a:solidFill>
              </a:rPr>
              <a:t>dplyr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8B939-A4B5-ABDC-BFBB-BD8CF28A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122" y="1908253"/>
            <a:ext cx="10322211" cy="20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6623-D34F-CFD5-5804-474A1C85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ADE01D-5586-D182-D2C6-01D15B72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B37870C-4315-A857-7BE8-D6AB80D1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10077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Why Use NumPy and pandas in Applications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684ECF-653E-88AC-6CE8-2A3B87F0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01192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75216">
                  <a:extLst>
                    <a:ext uri="{9D8B030D-6E8A-4147-A177-3AD203B41FA5}">
                      <a16:colId xmlns:a16="http://schemas.microsoft.com/office/drawing/2014/main" val="557168816"/>
                    </a:ext>
                  </a:extLst>
                </a:gridCol>
                <a:gridCol w="8940384">
                  <a:extLst>
                    <a:ext uri="{9D8B030D-6E8A-4147-A177-3AD203B41FA5}">
                      <a16:colId xmlns:a16="http://schemas.microsoft.com/office/drawing/2014/main" val="127134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in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7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numerical computations, array manipulation, linear algebra, random number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ingestion, cleaning, transformation, and tabular data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7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8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RStudio</vt:lpstr>
      <vt:lpstr>Agenda</vt:lpstr>
      <vt:lpstr> In RStudio (Using R Language)  </vt:lpstr>
      <vt:lpstr> Load and Inspect Data  </vt:lpstr>
      <vt:lpstr>  Use Basic Functions   </vt:lpstr>
      <vt:lpstr>  Visualization with ggplot2   </vt:lpstr>
      <vt:lpstr>  Data Manipulation with dplyr   </vt:lpstr>
      <vt:lpstr>  Why Use NumPy and pandas in Applications   </vt:lpstr>
      <vt:lpstr>   Data-Driven Flask Web App    </vt:lpstr>
      <vt:lpstr>   Time Series Forecasting App   </vt:lpstr>
      <vt:lpstr>    ML-Powered Recommendation System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2025-08-11T10:17:53Z</dcterms:modified>
</cp:coreProperties>
</file>