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BE480D1D-EC04-40B8-B333-3E94AD0F077D}"/>
    <pc:docChg chg="undo custSel addSld delSld modSld">
      <pc:chgData name="Krishna Kant Dubey" userId="cd28fa1e1902c48d" providerId="LiveId" clId="{BE480D1D-EC04-40B8-B333-3E94AD0F077D}" dt="2025-08-11T10:57:33.995" v="919" actId="207"/>
      <pc:docMkLst>
        <pc:docMk/>
      </pc:docMkLst>
      <pc:sldChg chg="modSp mod">
        <pc:chgData name="Krishna Kant Dubey" userId="cd28fa1e1902c48d" providerId="LiveId" clId="{BE480D1D-EC04-40B8-B333-3E94AD0F077D}" dt="2025-08-11T10:20:34.138" v="22" actId="207"/>
        <pc:sldMkLst>
          <pc:docMk/>
          <pc:sldMk cId="1080327146" sldId="256"/>
        </pc:sldMkLst>
        <pc:spChg chg="mod">
          <ac:chgData name="Krishna Kant Dubey" userId="cd28fa1e1902c48d" providerId="LiveId" clId="{BE480D1D-EC04-40B8-B333-3E94AD0F077D}" dt="2025-08-11T10:20:34.138" v="2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BE480D1D-EC04-40B8-B333-3E94AD0F077D}" dt="2025-08-11T08:25:46.921" v="0"/>
        <pc:sldMkLst>
          <pc:docMk/>
          <pc:sldMk cId="2381247086" sldId="257"/>
        </pc:sldMkLst>
        <pc:picChg chg="add mod">
          <ac:chgData name="Krishna Kant Dubey" userId="cd28fa1e1902c48d" providerId="LiveId" clId="{BE480D1D-EC04-40B8-B333-3E94AD0F077D}" dt="2025-08-11T08:25:46.921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BE480D1D-EC04-40B8-B333-3E94AD0F077D}" dt="2025-08-11T10:42:33.060" v="720" actId="20577"/>
        <pc:sldMkLst>
          <pc:docMk/>
          <pc:sldMk cId="2701513036" sldId="259"/>
        </pc:sldMkLst>
        <pc:spChg chg="mod">
          <ac:chgData name="Krishna Kant Dubey" userId="cd28fa1e1902c48d" providerId="LiveId" clId="{BE480D1D-EC04-40B8-B333-3E94AD0F077D}" dt="2025-08-11T10:42:33.060" v="72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BE480D1D-EC04-40B8-B333-3E94AD0F077D}" dt="2025-08-11T10:25:55.616" v="109" actId="12385"/>
        <pc:sldMkLst>
          <pc:docMk/>
          <pc:sldMk cId="131540703" sldId="260"/>
        </pc:sldMkLst>
        <pc:spChg chg="del mod">
          <ac:chgData name="Krishna Kant Dubey" userId="cd28fa1e1902c48d" providerId="LiveId" clId="{BE480D1D-EC04-40B8-B333-3E94AD0F077D}" dt="2025-08-11T10:22:18.793" v="29" actId="3680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BE480D1D-EC04-40B8-B333-3E94AD0F077D}" dt="2025-08-11T10:21:44.682" v="26" actId="14100"/>
          <ac:spMkLst>
            <pc:docMk/>
            <pc:sldMk cId="131540703" sldId="260"/>
            <ac:spMk id="12" creationId="{14221AC7-70EF-3E78-7957-84141B5AD992}"/>
          </ac:spMkLst>
        </pc:spChg>
        <pc:graphicFrameChg chg="add mod ord modGraphic">
          <ac:chgData name="Krishna Kant Dubey" userId="cd28fa1e1902c48d" providerId="LiveId" clId="{BE480D1D-EC04-40B8-B333-3E94AD0F077D}" dt="2025-08-11T10:25:55.616" v="109" actId="12385"/>
          <ac:graphicFrameMkLst>
            <pc:docMk/>
            <pc:sldMk cId="131540703" sldId="260"/>
            <ac:graphicFrameMk id="2" creationId="{4AB5ACB4-052C-48A1-A835-86F94E8DA62D}"/>
          </ac:graphicFrameMkLst>
        </pc:graphicFrameChg>
      </pc:sldChg>
      <pc:sldChg chg="del">
        <pc:chgData name="Krishna Kant Dubey" userId="cd28fa1e1902c48d" providerId="LiveId" clId="{BE480D1D-EC04-40B8-B333-3E94AD0F077D}" dt="2025-08-11T10:33:37.668" v="407" actId="2696"/>
        <pc:sldMkLst>
          <pc:docMk/>
          <pc:sldMk cId="1248854694" sldId="262"/>
        </pc:sldMkLst>
      </pc:sldChg>
      <pc:sldChg chg="del">
        <pc:chgData name="Krishna Kant Dubey" userId="cd28fa1e1902c48d" providerId="LiveId" clId="{BE480D1D-EC04-40B8-B333-3E94AD0F077D}" dt="2025-08-11T10:33:37.668" v="407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BE480D1D-EC04-40B8-B333-3E94AD0F077D}" dt="2025-08-11T10:33:37.668" v="407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BE480D1D-EC04-40B8-B333-3E94AD0F077D}" dt="2025-08-11T10:33:37.668" v="407" actId="2696"/>
        <pc:sldMkLst>
          <pc:docMk/>
          <pc:sldMk cId="1195287565" sldId="265"/>
        </pc:sldMkLst>
      </pc:sldChg>
      <pc:sldChg chg="del">
        <pc:chgData name="Krishna Kant Dubey" userId="cd28fa1e1902c48d" providerId="LiveId" clId="{BE480D1D-EC04-40B8-B333-3E94AD0F077D}" dt="2025-08-11T10:33:37.668" v="407" actId="2696"/>
        <pc:sldMkLst>
          <pc:docMk/>
          <pc:sldMk cId="1370868504" sldId="266"/>
        </pc:sldMkLst>
      </pc:sldChg>
      <pc:sldChg chg="del">
        <pc:chgData name="Krishna Kant Dubey" userId="cd28fa1e1902c48d" providerId="LiveId" clId="{BE480D1D-EC04-40B8-B333-3E94AD0F077D}" dt="2025-08-11T10:33:37.668" v="407" actId="2696"/>
        <pc:sldMkLst>
          <pc:docMk/>
          <pc:sldMk cId="1337943040" sldId="267"/>
        </pc:sldMkLst>
      </pc:sldChg>
      <pc:sldChg chg="modSp add mod">
        <pc:chgData name="Krishna Kant Dubey" userId="cd28fa1e1902c48d" providerId="LiveId" clId="{BE480D1D-EC04-40B8-B333-3E94AD0F077D}" dt="2025-08-11T10:33:05.807" v="405" actId="2165"/>
        <pc:sldMkLst>
          <pc:docMk/>
          <pc:sldMk cId="2221032539" sldId="268"/>
        </pc:sldMkLst>
        <pc:spChg chg="mod">
          <ac:chgData name="Krishna Kant Dubey" userId="cd28fa1e1902c48d" providerId="LiveId" clId="{BE480D1D-EC04-40B8-B333-3E94AD0F077D}" dt="2025-08-11T10:26:40.763" v="131" actId="14100"/>
          <ac:spMkLst>
            <pc:docMk/>
            <pc:sldMk cId="2221032539" sldId="268"/>
            <ac:spMk id="12" creationId="{DC1743FB-0970-7240-2CD4-7919F2E09408}"/>
          </ac:spMkLst>
        </pc:spChg>
        <pc:graphicFrameChg chg="mod modGraphic">
          <ac:chgData name="Krishna Kant Dubey" userId="cd28fa1e1902c48d" providerId="LiveId" clId="{BE480D1D-EC04-40B8-B333-3E94AD0F077D}" dt="2025-08-11T10:33:05.807" v="405" actId="2165"/>
          <ac:graphicFrameMkLst>
            <pc:docMk/>
            <pc:sldMk cId="2221032539" sldId="268"/>
            <ac:graphicFrameMk id="2" creationId="{A9763074-38F6-D840-1059-2B76DDD63508}"/>
          </ac:graphicFrameMkLst>
        </pc:graphicFrameChg>
      </pc:sldChg>
      <pc:sldChg chg="modSp add mod">
        <pc:chgData name="Krishna Kant Dubey" userId="cd28fa1e1902c48d" providerId="LiveId" clId="{BE480D1D-EC04-40B8-B333-3E94AD0F077D}" dt="2025-08-11T10:41:16.868" v="719" actId="20577"/>
        <pc:sldMkLst>
          <pc:docMk/>
          <pc:sldMk cId="4197853947" sldId="269"/>
        </pc:sldMkLst>
        <pc:spChg chg="mod">
          <ac:chgData name="Krishna Kant Dubey" userId="cd28fa1e1902c48d" providerId="LiveId" clId="{BE480D1D-EC04-40B8-B333-3E94AD0F077D}" dt="2025-08-11T10:33:56.480" v="410" actId="20577"/>
          <ac:spMkLst>
            <pc:docMk/>
            <pc:sldMk cId="4197853947" sldId="269"/>
            <ac:spMk id="12" creationId="{397E860A-3AB6-04FF-D226-778ABD764315}"/>
          </ac:spMkLst>
        </pc:spChg>
        <pc:graphicFrameChg chg="mod modGraphic">
          <ac:chgData name="Krishna Kant Dubey" userId="cd28fa1e1902c48d" providerId="LiveId" clId="{BE480D1D-EC04-40B8-B333-3E94AD0F077D}" dt="2025-08-11T10:41:16.868" v="719" actId="20577"/>
          <ac:graphicFrameMkLst>
            <pc:docMk/>
            <pc:sldMk cId="4197853947" sldId="269"/>
            <ac:graphicFrameMk id="2" creationId="{09B7FF8B-722A-4FC6-D69D-EF15308A192E}"/>
          </ac:graphicFrameMkLst>
        </pc:graphicFrameChg>
      </pc:sldChg>
      <pc:sldChg chg="addSp delSp modSp add mod">
        <pc:chgData name="Krishna Kant Dubey" userId="cd28fa1e1902c48d" providerId="LiveId" clId="{BE480D1D-EC04-40B8-B333-3E94AD0F077D}" dt="2025-08-11T10:47:30.552" v="845"/>
        <pc:sldMkLst>
          <pc:docMk/>
          <pc:sldMk cId="732238107" sldId="270"/>
        </pc:sldMkLst>
        <pc:spChg chg="add mod">
          <ac:chgData name="Krishna Kant Dubey" userId="cd28fa1e1902c48d" providerId="LiveId" clId="{BE480D1D-EC04-40B8-B333-3E94AD0F077D}" dt="2025-08-11T10:44:05.887" v="730" actId="113"/>
          <ac:spMkLst>
            <pc:docMk/>
            <pc:sldMk cId="732238107" sldId="270"/>
            <ac:spMk id="4" creationId="{531A3FF2-726D-F4CB-8E19-664574878C17}"/>
          </ac:spMkLst>
        </pc:spChg>
        <pc:spChg chg="mod">
          <ac:chgData name="Krishna Kant Dubey" userId="cd28fa1e1902c48d" providerId="LiveId" clId="{BE480D1D-EC04-40B8-B333-3E94AD0F077D}" dt="2025-08-11T10:43:28.961" v="723" actId="20577"/>
          <ac:spMkLst>
            <pc:docMk/>
            <pc:sldMk cId="732238107" sldId="270"/>
            <ac:spMk id="12" creationId="{0298C027-E491-70DE-6B88-825B1ACA843A}"/>
          </ac:spMkLst>
        </pc:spChg>
        <pc:graphicFrameChg chg="del modGraphic">
          <ac:chgData name="Krishna Kant Dubey" userId="cd28fa1e1902c48d" providerId="LiveId" clId="{BE480D1D-EC04-40B8-B333-3E94AD0F077D}" dt="2025-08-11T10:43:36.070" v="725" actId="478"/>
          <ac:graphicFrameMkLst>
            <pc:docMk/>
            <pc:sldMk cId="732238107" sldId="270"/>
            <ac:graphicFrameMk id="2" creationId="{16A755F9-9DEA-8AA9-5532-D450C2CDFCF9}"/>
          </ac:graphicFrameMkLst>
        </pc:graphicFrameChg>
        <pc:graphicFrameChg chg="add mod modGraphic">
          <ac:chgData name="Krishna Kant Dubey" userId="cd28fa1e1902c48d" providerId="LiveId" clId="{BE480D1D-EC04-40B8-B333-3E94AD0F077D}" dt="2025-08-11T10:47:30.552" v="845"/>
          <ac:graphicFrameMkLst>
            <pc:docMk/>
            <pc:sldMk cId="732238107" sldId="270"/>
            <ac:graphicFrameMk id="5" creationId="{917387D9-6FCC-B059-BC9A-FB78329E00C5}"/>
          </ac:graphicFrameMkLst>
        </pc:graphicFrameChg>
      </pc:sldChg>
      <pc:sldChg chg="add del">
        <pc:chgData name="Krishna Kant Dubey" userId="cd28fa1e1902c48d" providerId="LiveId" clId="{BE480D1D-EC04-40B8-B333-3E94AD0F077D}" dt="2025-08-11T10:44:18.996" v="732"/>
        <pc:sldMkLst>
          <pc:docMk/>
          <pc:sldMk cId="1534797091" sldId="271"/>
        </pc:sldMkLst>
      </pc:sldChg>
      <pc:sldChg chg="modSp add mod">
        <pc:chgData name="Krishna Kant Dubey" userId="cd28fa1e1902c48d" providerId="LiveId" clId="{BE480D1D-EC04-40B8-B333-3E94AD0F077D}" dt="2025-08-11T10:51:49.089" v="867"/>
        <pc:sldMkLst>
          <pc:docMk/>
          <pc:sldMk cId="2591591968" sldId="271"/>
        </pc:sldMkLst>
        <pc:spChg chg="mod">
          <ac:chgData name="Krishna Kant Dubey" userId="cd28fa1e1902c48d" providerId="LiveId" clId="{BE480D1D-EC04-40B8-B333-3E94AD0F077D}" dt="2025-08-11T10:50:26.852" v="847"/>
          <ac:spMkLst>
            <pc:docMk/>
            <pc:sldMk cId="2591591968" sldId="271"/>
            <ac:spMk id="4" creationId="{97A0660E-3775-4014-C1AE-19B6405385F6}"/>
          </ac:spMkLst>
        </pc:spChg>
        <pc:graphicFrameChg chg="mod modGraphic">
          <ac:chgData name="Krishna Kant Dubey" userId="cd28fa1e1902c48d" providerId="LiveId" clId="{BE480D1D-EC04-40B8-B333-3E94AD0F077D}" dt="2025-08-11T10:51:49.089" v="867"/>
          <ac:graphicFrameMkLst>
            <pc:docMk/>
            <pc:sldMk cId="2591591968" sldId="271"/>
            <ac:graphicFrameMk id="5" creationId="{A2D7F6CB-F95A-67BF-A217-06E94DB7B035}"/>
          </ac:graphicFrameMkLst>
        </pc:graphicFrameChg>
      </pc:sldChg>
      <pc:sldChg chg="delSp modSp add mod chgLayout">
        <pc:chgData name="Krishna Kant Dubey" userId="cd28fa1e1902c48d" providerId="LiveId" clId="{BE480D1D-EC04-40B8-B333-3E94AD0F077D}" dt="2025-08-11T10:56:31.797" v="908" actId="207"/>
        <pc:sldMkLst>
          <pc:docMk/>
          <pc:sldMk cId="14070359" sldId="272"/>
        </pc:sldMkLst>
        <pc:spChg chg="mod ord">
          <ac:chgData name="Krishna Kant Dubey" userId="cd28fa1e1902c48d" providerId="LiveId" clId="{BE480D1D-EC04-40B8-B333-3E94AD0F077D}" dt="2025-08-11T10:56:31.797" v="908" actId="207"/>
          <ac:spMkLst>
            <pc:docMk/>
            <pc:sldMk cId="14070359" sldId="272"/>
            <ac:spMk id="4" creationId="{0BB65271-CEB7-393A-7C49-416B276B4C29}"/>
          </ac:spMkLst>
        </pc:spChg>
        <pc:spChg chg="mod ord">
          <ac:chgData name="Krishna Kant Dubey" userId="cd28fa1e1902c48d" providerId="LiveId" clId="{BE480D1D-EC04-40B8-B333-3E94AD0F077D}" dt="2025-08-11T10:54:23.612" v="881" actId="700"/>
          <ac:spMkLst>
            <pc:docMk/>
            <pc:sldMk cId="14070359" sldId="272"/>
            <ac:spMk id="12" creationId="{14076912-AE50-4510-842F-EDE046C9C57E}"/>
          </ac:spMkLst>
        </pc:spChg>
        <pc:graphicFrameChg chg="del">
          <ac:chgData name="Krishna Kant Dubey" userId="cd28fa1e1902c48d" providerId="LiveId" clId="{BE480D1D-EC04-40B8-B333-3E94AD0F077D}" dt="2025-08-11T10:53:23.813" v="871" actId="478"/>
          <ac:graphicFrameMkLst>
            <pc:docMk/>
            <pc:sldMk cId="14070359" sldId="272"/>
            <ac:graphicFrameMk id="5" creationId="{0D2CD5FD-F426-B64C-388F-1311A10AB265}"/>
          </ac:graphicFrameMkLst>
        </pc:graphicFrameChg>
      </pc:sldChg>
      <pc:sldChg chg="add">
        <pc:chgData name="Krishna Kant Dubey" userId="cd28fa1e1902c48d" providerId="LiveId" clId="{BE480D1D-EC04-40B8-B333-3E94AD0F077D}" dt="2025-08-11T10:53:05.242" v="869" actId="2890"/>
        <pc:sldMkLst>
          <pc:docMk/>
          <pc:sldMk cId="3748198164" sldId="273"/>
        </pc:sldMkLst>
      </pc:sldChg>
      <pc:sldChg chg="delSp modSp add mod">
        <pc:chgData name="Krishna Kant Dubey" userId="cd28fa1e1902c48d" providerId="LiveId" clId="{BE480D1D-EC04-40B8-B333-3E94AD0F077D}" dt="2025-08-11T10:57:33.995" v="919" actId="207"/>
        <pc:sldMkLst>
          <pc:docMk/>
          <pc:sldMk cId="862950040" sldId="274"/>
        </pc:sldMkLst>
        <pc:spChg chg="mod">
          <ac:chgData name="Krishna Kant Dubey" userId="cd28fa1e1902c48d" providerId="LiveId" clId="{BE480D1D-EC04-40B8-B333-3E94AD0F077D}" dt="2025-08-11T10:57:33.995" v="919" actId="207"/>
          <ac:spMkLst>
            <pc:docMk/>
            <pc:sldMk cId="862950040" sldId="274"/>
            <ac:spMk id="4" creationId="{B33CE410-BCBB-EAC6-ED35-EAE96B8985C1}"/>
          </ac:spMkLst>
        </pc:spChg>
        <pc:graphicFrameChg chg="del">
          <ac:chgData name="Krishna Kant Dubey" userId="cd28fa1e1902c48d" providerId="LiveId" clId="{BE480D1D-EC04-40B8-B333-3E94AD0F077D}" dt="2025-08-11T10:56:43.557" v="910" actId="478"/>
          <ac:graphicFrameMkLst>
            <pc:docMk/>
            <pc:sldMk cId="862950040" sldId="274"/>
            <ac:graphicFrameMk id="5" creationId="{650198D3-0A06-8478-AC7F-7F1A343D6E3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5DBB8-68AD-256B-4820-45DB3C992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4B28B5-BC79-46B7-0782-8183BE94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A7B6386-AAAA-278D-D455-25EABDBA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7347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Types of Data in Statistical Analysis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BF571-BFD5-6FA3-B842-5E041A3D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Categorical Data (Qualitative)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A434DB-1CCC-39C4-413D-D2C4C381FF6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52700"/>
          <a:ext cx="9155660" cy="2021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70285">
                  <a:extLst>
                    <a:ext uri="{9D8B030D-6E8A-4147-A177-3AD203B41FA5}">
                      <a16:colId xmlns:a16="http://schemas.microsoft.com/office/drawing/2014/main" val="1214971980"/>
                    </a:ext>
                  </a:extLst>
                </a:gridCol>
                <a:gridCol w="2653259">
                  <a:extLst>
                    <a:ext uri="{9D8B030D-6E8A-4147-A177-3AD203B41FA5}">
                      <a16:colId xmlns:a16="http://schemas.microsoft.com/office/drawing/2014/main" val="3370140682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3588893050"/>
                    </a:ext>
                  </a:extLst>
                </a:gridCol>
                <a:gridCol w="2288915">
                  <a:extLst>
                    <a:ext uri="{9D8B030D-6E8A-4147-A177-3AD203B41FA5}">
                      <a16:colId xmlns:a16="http://schemas.microsoft.com/office/drawing/2014/main" val="328191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Typical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Categories with no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Gender, country, device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Mode,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with a meaningful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Education level, satisfaction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Median, rank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0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4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19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30BFE-943F-0C51-9CD1-AACC0727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9225DC-A1D8-2E66-CE27-CD8FABCE4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B774534-BC53-6457-92DE-77C961A1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7347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Types of Data in Statistical Analysis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CE410-BCBB-EAC6-ED35-EAE96B89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Text Data (Unstructured)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Free-form strings used in NLP and sentiment analysis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Operations: </a:t>
            </a:r>
            <a:r>
              <a:rPr lang="en-US" dirty="0">
                <a:solidFill>
                  <a:srgbClr val="002060"/>
                </a:solidFill>
              </a:rPr>
              <a:t>Tokenization, vectorization, topic modeling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5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Importing Data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Identify the type of data, volume of data, and variables required for the analysis</a:t>
            </a:r>
          </a:p>
          <a:p>
            <a:r>
              <a:rPr lang="en-US" b="1" dirty="0">
                <a:solidFill>
                  <a:srgbClr val="002060"/>
                </a:solidFill>
              </a:rPr>
              <a:t>Distinguish between different types of data such as numerical, categorical, etc.</a:t>
            </a:r>
          </a:p>
          <a:p>
            <a:r>
              <a:rPr lang="en-US" b="1" dirty="0">
                <a:solidFill>
                  <a:srgbClr val="002060"/>
                </a:solidFill>
              </a:rPr>
              <a:t>Identify common open and paid data sources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91781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Identify the Type of Data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AB5ACB4-052C-48A1-A835-86F94E8DA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055944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166964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56136943"/>
                    </a:ext>
                  </a:extLst>
                </a:gridCol>
                <a:gridCol w="2163580">
                  <a:extLst>
                    <a:ext uri="{9D8B030D-6E8A-4147-A177-3AD203B41FA5}">
                      <a16:colId xmlns:a16="http://schemas.microsoft.com/office/drawing/2014/main" val="1279214044"/>
                    </a:ext>
                  </a:extLst>
                </a:gridCol>
                <a:gridCol w="3094220">
                  <a:extLst>
                    <a:ext uri="{9D8B030D-6E8A-4147-A177-3AD203B41FA5}">
                      <a16:colId xmlns:a16="http://schemas.microsoft.com/office/drawing/2014/main" val="95350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Recommended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Tabular, rows &amp;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SQL tables, CSV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</a:t>
                      </a:r>
                      <a:r>
                        <a:rPr lang="en-IN" dirty="0" err="1"/>
                        <a:t>SQLAlchemy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Semi-Structured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Hierarchical or nested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JSON, XML, NoSQL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</a:t>
                      </a:r>
                      <a:r>
                        <a:rPr lang="en-IN" dirty="0" err="1"/>
                        <a:t>PyMongo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Free-form, no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Text, images,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NLP libraries, OpenCV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Indexed by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Sensor data, stock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Geographical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GPS logs,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GeoPandas</a:t>
                      </a:r>
                      <a:r>
                        <a:rPr lang="en-IN" dirty="0"/>
                        <a:t>, Shapely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0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A5677-6964-ADFA-386E-8CEE7046B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5C97C1-2A35-45B2-1F63-A0873A80E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C1743FB-0970-7240-2CD4-7919F2E0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7347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Estimate Volume of Data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9763074-38F6-D840-1059-2B76DDD63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036686"/>
              </p:ext>
            </p:extLst>
          </p:nvPr>
        </p:nvGraphicFramePr>
        <p:xfrm>
          <a:off x="838200" y="2065469"/>
          <a:ext cx="10515600" cy="2661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166964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56136943"/>
                    </a:ext>
                  </a:extLst>
                </a:gridCol>
                <a:gridCol w="2163580">
                  <a:extLst>
                    <a:ext uri="{9D8B030D-6E8A-4147-A177-3AD203B41FA5}">
                      <a16:colId xmlns:a16="http://schemas.microsoft.com/office/drawing/2014/main" val="1279214044"/>
                    </a:ext>
                  </a:extLst>
                </a:gridCol>
                <a:gridCol w="3094220">
                  <a:extLst>
                    <a:ext uri="{9D8B030D-6E8A-4147-A177-3AD203B41FA5}">
                      <a16:colId xmlns:a16="http://schemas.microsoft.com/office/drawing/2014/main" val="95350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Volume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 </a:t>
                      </a:r>
                      <a:r>
                        <a:rPr lang="en-IN" dirty="0" err="1"/>
                        <a:t>UseCase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&lt;10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Local CSV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In-memory 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6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10MB-1GB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 app with user uploads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chunking, caching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Real-time analytics,</a:t>
                      </a:r>
                    </a:p>
                    <a:p>
                      <a:r>
                        <a:rPr lang="en-IN" dirty="0"/>
                        <a:t>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databases, </a:t>
                      </a:r>
                      <a:r>
                        <a:rPr lang="en-IN" dirty="0" err="1"/>
                        <a:t>Dask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PySpark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3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IoT, logs,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Kafka, Flink, pandas 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3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1C0C9-1D35-79D8-7C30-A8A0A6C0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AE8A4F-D7E8-2023-9386-0326F9BB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97E860A-3AB6-04FF-D226-778ABD76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7347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Variables Required for Analysis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9B7FF8B-722A-4FC6-D69D-EF15308A1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908226"/>
              </p:ext>
            </p:extLst>
          </p:nvPr>
        </p:nvGraphicFramePr>
        <p:xfrm>
          <a:off x="838200" y="2065469"/>
          <a:ext cx="10515600" cy="3032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316696436"/>
                    </a:ext>
                  </a:extLst>
                </a:gridCol>
                <a:gridCol w="2773180">
                  <a:extLst>
                    <a:ext uri="{9D8B030D-6E8A-4147-A177-3AD203B41FA5}">
                      <a16:colId xmlns:a16="http://schemas.microsoft.com/office/drawing/2014/main" val="8561369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79214044"/>
                    </a:ext>
                  </a:extLst>
                </a:gridCol>
                <a:gridCol w="3094220">
                  <a:extLst>
                    <a:ext uri="{9D8B030D-6E8A-4147-A177-3AD203B41FA5}">
                      <a16:colId xmlns:a16="http://schemas.microsoft.com/office/drawing/2014/main" val="953505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Quantitative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Age, Salary, </a:t>
                      </a:r>
                      <a:r>
                        <a:rPr lang="en-IN" dirty="0" err="1"/>
                        <a:t>temprature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Normalize,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61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Qualitative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Gender, region, </a:t>
                      </a:r>
                      <a:r>
                        <a:rPr lang="en-IN" dirty="0" err="1"/>
                        <a:t>device_type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chunking, caching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Timestamp, </a:t>
                      </a:r>
                      <a:r>
                        <a:rPr lang="en-IN" dirty="0" err="1"/>
                        <a:t>date_of_birth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Parse, resample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3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Free-form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Comments,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Tokenize,vectorize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48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Is_active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has_subscription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Convert to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85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E8C5F-4EA9-9166-58D9-3F55C27DF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8C9B7F-1B6A-851D-9C04-FBEA637C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298C027-E491-70DE-6B88-825B1ACA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7347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Types of Data in Statistical Analysis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A3FF2-726D-F4CB-8E19-66457487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Numerical Data (Quantitative)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7387D9-6FCC-B059-BC9A-FB78329E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46375"/>
              </p:ext>
            </p:extLst>
          </p:nvPr>
        </p:nvGraphicFramePr>
        <p:xfrm>
          <a:off x="838200" y="2552700"/>
          <a:ext cx="9155660" cy="2021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70285">
                  <a:extLst>
                    <a:ext uri="{9D8B030D-6E8A-4147-A177-3AD203B41FA5}">
                      <a16:colId xmlns:a16="http://schemas.microsoft.com/office/drawing/2014/main" val="1214971980"/>
                    </a:ext>
                  </a:extLst>
                </a:gridCol>
                <a:gridCol w="2653259">
                  <a:extLst>
                    <a:ext uri="{9D8B030D-6E8A-4147-A177-3AD203B41FA5}">
                      <a16:colId xmlns:a16="http://schemas.microsoft.com/office/drawing/2014/main" val="3370140682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3588893050"/>
                    </a:ext>
                  </a:extLst>
                </a:gridCol>
                <a:gridCol w="2288915">
                  <a:extLst>
                    <a:ext uri="{9D8B030D-6E8A-4147-A177-3AD203B41FA5}">
                      <a16:colId xmlns:a16="http://schemas.microsoft.com/office/drawing/2014/main" val="328191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Typical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Countable values, often integers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children, cars owned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Count,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value within a range, including decimals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Height, temperature,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Mean, standard deviation,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0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4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23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874BF-A8EE-8CE6-6DA6-501A45D3E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632FA8-A032-C5CC-3046-18FB78B86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0F2E0B1-76C5-2408-2398-5DF5602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4"/>
            <a:ext cx="10515600" cy="7347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Types of Data in Statistical Analysis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0660E-3775-4014-C1AE-19B64053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Categorical Data (Qualitative)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D7F6CB-F95A-67BF-A217-06E94DB7B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23493"/>
              </p:ext>
            </p:extLst>
          </p:nvPr>
        </p:nvGraphicFramePr>
        <p:xfrm>
          <a:off x="838200" y="2552700"/>
          <a:ext cx="9155660" cy="2021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70285">
                  <a:extLst>
                    <a:ext uri="{9D8B030D-6E8A-4147-A177-3AD203B41FA5}">
                      <a16:colId xmlns:a16="http://schemas.microsoft.com/office/drawing/2014/main" val="1214971980"/>
                    </a:ext>
                  </a:extLst>
                </a:gridCol>
                <a:gridCol w="2653259">
                  <a:extLst>
                    <a:ext uri="{9D8B030D-6E8A-4147-A177-3AD203B41FA5}">
                      <a16:colId xmlns:a16="http://schemas.microsoft.com/office/drawing/2014/main" val="3370140682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3588893050"/>
                    </a:ext>
                  </a:extLst>
                </a:gridCol>
                <a:gridCol w="2288915">
                  <a:extLst>
                    <a:ext uri="{9D8B030D-6E8A-4147-A177-3AD203B41FA5}">
                      <a16:colId xmlns:a16="http://schemas.microsoft.com/office/drawing/2014/main" val="328191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Typical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0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Categories with no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Gender, country, device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Mode,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3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Categories with a meaningful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Education level, satisfaction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Median, rank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0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4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5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1E53D-3C76-2B89-7413-DBDC2225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2708D7-54B5-AA74-DA02-EAF9CD44F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076912-AE50-4510-842F-EDE046C9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Types of Data in Statistical Analysis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5271-CEB7-393A-7C49-416B276B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Boolean Data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Binary values representing true/false or yes/no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Operations: </a:t>
            </a:r>
            <a:r>
              <a:rPr lang="en-IN" dirty="0">
                <a:solidFill>
                  <a:srgbClr val="002060"/>
                </a:solidFill>
              </a:rPr>
              <a:t>Logical comparisons, binary classification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Datetime Data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Represents time-based information.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Operations: </a:t>
            </a:r>
            <a:r>
              <a:rPr lang="en-US" dirty="0">
                <a:solidFill>
                  <a:srgbClr val="002060"/>
                </a:solidFill>
              </a:rPr>
              <a:t>Time difference, resampling, trend analysis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509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Importing Data</vt:lpstr>
      <vt:lpstr>Agenda</vt:lpstr>
      <vt:lpstr> Identify the Type of Data  </vt:lpstr>
      <vt:lpstr> Estimate Volume of Data  </vt:lpstr>
      <vt:lpstr>   Define Variables Required for Analysis   </vt:lpstr>
      <vt:lpstr>    Types of Data in Statistical Analysis    </vt:lpstr>
      <vt:lpstr>    Types of Data in Statistical Analysis    </vt:lpstr>
      <vt:lpstr>     Types of Data in Statistical Analysis    </vt:lpstr>
      <vt:lpstr>    Types of Data in Statistical Analysis    </vt:lpstr>
      <vt:lpstr>    Types of Data in Statistical Analysis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2025-08-11T10:59:07Z</dcterms:modified>
</cp:coreProperties>
</file>