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960B1D32-9584-4DC1-9EB2-39AF488EE9F9}"/>
    <pc:docChg chg="undo custSel addSld delSld modSld">
      <pc:chgData name="Krishna Kant Dubey" userId="cd28fa1e1902c48d" providerId="LiveId" clId="{960B1D32-9584-4DC1-9EB2-39AF488EE9F9}" dt="2025-08-11T11:25:08.218" v="175" actId="14100"/>
      <pc:docMkLst>
        <pc:docMk/>
      </pc:docMkLst>
      <pc:sldChg chg="modSp mod">
        <pc:chgData name="Krishna Kant Dubey" userId="cd28fa1e1902c48d" providerId="LiveId" clId="{960B1D32-9584-4DC1-9EB2-39AF488EE9F9}" dt="2025-08-11T10:59:47.236" v="4" actId="207"/>
        <pc:sldMkLst>
          <pc:docMk/>
          <pc:sldMk cId="1080327146" sldId="256"/>
        </pc:sldMkLst>
        <pc:spChg chg="mod">
          <ac:chgData name="Krishna Kant Dubey" userId="cd28fa1e1902c48d" providerId="LiveId" clId="{960B1D32-9584-4DC1-9EB2-39AF488EE9F9}" dt="2025-08-11T10:59:47.236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960B1D32-9584-4DC1-9EB2-39AF488EE9F9}" dt="2025-08-11T08:25:59.244" v="0"/>
        <pc:sldMkLst>
          <pc:docMk/>
          <pc:sldMk cId="2381247086" sldId="257"/>
        </pc:sldMkLst>
        <pc:picChg chg="add mod">
          <ac:chgData name="Krishna Kant Dubey" userId="cd28fa1e1902c48d" providerId="LiveId" clId="{960B1D32-9584-4DC1-9EB2-39AF488EE9F9}" dt="2025-08-11T08:25:59.244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960B1D32-9584-4DC1-9EB2-39AF488EE9F9}" dt="2025-08-11T11:18:49.307" v="74" actId="12"/>
        <pc:sldMkLst>
          <pc:docMk/>
          <pc:sldMk cId="2701513036" sldId="259"/>
        </pc:sldMkLst>
        <pc:spChg chg="mod">
          <ac:chgData name="Krishna Kant Dubey" userId="cd28fa1e1902c48d" providerId="LiveId" clId="{960B1D32-9584-4DC1-9EB2-39AF488EE9F9}" dt="2025-08-11T11:18:49.307" v="74" actId="12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60B1D32-9584-4DC1-9EB2-39AF488EE9F9}" dt="2025-08-11T11:11:40.739" v="34" actId="1076"/>
        <pc:sldMkLst>
          <pc:docMk/>
          <pc:sldMk cId="131540703" sldId="260"/>
        </pc:sldMkLst>
        <pc:spChg chg="del mod">
          <ac:chgData name="Krishna Kant Dubey" userId="cd28fa1e1902c48d" providerId="LiveId" clId="{960B1D32-9584-4DC1-9EB2-39AF488EE9F9}" dt="2025-08-11T11:03:25.672" v="15" actId="22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960B1D32-9584-4DC1-9EB2-39AF488EE9F9}" dt="2025-08-11T11:02:35.521" v="13" actId="14100"/>
          <ac:spMkLst>
            <pc:docMk/>
            <pc:sldMk cId="131540703" sldId="260"/>
            <ac:spMk id="12" creationId="{14221AC7-70EF-3E78-7957-84141B5AD992}"/>
          </ac:spMkLst>
        </pc:spChg>
        <pc:picChg chg="add mod ord">
          <ac:chgData name="Krishna Kant Dubey" userId="cd28fa1e1902c48d" providerId="LiveId" clId="{960B1D32-9584-4DC1-9EB2-39AF488EE9F9}" dt="2025-08-11T11:11:40.739" v="34" actId="1076"/>
          <ac:picMkLst>
            <pc:docMk/>
            <pc:sldMk cId="131540703" sldId="260"/>
            <ac:picMk id="3" creationId="{371EBD8A-64B6-CF53-1071-B21D8373C7D0}"/>
          </ac:picMkLst>
        </pc:picChg>
      </pc:sldChg>
      <pc:sldChg chg="del">
        <pc:chgData name="Krishna Kant Dubey" userId="cd28fa1e1902c48d" providerId="LiveId" clId="{960B1D32-9584-4DC1-9EB2-39AF488EE9F9}" dt="2025-08-11T11:04:05.597" v="22" actId="2696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960B1D32-9584-4DC1-9EB2-39AF488EE9F9}" dt="2025-08-11T11:15:02.789" v="45" actId="14100"/>
        <pc:sldMkLst>
          <pc:docMk/>
          <pc:sldMk cId="1853645821" sldId="262"/>
        </pc:sldMkLst>
        <pc:spChg chg="add del mod">
          <ac:chgData name="Krishna Kant Dubey" userId="cd28fa1e1902c48d" providerId="LiveId" clId="{960B1D32-9584-4DC1-9EB2-39AF488EE9F9}" dt="2025-08-11T11:05:47.582" v="27" actId="22"/>
          <ac:spMkLst>
            <pc:docMk/>
            <pc:sldMk cId="1853645821" sldId="262"/>
            <ac:spMk id="4" creationId="{4636E0B8-8878-B31F-5740-56E683F4CD94}"/>
          </ac:spMkLst>
        </pc:spChg>
        <pc:spChg chg="mod">
          <ac:chgData name="Krishna Kant Dubey" userId="cd28fa1e1902c48d" providerId="LiveId" clId="{960B1D32-9584-4DC1-9EB2-39AF488EE9F9}" dt="2025-08-11T11:04:32.652" v="26" actId="20577"/>
          <ac:spMkLst>
            <pc:docMk/>
            <pc:sldMk cId="1853645821" sldId="262"/>
            <ac:spMk id="12" creationId="{5B5FC71E-59CB-88A3-B83D-025EA122B2AE}"/>
          </ac:spMkLst>
        </pc:spChg>
        <pc:picChg chg="del">
          <ac:chgData name="Krishna Kant Dubey" userId="cd28fa1e1902c48d" providerId="LiveId" clId="{960B1D32-9584-4DC1-9EB2-39AF488EE9F9}" dt="2025-08-11T11:04:12.207" v="24" actId="478"/>
          <ac:picMkLst>
            <pc:docMk/>
            <pc:sldMk cId="1853645821" sldId="262"/>
            <ac:picMk id="3" creationId="{2F25CCD2-E134-24DC-DA1E-D455EADF51C6}"/>
          </ac:picMkLst>
        </pc:picChg>
        <pc:picChg chg="add mod ord">
          <ac:chgData name="Krishna Kant Dubey" userId="cd28fa1e1902c48d" providerId="LiveId" clId="{960B1D32-9584-4DC1-9EB2-39AF488EE9F9}" dt="2025-08-11T11:15:02.789" v="45" actId="14100"/>
          <ac:picMkLst>
            <pc:docMk/>
            <pc:sldMk cId="1853645821" sldId="262"/>
            <ac:picMk id="6" creationId="{BBFAA691-1DA8-A282-BA71-7DFCD2D7F1C8}"/>
          </ac:picMkLst>
        </pc:picChg>
      </pc:sldChg>
      <pc:sldChg chg="del">
        <pc:chgData name="Krishna Kant Dubey" userId="cd28fa1e1902c48d" providerId="LiveId" clId="{960B1D32-9584-4DC1-9EB2-39AF488EE9F9}" dt="2025-08-11T11:04:05.597" v="22" actId="2696"/>
        <pc:sldMkLst>
          <pc:docMk/>
          <pc:sldMk cId="2329110552" sldId="263"/>
        </pc:sldMkLst>
      </pc:sldChg>
      <pc:sldChg chg="addSp delSp modSp add mod chgLayout">
        <pc:chgData name="Krishna Kant Dubey" userId="cd28fa1e1902c48d" providerId="LiveId" clId="{960B1D32-9584-4DC1-9EB2-39AF488EE9F9}" dt="2025-08-11T11:18:01.685" v="67" actId="14100"/>
        <pc:sldMkLst>
          <pc:docMk/>
          <pc:sldMk cId="2506287628" sldId="263"/>
        </pc:sldMkLst>
        <pc:spChg chg="add del mod">
          <ac:chgData name="Krishna Kant Dubey" userId="cd28fa1e1902c48d" providerId="LiveId" clId="{960B1D32-9584-4DC1-9EB2-39AF488EE9F9}" dt="2025-08-11T11:14:27.278" v="40" actId="22"/>
          <ac:spMkLst>
            <pc:docMk/>
            <pc:sldMk cId="2506287628" sldId="263"/>
            <ac:spMk id="3" creationId="{706D0A24-7D93-1EF1-D97A-161319023309}"/>
          </ac:spMkLst>
        </pc:spChg>
        <pc:spChg chg="mod ord">
          <ac:chgData name="Krishna Kant Dubey" userId="cd28fa1e1902c48d" providerId="LiveId" clId="{960B1D32-9584-4DC1-9EB2-39AF488EE9F9}" dt="2025-08-11T11:18:01.685" v="67" actId="14100"/>
          <ac:spMkLst>
            <pc:docMk/>
            <pc:sldMk cId="2506287628" sldId="263"/>
            <ac:spMk id="12" creationId="{29560662-5AB6-8FEC-A196-A4446DD2951D}"/>
          </ac:spMkLst>
        </pc:spChg>
        <pc:picChg chg="add mod ord">
          <ac:chgData name="Krishna Kant Dubey" userId="cd28fa1e1902c48d" providerId="LiveId" clId="{960B1D32-9584-4DC1-9EB2-39AF488EE9F9}" dt="2025-08-11T11:16:40.982" v="55" actId="14100"/>
          <ac:picMkLst>
            <pc:docMk/>
            <pc:sldMk cId="2506287628" sldId="263"/>
            <ac:picMk id="5" creationId="{DE63FC41-F466-C990-2E92-D74623E4F326}"/>
          </ac:picMkLst>
        </pc:picChg>
        <pc:picChg chg="del">
          <ac:chgData name="Krishna Kant Dubey" userId="cd28fa1e1902c48d" providerId="LiveId" clId="{960B1D32-9584-4DC1-9EB2-39AF488EE9F9}" dt="2025-08-11T11:13:47.338" v="39" actId="478"/>
          <ac:picMkLst>
            <pc:docMk/>
            <pc:sldMk cId="2506287628" sldId="263"/>
            <ac:picMk id="6" creationId="{B7D65E05-4E20-885A-7476-5173F5B0C252}"/>
          </ac:picMkLst>
        </pc:picChg>
      </pc:sldChg>
      <pc:sldChg chg="add del">
        <pc:chgData name="Krishna Kant Dubey" userId="cd28fa1e1902c48d" providerId="LiveId" clId="{960B1D32-9584-4DC1-9EB2-39AF488EE9F9}" dt="2025-08-11T11:11:56.192" v="35" actId="2696"/>
        <pc:sldMkLst>
          <pc:docMk/>
          <pc:sldMk cId="4203533467" sldId="263"/>
        </pc:sldMkLst>
      </pc:sldChg>
      <pc:sldChg chg="addSp delSp modSp add mod">
        <pc:chgData name="Krishna Kant Dubey" userId="cd28fa1e1902c48d" providerId="LiveId" clId="{960B1D32-9584-4DC1-9EB2-39AF488EE9F9}" dt="2025-08-11T11:20:14.201" v="146" actId="14100"/>
        <pc:sldMkLst>
          <pc:docMk/>
          <pc:sldMk cId="2502292107" sldId="264"/>
        </pc:sldMkLst>
        <pc:spChg chg="add del mod">
          <ac:chgData name="Krishna Kant Dubey" userId="cd28fa1e1902c48d" providerId="LiveId" clId="{960B1D32-9584-4DC1-9EB2-39AF488EE9F9}" dt="2025-08-11T11:20:08.261" v="144" actId="22"/>
          <ac:spMkLst>
            <pc:docMk/>
            <pc:sldMk cId="2502292107" sldId="264"/>
            <ac:spMk id="3" creationId="{E27C56EC-FA60-C627-03A4-1D9E5842BFA9}"/>
          </ac:spMkLst>
        </pc:spChg>
        <pc:spChg chg="mod">
          <ac:chgData name="Krishna Kant Dubey" userId="cd28fa1e1902c48d" providerId="LiveId" clId="{960B1D32-9584-4DC1-9EB2-39AF488EE9F9}" dt="2025-08-11T11:19:51.358" v="142" actId="14100"/>
          <ac:spMkLst>
            <pc:docMk/>
            <pc:sldMk cId="2502292107" sldId="264"/>
            <ac:spMk id="12" creationId="{0DF1ACB0-5F43-3462-E806-D902481FA231}"/>
          </ac:spMkLst>
        </pc:spChg>
        <pc:picChg chg="del">
          <ac:chgData name="Krishna Kant Dubey" userId="cd28fa1e1902c48d" providerId="LiveId" clId="{960B1D32-9584-4DC1-9EB2-39AF488EE9F9}" dt="2025-08-11T11:19:53.035" v="143" actId="478"/>
          <ac:picMkLst>
            <pc:docMk/>
            <pc:sldMk cId="2502292107" sldId="264"/>
            <ac:picMk id="5" creationId="{4CC1E3D1-7BAE-E025-493E-21D4FA6C9EBC}"/>
          </ac:picMkLst>
        </pc:picChg>
        <pc:picChg chg="add mod ord">
          <ac:chgData name="Krishna Kant Dubey" userId="cd28fa1e1902c48d" providerId="LiveId" clId="{960B1D32-9584-4DC1-9EB2-39AF488EE9F9}" dt="2025-08-11T11:20:14.201" v="146" actId="14100"/>
          <ac:picMkLst>
            <pc:docMk/>
            <pc:sldMk cId="2502292107" sldId="264"/>
            <ac:picMk id="6" creationId="{DA4B0EF9-6531-84ED-8FBF-CEE398FE5417}"/>
          </ac:picMkLst>
        </pc:picChg>
      </pc:sldChg>
      <pc:sldChg chg="del">
        <pc:chgData name="Krishna Kant Dubey" userId="cd28fa1e1902c48d" providerId="LiveId" clId="{960B1D32-9584-4DC1-9EB2-39AF488EE9F9}" dt="2025-08-11T11:04:05.597" v="22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960B1D32-9584-4DC1-9EB2-39AF488EE9F9}" dt="2025-08-11T11:04:05.597" v="22" actId="2696"/>
        <pc:sldMkLst>
          <pc:docMk/>
          <pc:sldMk cId="1195287565" sldId="265"/>
        </pc:sldMkLst>
      </pc:sldChg>
      <pc:sldChg chg="add del">
        <pc:chgData name="Krishna Kant Dubey" userId="cd28fa1e1902c48d" providerId="LiveId" clId="{960B1D32-9584-4DC1-9EB2-39AF488EE9F9}" dt="2025-08-11T11:22:13.515" v="161" actId="2696"/>
        <pc:sldMkLst>
          <pc:docMk/>
          <pc:sldMk cId="2411018542" sldId="265"/>
        </pc:sldMkLst>
      </pc:sldChg>
      <pc:sldChg chg="addSp delSp modSp add mod">
        <pc:chgData name="Krishna Kant Dubey" userId="cd28fa1e1902c48d" providerId="LiveId" clId="{960B1D32-9584-4DC1-9EB2-39AF488EE9F9}" dt="2025-08-11T11:21:44.888" v="160" actId="14100"/>
        <pc:sldMkLst>
          <pc:docMk/>
          <pc:sldMk cId="1043030126" sldId="266"/>
        </pc:sldMkLst>
        <pc:spChg chg="add del mod">
          <ac:chgData name="Krishna Kant Dubey" userId="cd28fa1e1902c48d" providerId="LiveId" clId="{960B1D32-9584-4DC1-9EB2-39AF488EE9F9}" dt="2025-08-11T11:21:37.778" v="158" actId="22"/>
          <ac:spMkLst>
            <pc:docMk/>
            <pc:sldMk cId="1043030126" sldId="266"/>
            <ac:spMk id="3" creationId="{5DADD0CB-30EE-A466-9B84-80ABF36B5A66}"/>
          </ac:spMkLst>
        </pc:spChg>
        <pc:spChg chg="mod">
          <ac:chgData name="Krishna Kant Dubey" userId="cd28fa1e1902c48d" providerId="LiveId" clId="{960B1D32-9584-4DC1-9EB2-39AF488EE9F9}" dt="2025-08-11T11:21:11.514" v="157" actId="20577"/>
          <ac:spMkLst>
            <pc:docMk/>
            <pc:sldMk cId="1043030126" sldId="266"/>
            <ac:spMk id="12" creationId="{1B054201-87C9-615C-4599-3CE8A8A72F99}"/>
          </ac:spMkLst>
        </pc:spChg>
        <pc:picChg chg="add mod ord">
          <ac:chgData name="Krishna Kant Dubey" userId="cd28fa1e1902c48d" providerId="LiveId" clId="{960B1D32-9584-4DC1-9EB2-39AF488EE9F9}" dt="2025-08-11T11:21:44.888" v="160" actId="14100"/>
          <ac:picMkLst>
            <pc:docMk/>
            <pc:sldMk cId="1043030126" sldId="266"/>
            <ac:picMk id="5" creationId="{6376451D-9DC2-C97E-2082-7DC59C882420}"/>
          </ac:picMkLst>
        </pc:picChg>
        <pc:picChg chg="del">
          <ac:chgData name="Krishna Kant Dubey" userId="cd28fa1e1902c48d" providerId="LiveId" clId="{960B1D32-9584-4DC1-9EB2-39AF488EE9F9}" dt="2025-08-11T11:20:46.891" v="151" actId="478"/>
          <ac:picMkLst>
            <pc:docMk/>
            <pc:sldMk cId="1043030126" sldId="266"/>
            <ac:picMk id="6" creationId="{B952E17E-5DA4-0293-5DE3-47E09AFFBB97}"/>
          </ac:picMkLst>
        </pc:picChg>
      </pc:sldChg>
      <pc:sldChg chg="del">
        <pc:chgData name="Krishna Kant Dubey" userId="cd28fa1e1902c48d" providerId="LiveId" clId="{960B1D32-9584-4DC1-9EB2-39AF488EE9F9}" dt="2025-08-11T11:04:05.597" v="22" actId="2696"/>
        <pc:sldMkLst>
          <pc:docMk/>
          <pc:sldMk cId="1370868504" sldId="266"/>
        </pc:sldMkLst>
      </pc:sldChg>
      <pc:sldChg chg="del">
        <pc:chgData name="Krishna Kant Dubey" userId="cd28fa1e1902c48d" providerId="LiveId" clId="{960B1D32-9584-4DC1-9EB2-39AF488EE9F9}" dt="2025-08-11T11:04:05.597" v="22" actId="2696"/>
        <pc:sldMkLst>
          <pc:docMk/>
          <pc:sldMk cId="1337943040" sldId="267"/>
        </pc:sldMkLst>
      </pc:sldChg>
      <pc:sldChg chg="addSp delSp modSp add mod">
        <pc:chgData name="Krishna Kant Dubey" userId="cd28fa1e1902c48d" providerId="LiveId" clId="{960B1D32-9584-4DC1-9EB2-39AF488EE9F9}" dt="2025-08-11T11:22:55.557" v="167" actId="14100"/>
        <pc:sldMkLst>
          <pc:docMk/>
          <pc:sldMk cId="2867523471" sldId="267"/>
        </pc:sldMkLst>
        <pc:spChg chg="add del mod">
          <ac:chgData name="Krishna Kant Dubey" userId="cd28fa1e1902c48d" providerId="LiveId" clId="{960B1D32-9584-4DC1-9EB2-39AF488EE9F9}" dt="2025-08-11T11:22:48.904" v="165" actId="22"/>
          <ac:spMkLst>
            <pc:docMk/>
            <pc:sldMk cId="2867523471" sldId="267"/>
            <ac:spMk id="3" creationId="{E56DFFE6-9881-29F1-3555-BA188491E582}"/>
          </ac:spMkLst>
        </pc:spChg>
        <pc:spChg chg="mod">
          <ac:chgData name="Krishna Kant Dubey" userId="cd28fa1e1902c48d" providerId="LiveId" clId="{960B1D32-9584-4DC1-9EB2-39AF488EE9F9}" dt="2025-08-11T11:22:33.002" v="163"/>
          <ac:spMkLst>
            <pc:docMk/>
            <pc:sldMk cId="2867523471" sldId="267"/>
            <ac:spMk id="12" creationId="{024C3CEB-B4DD-37B8-93E2-82E709EDF59F}"/>
          </ac:spMkLst>
        </pc:spChg>
        <pc:picChg chg="del">
          <ac:chgData name="Krishna Kant Dubey" userId="cd28fa1e1902c48d" providerId="LiveId" clId="{960B1D32-9584-4DC1-9EB2-39AF488EE9F9}" dt="2025-08-11T11:22:35.357" v="164" actId="478"/>
          <ac:picMkLst>
            <pc:docMk/>
            <pc:sldMk cId="2867523471" sldId="267"/>
            <ac:picMk id="5" creationId="{1D041369-BAD9-9116-2921-0D35337B8C45}"/>
          </ac:picMkLst>
        </pc:picChg>
        <pc:picChg chg="add mod ord">
          <ac:chgData name="Krishna Kant Dubey" userId="cd28fa1e1902c48d" providerId="LiveId" clId="{960B1D32-9584-4DC1-9EB2-39AF488EE9F9}" dt="2025-08-11T11:22:55.557" v="167" actId="14100"/>
          <ac:picMkLst>
            <pc:docMk/>
            <pc:sldMk cId="2867523471" sldId="267"/>
            <ac:picMk id="6" creationId="{099D691B-CD4F-77F8-F9D2-2E2ACD2CD600}"/>
          </ac:picMkLst>
        </pc:picChg>
      </pc:sldChg>
      <pc:sldChg chg="addSp delSp modSp add mod">
        <pc:chgData name="Krishna Kant Dubey" userId="cd28fa1e1902c48d" providerId="LiveId" clId="{960B1D32-9584-4DC1-9EB2-39AF488EE9F9}" dt="2025-08-11T11:25:08.218" v="175" actId="14100"/>
        <pc:sldMkLst>
          <pc:docMk/>
          <pc:sldMk cId="2449119697" sldId="268"/>
        </pc:sldMkLst>
        <pc:spChg chg="add del mod">
          <ac:chgData name="Krishna Kant Dubey" userId="cd28fa1e1902c48d" providerId="LiveId" clId="{960B1D32-9584-4DC1-9EB2-39AF488EE9F9}" dt="2025-08-11T11:24:57.712" v="172" actId="22"/>
          <ac:spMkLst>
            <pc:docMk/>
            <pc:sldMk cId="2449119697" sldId="268"/>
            <ac:spMk id="3" creationId="{878E8866-3D4B-F1A0-98DF-C674C7A98EB0}"/>
          </ac:spMkLst>
        </pc:spChg>
        <pc:spChg chg="mod">
          <ac:chgData name="Krishna Kant Dubey" userId="cd28fa1e1902c48d" providerId="LiveId" clId="{960B1D32-9584-4DC1-9EB2-39AF488EE9F9}" dt="2025-08-11T11:24:09.369" v="170" actId="20577"/>
          <ac:spMkLst>
            <pc:docMk/>
            <pc:sldMk cId="2449119697" sldId="268"/>
            <ac:spMk id="12" creationId="{AD071344-E2D3-B32E-98F5-3B4D17DE0FB3}"/>
          </ac:spMkLst>
        </pc:spChg>
        <pc:picChg chg="add mod ord">
          <ac:chgData name="Krishna Kant Dubey" userId="cd28fa1e1902c48d" providerId="LiveId" clId="{960B1D32-9584-4DC1-9EB2-39AF488EE9F9}" dt="2025-08-11T11:25:08.218" v="175" actId="14100"/>
          <ac:picMkLst>
            <pc:docMk/>
            <pc:sldMk cId="2449119697" sldId="268"/>
            <ac:picMk id="5" creationId="{CEF2A36C-48E6-C063-4FFE-94781F6AFB0F}"/>
          </ac:picMkLst>
        </pc:picChg>
        <pc:picChg chg="del">
          <ac:chgData name="Krishna Kant Dubey" userId="cd28fa1e1902c48d" providerId="LiveId" clId="{960B1D32-9584-4DC1-9EB2-39AF488EE9F9}" dt="2025-08-11T11:24:11.301" v="171" actId="478"/>
          <ac:picMkLst>
            <pc:docMk/>
            <pc:sldMk cId="2449119697" sldId="268"/>
            <ac:picMk id="6" creationId="{7E320357-B9F0-6254-F9DA-092644B30E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1814A-75C4-B3B2-548D-225586FC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486D1E-3EFD-A66B-E17C-8B8CD3A33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D071344-E2D3-B32E-98F5-3B4D17DE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390"/>
            <a:ext cx="10515600" cy="6745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From AWS S3 (Private Data Store)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2A36C-48E6-C063-4FFE-94781F6AF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03948"/>
            <a:ext cx="9804816" cy="48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1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Demonstrate the process of capturing various types of data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Capturing Data via a Flask Web Form</a:t>
            </a:r>
          </a:p>
          <a:p>
            <a:r>
              <a:rPr lang="en-US" b="1" dirty="0">
                <a:solidFill>
                  <a:srgbClr val="002060"/>
                </a:solidFill>
              </a:rPr>
              <a:t>Importing Data from Public Databases</a:t>
            </a:r>
          </a:p>
          <a:p>
            <a:r>
              <a:rPr lang="en-US" b="1" dirty="0">
                <a:solidFill>
                  <a:srgbClr val="002060"/>
                </a:solidFill>
              </a:rPr>
              <a:t>Importing Data from Private Databases or Data Stores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96278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the HTML Form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71EBD8A-64B6-CF53-1071-B21D8373C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062" y="1572257"/>
            <a:ext cx="6769171" cy="46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0EB68-E736-B5DE-CDCD-F7B429ED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5CF89F-B1DF-3CC7-B747-EED1D957C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B5FC71E-59CB-88A3-B83D-025EA122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96278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Capture and Process Data in Flask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FAA691-1DA8-A282-BA71-7DFCD2D7F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2687" y="1690714"/>
            <a:ext cx="6832159" cy="44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4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DCDF-7563-8EF6-2893-FE4EC08F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6AAB43-D464-79A6-7EC0-2E4C47C1F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9560662-5AB6-8FEC-A196-A4446DD2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Store in a Database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002060"/>
                </a:solidFill>
              </a:rPr>
              <a:t>Use </a:t>
            </a:r>
            <a:r>
              <a:rPr lang="en-US" sz="3100" b="1" dirty="0" err="1">
                <a:solidFill>
                  <a:srgbClr val="002060"/>
                </a:solidFill>
              </a:rPr>
              <a:t>SQLAlchemy</a:t>
            </a:r>
            <a:r>
              <a:rPr lang="en-US" sz="3100" b="1" dirty="0">
                <a:solidFill>
                  <a:srgbClr val="002060"/>
                </a:solidFill>
              </a:rPr>
              <a:t> to store these values in a structured table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3FC41-F466-C990-2E92-D74623E4F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40498"/>
            <a:ext cx="6252148" cy="39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3CDFB-A54B-C88B-CA2E-2CA8D1AD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5DC7F0-3F16-D0FF-59C8-FFCAA4D32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DF1ACB0-5F43-3462-E806-D902481F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29878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From a Public SQL Database (e.g., PostgreSQL)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4B0EF9-6531-84ED-8FBF-CEE398FE5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7794" y="1838661"/>
            <a:ext cx="9125557" cy="293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9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477BB-82D6-F499-66F5-E2794563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0A23AB-4089-7032-48B3-8B1E6944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B054201-87C9-615C-4599-3CE8A8A7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390"/>
            <a:ext cx="10515600" cy="6745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From a Public API (e.g., </a:t>
            </a:r>
            <a:r>
              <a:rPr lang="en-US" b="1" dirty="0" err="1">
                <a:solidFill>
                  <a:srgbClr val="C00000"/>
                </a:solidFill>
              </a:rPr>
              <a:t>OpenWeather</a:t>
            </a:r>
            <a:r>
              <a:rPr lang="en-US" b="1" dirty="0">
                <a:solidFill>
                  <a:srgbClr val="C00000"/>
                </a:solidFill>
              </a:rPr>
              <a:t>, World Bank)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6451D-9DC2-C97E-2082-7DC59C882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9934" y="1832209"/>
            <a:ext cx="10073831" cy="2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3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D519D-1689-2917-40E9-D264E376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8DAF35-C5ED-738E-074A-56D65D3C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24C3CEB-B4DD-37B8-93E2-82E709ED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390"/>
            <a:ext cx="10515600" cy="6745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From a Private NoSQL Database (e.g., MongoDB)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D691B-CD4F-77F8-F9D2-2E2ACD2CD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3297" y="1742697"/>
            <a:ext cx="9921954" cy="34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Demonstrate the process of capturing various types of data</vt:lpstr>
      <vt:lpstr>Agenda</vt:lpstr>
      <vt:lpstr> Define the HTML Form  </vt:lpstr>
      <vt:lpstr>  Capture and Process Data in Flask   </vt:lpstr>
      <vt:lpstr>      Store in a Database Use SQLAlchemy to store these values in a structured table  </vt:lpstr>
      <vt:lpstr>      From a Public SQL Database (e.g., PostgreSQL)     </vt:lpstr>
      <vt:lpstr>    From a Public API (e.g., OpenWeather, World Bank)    </vt:lpstr>
      <vt:lpstr>    From a Private NoSQL Database (e.g., MongoDB)    </vt:lpstr>
      <vt:lpstr>   From AWS S3 (Private Data Store)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2025-08-11T11:25:15Z</dcterms:modified>
</cp:coreProperties>
</file>