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6" r:id="rId3"/>
    <p:sldId id="259" r:id="rId4"/>
    <p:sldId id="260" r:id="rId5"/>
    <p:sldId id="266" r:id="rId6"/>
    <p:sldId id="268" r:id="rId7"/>
    <p:sldId id="271" r:id="rId8"/>
    <p:sldId id="272" r:id="rId9"/>
    <p:sldId id="269" r:id="rId10"/>
    <p:sldId id="270" r:id="rId11"/>
    <p:sldId id="274" r:id="rId12"/>
    <p:sldId id="275" r:id="rId13"/>
    <p:sldId id="276" r:id="rId14"/>
    <p:sldId id="273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1A5AADD9-E36D-42EB-850B-C555EC6F6A0C}"/>
    <pc:docChg chg="undo custSel addSld delSld modSld">
      <pc:chgData name="Krishna Kant Dubey" userId="cd28fa1e1902c48d" providerId="LiveId" clId="{1A5AADD9-E36D-42EB-850B-C555EC6F6A0C}" dt="2025-08-11T12:06:46.484" v="496" actId="207"/>
      <pc:docMkLst>
        <pc:docMk/>
      </pc:docMkLst>
      <pc:sldChg chg="modSp mod">
        <pc:chgData name="Krishna Kant Dubey" userId="cd28fa1e1902c48d" providerId="LiveId" clId="{1A5AADD9-E36D-42EB-850B-C555EC6F6A0C}" dt="2025-08-11T11:30:27.148" v="5" actId="207"/>
        <pc:sldMkLst>
          <pc:docMk/>
          <pc:sldMk cId="1080327146" sldId="256"/>
        </pc:sldMkLst>
        <pc:spChg chg="mod">
          <ac:chgData name="Krishna Kant Dubey" userId="cd28fa1e1902c48d" providerId="LiveId" clId="{1A5AADD9-E36D-42EB-850B-C555EC6F6A0C}" dt="2025-08-11T11:30:27.148" v="5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addSp modSp">
        <pc:chgData name="Krishna Kant Dubey" userId="cd28fa1e1902c48d" providerId="LiveId" clId="{1A5AADD9-E36D-42EB-850B-C555EC6F6A0C}" dt="2025-08-11T08:26:09.324" v="0"/>
        <pc:sldMkLst>
          <pc:docMk/>
          <pc:sldMk cId="2381247086" sldId="257"/>
        </pc:sldMkLst>
        <pc:picChg chg="add mod">
          <ac:chgData name="Krishna Kant Dubey" userId="cd28fa1e1902c48d" providerId="LiveId" clId="{1A5AADD9-E36D-42EB-850B-C555EC6F6A0C}" dt="2025-08-11T08:26:09.324" v="0"/>
          <ac:picMkLst>
            <pc:docMk/>
            <pc:sldMk cId="2381247086" sldId="257"/>
            <ac:picMk id="3" creationId="{49D86A38-3EE8-3EE8-6AF2-C0DB66DB3443}"/>
          </ac:picMkLst>
        </pc:picChg>
      </pc:sldChg>
      <pc:sldChg chg="modSp mod">
        <pc:chgData name="Krishna Kant Dubey" userId="cd28fa1e1902c48d" providerId="LiveId" clId="{1A5AADD9-E36D-42EB-850B-C555EC6F6A0C}" dt="2025-08-11T11:30:56.852" v="16" actId="12"/>
        <pc:sldMkLst>
          <pc:docMk/>
          <pc:sldMk cId="2701513036" sldId="259"/>
        </pc:sldMkLst>
        <pc:spChg chg="mod">
          <ac:chgData name="Krishna Kant Dubey" userId="cd28fa1e1902c48d" providerId="LiveId" clId="{1A5AADD9-E36D-42EB-850B-C555EC6F6A0C}" dt="2025-08-11T11:30:56.852" v="16" actId="12"/>
          <ac:spMkLst>
            <pc:docMk/>
            <pc:sldMk cId="2701513036" sldId="259"/>
            <ac:spMk id="13" creationId="{459108AF-66D9-CD3C-DDCE-0CFFD70B496D}"/>
          </ac:spMkLst>
        </pc:spChg>
      </pc:sldChg>
      <pc:sldChg chg="addSp modSp mod">
        <pc:chgData name="Krishna Kant Dubey" userId="cd28fa1e1902c48d" providerId="LiveId" clId="{1A5AADD9-E36D-42EB-850B-C555EC6F6A0C}" dt="2025-08-11T11:38:15.675" v="80" actId="14100"/>
        <pc:sldMkLst>
          <pc:docMk/>
          <pc:sldMk cId="131540703" sldId="260"/>
        </pc:sldMkLst>
        <pc:spChg chg="add mod">
          <ac:chgData name="Krishna Kant Dubey" userId="cd28fa1e1902c48d" providerId="LiveId" clId="{1A5AADD9-E36D-42EB-850B-C555EC6F6A0C}" dt="2025-08-11T11:32:32.191" v="18"/>
          <ac:spMkLst>
            <pc:docMk/>
            <pc:sldMk cId="131540703" sldId="260"/>
            <ac:spMk id="3" creationId="{5409588F-D947-F1C8-34B9-A155C03D4FA8}"/>
          </ac:spMkLst>
        </pc:spChg>
        <pc:spChg chg="mod">
          <ac:chgData name="Krishna Kant Dubey" userId="cd28fa1e1902c48d" providerId="LiveId" clId="{1A5AADD9-E36D-42EB-850B-C555EC6F6A0C}" dt="2025-08-11T11:38:15.675" v="80" actId="14100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1A5AADD9-E36D-42EB-850B-C555EC6F6A0C}" dt="2025-08-11T11:33:44.405" v="26" actId="207"/>
          <ac:spMkLst>
            <pc:docMk/>
            <pc:sldMk cId="131540703" sldId="260"/>
            <ac:spMk id="12" creationId="{14221AC7-70EF-3E78-7957-84141B5AD992}"/>
          </ac:spMkLst>
        </pc:spChg>
        <pc:graphicFrameChg chg="add mod">
          <ac:chgData name="Krishna Kant Dubey" userId="cd28fa1e1902c48d" providerId="LiveId" clId="{1A5AADD9-E36D-42EB-850B-C555EC6F6A0C}" dt="2025-08-11T11:32:30.760" v="17"/>
          <ac:graphicFrameMkLst>
            <pc:docMk/>
            <pc:sldMk cId="131540703" sldId="260"/>
            <ac:graphicFrameMk id="2" creationId="{664A4595-6986-4E6A-23E0-25B55EDA81D2}"/>
          </ac:graphicFrameMkLst>
        </pc:graphicFrameChg>
      </pc:sldChg>
      <pc:sldChg chg="del">
        <pc:chgData name="Krishna Kant Dubey" userId="cd28fa1e1902c48d" providerId="LiveId" clId="{1A5AADD9-E36D-42EB-850B-C555EC6F6A0C}" dt="2025-08-11T11:35:14.783" v="39" actId="2696"/>
        <pc:sldMkLst>
          <pc:docMk/>
          <pc:sldMk cId="1248854694" sldId="262"/>
        </pc:sldMkLst>
      </pc:sldChg>
      <pc:sldChg chg="del">
        <pc:chgData name="Krishna Kant Dubey" userId="cd28fa1e1902c48d" providerId="LiveId" clId="{1A5AADD9-E36D-42EB-850B-C555EC6F6A0C}" dt="2025-08-11T11:35:14.783" v="39" actId="2696"/>
        <pc:sldMkLst>
          <pc:docMk/>
          <pc:sldMk cId="2329110552" sldId="263"/>
        </pc:sldMkLst>
      </pc:sldChg>
      <pc:sldChg chg="del">
        <pc:chgData name="Krishna Kant Dubey" userId="cd28fa1e1902c48d" providerId="LiveId" clId="{1A5AADD9-E36D-42EB-850B-C555EC6F6A0C}" dt="2025-08-11T11:35:14.783" v="39" actId="2696"/>
        <pc:sldMkLst>
          <pc:docMk/>
          <pc:sldMk cId="3334215418" sldId="264"/>
        </pc:sldMkLst>
      </pc:sldChg>
      <pc:sldChg chg="del">
        <pc:chgData name="Krishna Kant Dubey" userId="cd28fa1e1902c48d" providerId="LiveId" clId="{1A5AADD9-E36D-42EB-850B-C555EC6F6A0C}" dt="2025-08-11T11:35:14.783" v="39" actId="2696"/>
        <pc:sldMkLst>
          <pc:docMk/>
          <pc:sldMk cId="1195287565" sldId="265"/>
        </pc:sldMkLst>
      </pc:sldChg>
      <pc:sldChg chg="modSp mod">
        <pc:chgData name="Krishna Kant Dubey" userId="cd28fa1e1902c48d" providerId="LiveId" clId="{1A5AADD9-E36D-42EB-850B-C555EC6F6A0C}" dt="2025-08-11T11:36:04.005" v="47" actId="207"/>
        <pc:sldMkLst>
          <pc:docMk/>
          <pc:sldMk cId="1370868504" sldId="266"/>
        </pc:sldMkLst>
        <pc:spChg chg="mod">
          <ac:chgData name="Krishna Kant Dubey" userId="cd28fa1e1902c48d" providerId="LiveId" clId="{1A5AADD9-E36D-42EB-850B-C555EC6F6A0C}" dt="2025-08-11T11:36:04.005" v="47" actId="207"/>
          <ac:spMkLst>
            <pc:docMk/>
            <pc:sldMk cId="1370868504" sldId="266"/>
            <ac:spMk id="4" creationId="{7524FDDB-07B4-54F0-DC21-901EF29BFD55}"/>
          </ac:spMkLst>
        </pc:spChg>
        <pc:spChg chg="mod">
          <ac:chgData name="Krishna Kant Dubey" userId="cd28fa1e1902c48d" providerId="LiveId" clId="{1A5AADD9-E36D-42EB-850B-C555EC6F6A0C}" dt="2025-08-11T11:34:38.128" v="34" actId="207"/>
          <ac:spMkLst>
            <pc:docMk/>
            <pc:sldMk cId="1370868504" sldId="266"/>
            <ac:spMk id="12" creationId="{ADD7F852-FFC2-6626-3163-8EA32EBA7812}"/>
          </ac:spMkLst>
        </pc:spChg>
      </pc:sldChg>
      <pc:sldChg chg="del">
        <pc:chgData name="Krishna Kant Dubey" userId="cd28fa1e1902c48d" providerId="LiveId" clId="{1A5AADD9-E36D-42EB-850B-C555EC6F6A0C}" dt="2025-08-11T11:35:31.486" v="43" actId="2696"/>
        <pc:sldMkLst>
          <pc:docMk/>
          <pc:sldMk cId="1337943040" sldId="267"/>
        </pc:sldMkLst>
      </pc:sldChg>
      <pc:sldChg chg="modSp add mod">
        <pc:chgData name="Krishna Kant Dubey" userId="cd28fa1e1902c48d" providerId="LiveId" clId="{1A5AADD9-E36D-42EB-850B-C555EC6F6A0C}" dt="2025-08-11T11:40:29.122" v="104" actId="113"/>
        <pc:sldMkLst>
          <pc:docMk/>
          <pc:sldMk cId="3997338436" sldId="268"/>
        </pc:sldMkLst>
        <pc:spChg chg="mod">
          <ac:chgData name="Krishna Kant Dubey" userId="cd28fa1e1902c48d" providerId="LiveId" clId="{1A5AADD9-E36D-42EB-850B-C555EC6F6A0C}" dt="2025-08-11T11:40:29.122" v="104" actId="113"/>
          <ac:spMkLst>
            <pc:docMk/>
            <pc:sldMk cId="3997338436" sldId="268"/>
            <ac:spMk id="4" creationId="{C544B42E-06A6-42C1-030F-BFF7E95494CA}"/>
          </ac:spMkLst>
        </pc:spChg>
        <pc:spChg chg="mod">
          <ac:chgData name="Krishna Kant Dubey" userId="cd28fa1e1902c48d" providerId="LiveId" clId="{1A5AADD9-E36D-42EB-850B-C555EC6F6A0C}" dt="2025-08-11T11:35:55.216" v="46" actId="207"/>
          <ac:spMkLst>
            <pc:docMk/>
            <pc:sldMk cId="3997338436" sldId="268"/>
            <ac:spMk id="12" creationId="{36ACB15D-57F4-4F19-9B5B-D2DB2B64D966}"/>
          </ac:spMkLst>
        </pc:spChg>
      </pc:sldChg>
      <pc:sldChg chg="addSp delSp modSp add mod">
        <pc:chgData name="Krishna Kant Dubey" userId="cd28fa1e1902c48d" providerId="LiveId" clId="{1A5AADD9-E36D-42EB-850B-C555EC6F6A0C}" dt="2025-08-11T11:46:04.670" v="185"/>
        <pc:sldMkLst>
          <pc:docMk/>
          <pc:sldMk cId="3672831949" sldId="269"/>
        </pc:sldMkLst>
        <pc:spChg chg="del mod">
          <ac:chgData name="Krishna Kant Dubey" userId="cd28fa1e1902c48d" providerId="LiveId" clId="{1A5AADD9-E36D-42EB-850B-C555EC6F6A0C}" dt="2025-08-11T11:42:30.770" v="136" actId="3680"/>
          <ac:spMkLst>
            <pc:docMk/>
            <pc:sldMk cId="3672831949" sldId="269"/>
            <ac:spMk id="4" creationId="{49E40315-8034-224B-AFD7-158B98F0B864}"/>
          </ac:spMkLst>
        </pc:spChg>
        <pc:spChg chg="mod">
          <ac:chgData name="Krishna Kant Dubey" userId="cd28fa1e1902c48d" providerId="LiveId" clId="{1A5AADD9-E36D-42EB-850B-C555EC6F6A0C}" dt="2025-08-11T11:38:02.549" v="79" actId="207"/>
          <ac:spMkLst>
            <pc:docMk/>
            <pc:sldMk cId="3672831949" sldId="269"/>
            <ac:spMk id="12" creationId="{97A94D88-AEF0-3B1A-A819-51C06AA1B0B1}"/>
          </ac:spMkLst>
        </pc:spChg>
        <pc:graphicFrameChg chg="add mod ord modGraphic">
          <ac:chgData name="Krishna Kant Dubey" userId="cd28fa1e1902c48d" providerId="LiveId" clId="{1A5AADD9-E36D-42EB-850B-C555EC6F6A0C}" dt="2025-08-11T11:46:04.670" v="185"/>
          <ac:graphicFrameMkLst>
            <pc:docMk/>
            <pc:sldMk cId="3672831949" sldId="269"/>
            <ac:graphicFrameMk id="2" creationId="{F232DB7D-E4D0-8FE8-3AFA-E2FA75F7DA71}"/>
          </ac:graphicFrameMkLst>
        </pc:graphicFrameChg>
      </pc:sldChg>
      <pc:sldChg chg="addSp delSp modSp add mod">
        <pc:chgData name="Krishna Kant Dubey" userId="cd28fa1e1902c48d" providerId="LiveId" clId="{1A5AADD9-E36D-42EB-850B-C555EC6F6A0C}" dt="2025-08-11T11:49:11.676" v="228" actId="27636"/>
        <pc:sldMkLst>
          <pc:docMk/>
          <pc:sldMk cId="816077926" sldId="270"/>
        </pc:sldMkLst>
        <pc:spChg chg="del mod">
          <ac:chgData name="Krishna Kant Dubey" userId="cd28fa1e1902c48d" providerId="LiveId" clId="{1A5AADD9-E36D-42EB-850B-C555EC6F6A0C}" dt="2025-08-11T11:48:00.619" v="191" actId="3680"/>
          <ac:spMkLst>
            <pc:docMk/>
            <pc:sldMk cId="816077926" sldId="270"/>
            <ac:spMk id="4" creationId="{9B74A4B3-AE43-C006-43F3-A6A7523A305C}"/>
          </ac:spMkLst>
        </pc:spChg>
        <pc:spChg chg="mod">
          <ac:chgData name="Krishna Kant Dubey" userId="cd28fa1e1902c48d" providerId="LiveId" clId="{1A5AADD9-E36D-42EB-850B-C555EC6F6A0C}" dt="2025-08-11T11:49:11.676" v="228" actId="27636"/>
          <ac:spMkLst>
            <pc:docMk/>
            <pc:sldMk cId="816077926" sldId="270"/>
            <ac:spMk id="12" creationId="{484F3A41-6F6A-D8C5-0898-4FADDCEA670D}"/>
          </ac:spMkLst>
        </pc:spChg>
        <pc:graphicFrameChg chg="add mod ord modGraphic">
          <ac:chgData name="Krishna Kant Dubey" userId="cd28fa1e1902c48d" providerId="LiveId" clId="{1A5AADD9-E36D-42EB-850B-C555EC6F6A0C}" dt="2025-08-11T11:49:05.392" v="226" actId="14100"/>
          <ac:graphicFrameMkLst>
            <pc:docMk/>
            <pc:sldMk cId="816077926" sldId="270"/>
            <ac:graphicFrameMk id="2" creationId="{B50F22DF-EF74-F79B-8318-1F7CAA443667}"/>
          </ac:graphicFrameMkLst>
        </pc:graphicFrameChg>
      </pc:sldChg>
      <pc:sldChg chg="modSp add mod">
        <pc:chgData name="Krishna Kant Dubey" userId="cd28fa1e1902c48d" providerId="LiveId" clId="{1A5AADD9-E36D-42EB-850B-C555EC6F6A0C}" dt="2025-08-11T11:40:09.413" v="102" actId="207"/>
        <pc:sldMkLst>
          <pc:docMk/>
          <pc:sldMk cId="1051801097" sldId="271"/>
        </pc:sldMkLst>
        <pc:spChg chg="mod">
          <ac:chgData name="Krishna Kant Dubey" userId="cd28fa1e1902c48d" providerId="LiveId" clId="{1A5AADD9-E36D-42EB-850B-C555EC6F6A0C}" dt="2025-08-11T11:40:09.413" v="102" actId="207"/>
          <ac:spMkLst>
            <pc:docMk/>
            <pc:sldMk cId="1051801097" sldId="271"/>
            <ac:spMk id="4" creationId="{86B75395-CB6C-0E89-653C-F41F4D317809}"/>
          </ac:spMkLst>
        </pc:spChg>
      </pc:sldChg>
      <pc:sldChg chg="modSp add mod">
        <pc:chgData name="Krishna Kant Dubey" userId="cd28fa1e1902c48d" providerId="LiveId" clId="{1A5AADD9-E36D-42EB-850B-C555EC6F6A0C}" dt="2025-08-11T11:41:47.007" v="134" actId="12"/>
        <pc:sldMkLst>
          <pc:docMk/>
          <pc:sldMk cId="1595504848" sldId="272"/>
        </pc:sldMkLst>
        <pc:spChg chg="mod">
          <ac:chgData name="Krishna Kant Dubey" userId="cd28fa1e1902c48d" providerId="LiveId" clId="{1A5AADD9-E36D-42EB-850B-C555EC6F6A0C}" dt="2025-08-11T11:41:47.007" v="134" actId="12"/>
          <ac:spMkLst>
            <pc:docMk/>
            <pc:sldMk cId="1595504848" sldId="272"/>
            <ac:spMk id="4" creationId="{24762632-D7F0-5A61-5F64-47AA87AA9EB9}"/>
          </ac:spMkLst>
        </pc:spChg>
      </pc:sldChg>
      <pc:sldChg chg="addSp delSp modSp add mod chgLayout">
        <pc:chgData name="Krishna Kant Dubey" userId="cd28fa1e1902c48d" providerId="LiveId" clId="{1A5AADD9-E36D-42EB-850B-C555EC6F6A0C}" dt="2025-08-11T12:05:54.993" v="488" actId="113"/>
        <pc:sldMkLst>
          <pc:docMk/>
          <pc:sldMk cId="80307329" sldId="273"/>
        </pc:sldMkLst>
        <pc:spChg chg="add">
          <ac:chgData name="Krishna Kant Dubey" userId="cd28fa1e1902c48d" providerId="LiveId" clId="{1A5AADD9-E36D-42EB-850B-C555EC6F6A0C}" dt="2025-08-11T12:02:11.654" v="420"/>
          <ac:spMkLst>
            <pc:docMk/>
            <pc:sldMk cId="80307329" sldId="273"/>
            <ac:spMk id="2" creationId="{97CD77C8-85FD-1B18-DDE9-D9161075FFBE}"/>
          </ac:spMkLst>
        </pc:spChg>
        <pc:spChg chg="add">
          <ac:chgData name="Krishna Kant Dubey" userId="cd28fa1e1902c48d" providerId="LiveId" clId="{1A5AADD9-E36D-42EB-850B-C555EC6F6A0C}" dt="2025-08-11T12:02:29.046" v="421"/>
          <ac:spMkLst>
            <pc:docMk/>
            <pc:sldMk cId="80307329" sldId="273"/>
            <ac:spMk id="3" creationId="{C314A835-B798-7B9B-2864-D3F40E4E5557}"/>
          </ac:spMkLst>
        </pc:spChg>
        <pc:spChg chg="del mod ord">
          <ac:chgData name="Krishna Kant Dubey" userId="cd28fa1e1902c48d" providerId="LiveId" clId="{1A5AADD9-E36D-42EB-850B-C555EC6F6A0C}" dt="2025-08-11T12:03:47.841" v="452"/>
          <ac:spMkLst>
            <pc:docMk/>
            <pc:sldMk cId="80307329" sldId="273"/>
            <ac:spMk id="4" creationId="{9BA10815-D9E3-1603-55F6-6C966884973E}"/>
          </ac:spMkLst>
        </pc:spChg>
        <pc:spChg chg="add mod">
          <ac:chgData name="Krishna Kant Dubey" userId="cd28fa1e1902c48d" providerId="LiveId" clId="{1A5AADD9-E36D-42EB-850B-C555EC6F6A0C}" dt="2025-08-11T12:05:54.993" v="488" actId="113"/>
          <ac:spMkLst>
            <pc:docMk/>
            <pc:sldMk cId="80307329" sldId="273"/>
            <ac:spMk id="5" creationId="{4CE38650-BCDD-4B4B-3956-E8EE90F91969}"/>
          </ac:spMkLst>
        </pc:spChg>
        <pc:spChg chg="mod ord">
          <ac:chgData name="Krishna Kant Dubey" userId="cd28fa1e1902c48d" providerId="LiveId" clId="{1A5AADD9-E36D-42EB-850B-C555EC6F6A0C}" dt="2025-08-11T12:03:35.504" v="450" actId="20577"/>
          <ac:spMkLst>
            <pc:docMk/>
            <pc:sldMk cId="80307329" sldId="273"/>
            <ac:spMk id="12" creationId="{A2335DAB-9B1E-D026-13A2-62C0A978DE50}"/>
          </ac:spMkLst>
        </pc:spChg>
      </pc:sldChg>
      <pc:sldChg chg="addSp delSp modSp add mod">
        <pc:chgData name="Krishna Kant Dubey" userId="cd28fa1e1902c48d" providerId="LiveId" clId="{1A5AADD9-E36D-42EB-850B-C555EC6F6A0C}" dt="2025-08-11T12:06:46.484" v="496" actId="207"/>
        <pc:sldMkLst>
          <pc:docMk/>
          <pc:sldMk cId="2384032704" sldId="274"/>
        </pc:sldMkLst>
        <pc:spChg chg="add del mod">
          <ac:chgData name="Krishna Kant Dubey" userId="cd28fa1e1902c48d" providerId="LiveId" clId="{1A5AADD9-E36D-42EB-850B-C555EC6F6A0C}" dt="2025-08-11T11:51:10.488" v="247"/>
          <ac:spMkLst>
            <pc:docMk/>
            <pc:sldMk cId="2384032704" sldId="274"/>
            <ac:spMk id="4" creationId="{51BA6F36-03FF-B73F-0DDA-FBC89B81BE07}"/>
          </ac:spMkLst>
        </pc:spChg>
        <pc:spChg chg="add">
          <ac:chgData name="Krishna Kant Dubey" userId="cd28fa1e1902c48d" providerId="LiveId" clId="{1A5AADD9-E36D-42EB-850B-C555EC6F6A0C}" dt="2025-08-11T11:50:11.797" v="231"/>
          <ac:spMkLst>
            <pc:docMk/>
            <pc:sldMk cId="2384032704" sldId="274"/>
            <ac:spMk id="5" creationId="{E3C479D2-3A33-A930-6D4E-E0218484372F}"/>
          </ac:spMkLst>
        </pc:spChg>
        <pc:spChg chg="add">
          <ac:chgData name="Krishna Kant Dubey" userId="cd28fa1e1902c48d" providerId="LiveId" clId="{1A5AADD9-E36D-42EB-850B-C555EC6F6A0C}" dt="2025-08-11T11:50:31.483" v="232"/>
          <ac:spMkLst>
            <pc:docMk/>
            <pc:sldMk cId="2384032704" sldId="274"/>
            <ac:spMk id="6" creationId="{B80DB96D-CFF0-C44F-916C-DE03A2A8ABCB}"/>
          </ac:spMkLst>
        </pc:spChg>
        <pc:spChg chg="add del mod">
          <ac:chgData name="Krishna Kant Dubey" userId="cd28fa1e1902c48d" providerId="LiveId" clId="{1A5AADD9-E36D-42EB-850B-C555EC6F6A0C}" dt="2025-08-11T11:51:26.005" v="248" actId="478"/>
          <ac:spMkLst>
            <pc:docMk/>
            <pc:sldMk cId="2384032704" sldId="274"/>
            <ac:spMk id="7" creationId="{5ED370D4-9C83-6C21-650C-3CBD311BD229}"/>
          </ac:spMkLst>
        </pc:spChg>
        <pc:spChg chg="add del mod">
          <ac:chgData name="Krishna Kant Dubey" userId="cd28fa1e1902c48d" providerId="LiveId" clId="{1A5AADD9-E36D-42EB-850B-C555EC6F6A0C}" dt="2025-08-11T11:51:28.920" v="249"/>
          <ac:spMkLst>
            <pc:docMk/>
            <pc:sldMk cId="2384032704" sldId="274"/>
            <ac:spMk id="8" creationId="{0E87A86A-2518-7282-C811-D769196DC744}"/>
          </ac:spMkLst>
        </pc:spChg>
        <pc:spChg chg="add mod">
          <ac:chgData name="Krishna Kant Dubey" userId="cd28fa1e1902c48d" providerId="LiveId" clId="{1A5AADD9-E36D-42EB-850B-C555EC6F6A0C}" dt="2025-08-11T12:06:46.484" v="496" actId="207"/>
          <ac:spMkLst>
            <pc:docMk/>
            <pc:sldMk cId="2384032704" sldId="274"/>
            <ac:spMk id="10" creationId="{2BCB81F2-FC28-C4E0-B7B0-31EF56A44B34}"/>
          </ac:spMkLst>
        </pc:spChg>
        <pc:spChg chg="mod">
          <ac:chgData name="Krishna Kant Dubey" userId="cd28fa1e1902c48d" providerId="LiveId" clId="{1A5AADD9-E36D-42EB-850B-C555EC6F6A0C}" dt="2025-08-11T11:50:54.160" v="246" actId="20577"/>
          <ac:spMkLst>
            <pc:docMk/>
            <pc:sldMk cId="2384032704" sldId="274"/>
            <ac:spMk id="12" creationId="{3034F90D-9357-15C5-31EC-73A839729591}"/>
          </ac:spMkLst>
        </pc:spChg>
        <pc:graphicFrameChg chg="del">
          <ac:chgData name="Krishna Kant Dubey" userId="cd28fa1e1902c48d" providerId="LiveId" clId="{1A5AADD9-E36D-42EB-850B-C555EC6F6A0C}" dt="2025-08-11T11:50:00.779" v="230" actId="478"/>
          <ac:graphicFrameMkLst>
            <pc:docMk/>
            <pc:sldMk cId="2384032704" sldId="274"/>
            <ac:graphicFrameMk id="2" creationId="{D30DDE0D-3BDD-EEAD-016B-7CB58101BC61}"/>
          </ac:graphicFrameMkLst>
        </pc:graphicFrameChg>
      </pc:sldChg>
      <pc:sldChg chg="modSp add mod">
        <pc:chgData name="Krishna Kant Dubey" userId="cd28fa1e1902c48d" providerId="LiveId" clId="{1A5AADD9-E36D-42EB-850B-C555EC6F6A0C}" dt="2025-08-11T11:54:58.428" v="313" actId="207"/>
        <pc:sldMkLst>
          <pc:docMk/>
          <pc:sldMk cId="2581992404" sldId="275"/>
        </pc:sldMkLst>
        <pc:spChg chg="mod">
          <ac:chgData name="Krishna Kant Dubey" userId="cd28fa1e1902c48d" providerId="LiveId" clId="{1A5AADD9-E36D-42EB-850B-C555EC6F6A0C}" dt="2025-08-11T11:54:58.428" v="313" actId="207"/>
          <ac:spMkLst>
            <pc:docMk/>
            <pc:sldMk cId="2581992404" sldId="275"/>
            <ac:spMk id="10" creationId="{2FB464CC-2B7F-3F09-2BC6-62920C2402F5}"/>
          </ac:spMkLst>
        </pc:spChg>
        <pc:spChg chg="mod">
          <ac:chgData name="Krishna Kant Dubey" userId="cd28fa1e1902c48d" providerId="LiveId" clId="{1A5AADD9-E36D-42EB-850B-C555EC6F6A0C}" dt="2025-08-11T11:54:21.581" v="279" actId="20577"/>
          <ac:spMkLst>
            <pc:docMk/>
            <pc:sldMk cId="2581992404" sldId="275"/>
            <ac:spMk id="12" creationId="{EAAEE9F2-3394-4A1C-D987-24209C852224}"/>
          </ac:spMkLst>
        </pc:spChg>
      </pc:sldChg>
      <pc:sldChg chg="addSp delSp modSp add mod chgLayout">
        <pc:chgData name="Krishna Kant Dubey" userId="cd28fa1e1902c48d" providerId="LiveId" clId="{1A5AADD9-E36D-42EB-850B-C555EC6F6A0C}" dt="2025-08-11T12:06:37.238" v="494" actId="113"/>
        <pc:sldMkLst>
          <pc:docMk/>
          <pc:sldMk cId="3252303333" sldId="276"/>
        </pc:sldMkLst>
        <pc:spChg chg="add">
          <ac:chgData name="Krishna Kant Dubey" userId="cd28fa1e1902c48d" providerId="LiveId" clId="{1A5AADD9-E36D-42EB-850B-C555EC6F6A0C}" dt="2025-08-11T11:56:06.079" v="329"/>
          <ac:spMkLst>
            <pc:docMk/>
            <pc:sldMk cId="3252303333" sldId="276"/>
            <ac:spMk id="2" creationId="{A2CA36E8-4585-AA00-8247-58BA0BA98D3F}"/>
          </ac:spMkLst>
        </pc:spChg>
        <pc:spChg chg="add del mod ord">
          <ac:chgData name="Krishna Kant Dubey" userId="cd28fa1e1902c48d" providerId="LiveId" clId="{1A5AADD9-E36D-42EB-850B-C555EC6F6A0C}" dt="2025-08-11T11:56:36.584" v="335"/>
          <ac:spMkLst>
            <pc:docMk/>
            <pc:sldMk cId="3252303333" sldId="276"/>
            <ac:spMk id="3" creationId="{6433D0E1-B14B-63C6-F6EB-219C3020EAB0}"/>
          </ac:spMkLst>
        </pc:spChg>
        <pc:spChg chg="add mod ord">
          <ac:chgData name="Krishna Kant Dubey" userId="cd28fa1e1902c48d" providerId="LiveId" clId="{1A5AADD9-E36D-42EB-850B-C555EC6F6A0C}" dt="2025-08-11T12:06:37.238" v="494" actId="113"/>
          <ac:spMkLst>
            <pc:docMk/>
            <pc:sldMk cId="3252303333" sldId="276"/>
            <ac:spMk id="4" creationId="{316D5B50-8A9F-C7BA-30B9-1302A2AD316D}"/>
          </ac:spMkLst>
        </pc:spChg>
        <pc:spChg chg="add del">
          <ac:chgData name="Krishna Kant Dubey" userId="cd28fa1e1902c48d" providerId="LiveId" clId="{1A5AADD9-E36D-42EB-850B-C555EC6F6A0C}" dt="2025-08-11T11:57:48.764" v="377" actId="22"/>
          <ac:spMkLst>
            <pc:docMk/>
            <pc:sldMk cId="3252303333" sldId="276"/>
            <ac:spMk id="6" creationId="{1A9A222C-8B05-6C5D-BE03-F6E2332E69B6}"/>
          </ac:spMkLst>
        </pc:spChg>
        <pc:spChg chg="del mod">
          <ac:chgData name="Krishna Kant Dubey" userId="cd28fa1e1902c48d" providerId="LiveId" clId="{1A5AADD9-E36D-42EB-850B-C555EC6F6A0C}" dt="2025-08-11T11:56:16.822" v="331" actId="700"/>
          <ac:spMkLst>
            <pc:docMk/>
            <pc:sldMk cId="3252303333" sldId="276"/>
            <ac:spMk id="10" creationId="{B7D4553C-336B-7BD8-CDEE-77222D0B7170}"/>
          </ac:spMkLst>
        </pc:spChg>
        <pc:spChg chg="mod ord">
          <ac:chgData name="Krishna Kant Dubey" userId="cd28fa1e1902c48d" providerId="LiveId" clId="{1A5AADD9-E36D-42EB-850B-C555EC6F6A0C}" dt="2025-08-11T11:58:28.774" v="383" actId="14100"/>
          <ac:spMkLst>
            <pc:docMk/>
            <pc:sldMk cId="3252303333" sldId="276"/>
            <ac:spMk id="12" creationId="{8C90395B-1407-E588-EA3A-8E81BD87142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49D86A38-3EE8-3EE8-6AF2-C0DB66DB3443}"/>
              </a:ext>
            </a:extLst>
          </p:cNvPr>
          <p:cNvPicPr>
            <a:picLocks noGrp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47" y="0"/>
            <a:ext cx="121980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B0470-0F2D-8077-E42A-E519292E9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56465F9-DA35-E6F8-30C6-0A7C9E064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4F3A41-6F6A-D8C5-0898-4FADDCEA6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4421"/>
            <a:ext cx="10515600" cy="1377516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Popular Data Validation Tools</a:t>
            </a:r>
            <a:br>
              <a:rPr lang="en-IN" b="1" dirty="0">
                <a:solidFill>
                  <a:srgbClr val="C00000"/>
                </a:solidFill>
              </a:rPr>
            </a:br>
            <a:endParaRPr lang="en-IN" b="1" dirty="0">
              <a:solidFill>
                <a:srgbClr val="C00000"/>
              </a:solidFill>
            </a:endParaRP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B50F22DF-EF74-F79B-8318-1F7CAA4436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4398577"/>
              </p:ext>
            </p:extLst>
          </p:nvPr>
        </p:nvGraphicFramePr>
        <p:xfrm>
          <a:off x="838200" y="1618938"/>
          <a:ext cx="10515597" cy="46634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339715">
                  <a:extLst>
                    <a:ext uri="{9D8B030D-6E8A-4147-A177-3AD203B41FA5}">
                      <a16:colId xmlns:a16="http://schemas.microsoft.com/office/drawing/2014/main" val="3862858236"/>
                    </a:ext>
                  </a:extLst>
                </a:gridCol>
                <a:gridCol w="4670683">
                  <a:extLst>
                    <a:ext uri="{9D8B030D-6E8A-4147-A177-3AD203B41FA5}">
                      <a16:colId xmlns:a16="http://schemas.microsoft.com/office/drawing/2014/main" val="175450373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289156280"/>
                    </a:ext>
                  </a:extLst>
                </a:gridCol>
              </a:tblGrid>
              <a:tr h="363178">
                <a:tc>
                  <a:txBody>
                    <a:bodyPr/>
                    <a:lstStyle/>
                    <a:p>
                      <a:r>
                        <a:rPr lang="en-IN" dirty="0"/>
                        <a:t>Tool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Best For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023605"/>
                  </a:ext>
                </a:extLst>
              </a:tr>
              <a:tr h="6268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/>
                        <a:t>Great Expectations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Open-source tool for defining, testing, and documenting data expectations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Python-based pipelines, ETL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0717952"/>
                  </a:ext>
                </a:extLst>
              </a:tr>
              <a:tr h="6268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Deequ (by AWS)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Library for defining "unit tests" for data quality in Spark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Big data validation in Spark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5926050"/>
                  </a:ext>
                </a:extLst>
              </a:tr>
              <a:tr h="36317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Cerberus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Lightweight Python schema validator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JSON and Python dict validation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1402233"/>
                  </a:ext>
                </a:extLst>
              </a:tr>
              <a:tr h="36317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Voluptuous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Python library for validating data structures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Config files, API payloads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5053053"/>
                  </a:ext>
                </a:extLst>
              </a:tr>
              <a:tr h="6268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Atlan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Data governance platform with built-in validation workflows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Enterprise data catalogs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2379160"/>
                  </a:ext>
                </a:extLst>
              </a:tr>
              <a:tr h="6268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Talend Data Quality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GUI-based tool for profiling, cleansing, and validating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ETL and business intelligence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6747537"/>
                  </a:ext>
                </a:extLst>
              </a:tr>
              <a:tr h="6268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DataCleaner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Java-based tool for profiling and validating structured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Batch validation and cleansing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5842256"/>
                  </a:ext>
                </a:extLst>
              </a:tr>
              <a:tr h="36317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OpenRefine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Tool for cleaning and transforming messy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CSV/Excel cleanup and validation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789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077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FD91C-214C-E3D1-EC7D-4E768DD03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A4676F5-684F-EB92-45F6-A58D445E1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3034F90D-9357-15C5-31EC-73A839729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4421"/>
            <a:ext cx="10515600" cy="1377516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Key Data Validation Process</a:t>
            </a:r>
            <a:br>
              <a:rPr lang="en-IN" b="1" dirty="0">
                <a:solidFill>
                  <a:srgbClr val="C00000"/>
                </a:solidFill>
              </a:rPr>
            </a:b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BCB81F2-FC28-C4E0-B7B0-31EF56A44B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38249"/>
            <a:ext cx="10884108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FF0000"/>
                </a:solidFill>
              </a:rPr>
              <a:t>Schema Validation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2060"/>
                </a:solidFill>
              </a:rPr>
              <a:t>Ensures data conforms to expected structure: field names, types, constraints.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B050"/>
                </a:solidFill>
              </a:rPr>
              <a:t>Example: </a:t>
            </a:r>
            <a:r>
              <a:rPr lang="en-US" altLang="en-US" dirty="0" err="1">
                <a:solidFill>
                  <a:srgbClr val="002060"/>
                </a:solidFill>
              </a:rPr>
              <a:t>customer_id</a:t>
            </a:r>
            <a:r>
              <a:rPr lang="en-US" altLang="en-US" dirty="0">
                <a:solidFill>
                  <a:srgbClr val="002060"/>
                </a:solidFill>
              </a:rPr>
              <a:t> must be an integer, email must be a string.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FF0000"/>
                </a:solidFill>
              </a:rPr>
              <a:t>Format &amp; Type Checks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2060"/>
                </a:solidFill>
              </a:rPr>
              <a:t>Verifies that values match expected formats (e.g., dates as YYYY-MM-DD, phone numbers).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2060"/>
                </a:solidFill>
              </a:rPr>
              <a:t>Prevents malformed entries from breaking downstream logic.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032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7511C3-E8A4-E34D-5787-3593B8867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BE7DB0F-A3BB-278D-827A-297E6C420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EAAEE9F2-3394-4A1C-D987-24209C852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4421"/>
            <a:ext cx="10515600" cy="561643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C0000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Key Data Validation Process</a:t>
            </a:r>
            <a:br>
              <a:rPr lang="en-IN" b="1" dirty="0">
                <a:solidFill>
                  <a:srgbClr val="C00000"/>
                </a:solidFill>
              </a:rPr>
            </a:b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FB464CC-2B7F-3F09-2BC6-62920C2402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06235"/>
            <a:ext cx="10884108" cy="2821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Range &amp; Constraint Checks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Ensures values fall within acceptable ranges.</a:t>
            </a:r>
          </a:p>
          <a:p>
            <a:r>
              <a:rPr lang="en-US" dirty="0">
                <a:solidFill>
                  <a:srgbClr val="002060"/>
                </a:solidFill>
              </a:rPr>
              <a:t>Example: Age must be between 0 and 120.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Uniqueness &amp; Duplication Checks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Detects duplicate records or ensures unique keys (e.g., email, ID).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992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2DED7-B7F2-ED8C-0569-981AD9334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1A3639B-C4A2-9961-EBC3-DBC4F8DF8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8C90395B-1407-E588-EA3A-8E81BD871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Key Data Validation Process</a:t>
            </a:r>
            <a:br>
              <a:rPr lang="en-IN" b="1" dirty="0">
                <a:solidFill>
                  <a:srgbClr val="C00000"/>
                </a:solidFill>
              </a:rPr>
            </a:b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16D5B50-8A9F-C7BA-30B9-1302A2AD31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64756"/>
            <a:ext cx="9924738" cy="4673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FF0000"/>
                </a:solidFill>
              </a:rPr>
              <a:t>Cross-field Validation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2060"/>
                </a:solidFill>
              </a:rPr>
              <a:t>Validates relationships between fields.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B050"/>
                </a:solidFill>
              </a:rPr>
              <a:t>Example: </a:t>
            </a:r>
            <a:r>
              <a:rPr lang="en-US" altLang="en-US" dirty="0" err="1">
                <a:solidFill>
                  <a:srgbClr val="002060"/>
                </a:solidFill>
              </a:rPr>
              <a:t>start_date</a:t>
            </a:r>
            <a:r>
              <a:rPr lang="en-US" altLang="en-US" dirty="0">
                <a:solidFill>
                  <a:srgbClr val="002060"/>
                </a:solidFill>
              </a:rPr>
              <a:t> must be before </a:t>
            </a:r>
            <a:r>
              <a:rPr lang="en-US" altLang="en-US" dirty="0" err="1">
                <a:solidFill>
                  <a:srgbClr val="002060"/>
                </a:solidFill>
              </a:rPr>
              <a:t>end_date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Reference Integrity</a:t>
            </a:r>
          </a:p>
          <a:p>
            <a:r>
              <a:rPr lang="en-IN" dirty="0">
                <a:solidFill>
                  <a:srgbClr val="002060"/>
                </a:solidFill>
              </a:rPr>
              <a:t>Ensures foreign keys match existing records in related tables.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Real-time vs Batch Validation</a:t>
            </a:r>
          </a:p>
          <a:p>
            <a:r>
              <a:rPr lang="en-IN" b="1" dirty="0">
                <a:solidFill>
                  <a:srgbClr val="00B050"/>
                </a:solidFill>
              </a:rPr>
              <a:t>Real-time: </a:t>
            </a:r>
            <a:r>
              <a:rPr lang="en-IN" dirty="0">
                <a:solidFill>
                  <a:srgbClr val="002060"/>
                </a:solidFill>
              </a:rPr>
              <a:t>Validates data at entry (e.g., form submission).</a:t>
            </a:r>
          </a:p>
          <a:p>
            <a:r>
              <a:rPr lang="en-IN" b="1" dirty="0">
                <a:solidFill>
                  <a:srgbClr val="00B050"/>
                </a:solidFill>
              </a:rPr>
              <a:t>Batch: </a:t>
            </a:r>
            <a:r>
              <a:rPr lang="en-IN" dirty="0">
                <a:solidFill>
                  <a:srgbClr val="002060"/>
                </a:solidFill>
              </a:rPr>
              <a:t>Validates large datasets during ETL or migration.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2060"/>
                </a:solidFill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303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D71FB2-FCE9-2FCE-8867-E42F73E56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43F16E9-EEA8-E9E5-E4B9-47D17B799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A2335DAB-9B1E-D026-13A2-62C0A978D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Automation Strategies</a:t>
            </a:r>
            <a:br>
              <a:rPr lang="en-IN" b="1" dirty="0">
                <a:solidFill>
                  <a:srgbClr val="C00000"/>
                </a:solidFill>
              </a:rPr>
            </a:br>
            <a:br>
              <a:rPr lang="en-US" dirty="0">
                <a:solidFill>
                  <a:srgbClr val="C00000"/>
                </a:solidFill>
              </a:rPr>
            </a:b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CE38650-BCDD-4B4B-3956-E8EE90F919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40222"/>
            <a:ext cx="10194561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b="1" dirty="0">
                <a:solidFill>
                  <a:srgbClr val="FF0000"/>
                </a:solidFill>
              </a:rPr>
              <a:t>Python Libraries: </a:t>
            </a:r>
            <a:r>
              <a:rPr lang="en-US" altLang="en-US" dirty="0">
                <a:solidFill>
                  <a:srgbClr val="002060"/>
                </a:solidFill>
              </a:rPr>
              <a:t>Use </a:t>
            </a:r>
            <a:r>
              <a:rPr lang="en-US" altLang="en-US" dirty="0" err="1">
                <a:solidFill>
                  <a:srgbClr val="002060"/>
                </a:solidFill>
              </a:rPr>
              <a:t>pydantic</a:t>
            </a:r>
            <a:r>
              <a:rPr lang="en-US" altLang="en-US" dirty="0">
                <a:solidFill>
                  <a:srgbClr val="002060"/>
                </a:solidFill>
              </a:rPr>
              <a:t>, voluptuous, or </a:t>
            </a:r>
            <a:r>
              <a:rPr lang="en-US" altLang="en-US" dirty="0" err="1">
                <a:solidFill>
                  <a:srgbClr val="002060"/>
                </a:solidFill>
              </a:rPr>
              <a:t>cerberus</a:t>
            </a:r>
            <a:r>
              <a:rPr lang="en-US" altLang="en-US" dirty="0">
                <a:solidFill>
                  <a:srgbClr val="002060"/>
                </a:solidFill>
              </a:rPr>
              <a:t> for </a:t>
            </a:r>
            <a:r>
              <a:rPr lang="en-US" altLang="en-US" b="1" dirty="0">
                <a:solidFill>
                  <a:srgbClr val="002060"/>
                </a:solidFill>
              </a:rPr>
              <a:t>API and 	form validation</a:t>
            </a:r>
            <a:r>
              <a:rPr lang="en-US" altLang="en-US" dirty="0">
                <a:solidFill>
                  <a:srgbClr val="002060"/>
                </a:solidFill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b="1" dirty="0">
                <a:solidFill>
                  <a:srgbClr val="FF0000"/>
                </a:solidFill>
              </a:rPr>
              <a:t>ETL Pipelines: </a:t>
            </a:r>
            <a:r>
              <a:rPr lang="en-US" altLang="en-US" dirty="0">
                <a:solidFill>
                  <a:srgbClr val="002060"/>
                </a:solidFill>
              </a:rPr>
              <a:t>Integrate validation steps using tools like Talend or 	Great Expectations.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b="1" dirty="0">
                <a:solidFill>
                  <a:srgbClr val="FF0000"/>
                </a:solidFill>
              </a:rPr>
              <a:t>Cloud Services: </a:t>
            </a:r>
            <a:r>
              <a:rPr lang="en-US" altLang="en-US" b="1" dirty="0">
                <a:solidFill>
                  <a:srgbClr val="002060"/>
                </a:solidFill>
              </a:rPr>
              <a:t>AWS Glue </a:t>
            </a:r>
            <a:r>
              <a:rPr lang="en-US" altLang="en-US" dirty="0">
                <a:solidFill>
                  <a:srgbClr val="002060"/>
                </a:solidFill>
              </a:rPr>
              <a:t>and </a:t>
            </a:r>
            <a:r>
              <a:rPr lang="en-US" altLang="en-US" b="1" dirty="0">
                <a:solidFill>
                  <a:srgbClr val="002060"/>
                </a:solidFill>
              </a:rPr>
              <a:t>Azure Data Factory support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b="1" dirty="0">
                <a:solidFill>
                  <a:srgbClr val="002060"/>
                </a:solidFill>
              </a:rPr>
              <a:t>	rule-based validation</a:t>
            </a:r>
            <a:r>
              <a:rPr lang="en-US" altLang="en-US" dirty="0">
                <a:solidFill>
                  <a:srgbClr val="002060"/>
                </a:solidFill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b="1" dirty="0">
                <a:solidFill>
                  <a:srgbClr val="FF0000"/>
                </a:solidFill>
              </a:rPr>
              <a:t>CI/CD Integration: </a:t>
            </a:r>
            <a:r>
              <a:rPr lang="en-US" altLang="en-US" dirty="0">
                <a:solidFill>
                  <a:srgbClr val="002060"/>
                </a:solidFill>
              </a:rPr>
              <a:t>Run validation tests during deployment to catch 	schema drift or data anomalies.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07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20C8-C696-8712-6B14-34CA50EE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C4CBFF-7920-70C0-A06E-0C70678C0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BED996-97FE-4465-A247-9E0741B6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64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3914274"/>
          </a:xfrm>
        </p:spPr>
        <p:txBody>
          <a:bodyPr>
            <a:normAutofit/>
          </a:bodyPr>
          <a:lstStyle/>
          <a:p>
            <a:r>
              <a:rPr lang="en-IN" sz="6000" b="1" dirty="0">
                <a:solidFill>
                  <a:srgbClr val="C00000"/>
                </a:solidFill>
              </a:rPr>
              <a:t>Data Validation</a:t>
            </a: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9853"/>
            <a:ext cx="10515600" cy="3947109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Describe the purpose of metadata</a:t>
            </a:r>
          </a:p>
          <a:p>
            <a:r>
              <a:rPr lang="en-US" b="1" dirty="0">
                <a:solidFill>
                  <a:srgbClr val="002060"/>
                </a:solidFill>
              </a:rPr>
              <a:t>Describe various Data validation tools and processes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982F0-5BEB-0DA0-6FD8-FAFF88501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9653A5-7931-8721-C0FF-C3C586F4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4221AC7-70EF-3E78-7957-84141B5AD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0863"/>
            <a:ext cx="10515600" cy="117107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Metadata</a:t>
            </a: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CAB42-7D2A-6EDC-C435-EECC86B0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3752"/>
            <a:ext cx="10515600" cy="4273212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What Is Metadata?</a:t>
            </a:r>
          </a:p>
          <a:p>
            <a:r>
              <a:rPr lang="en-IN" b="1" dirty="0">
                <a:solidFill>
                  <a:srgbClr val="002060"/>
                </a:solidFill>
              </a:rPr>
              <a:t>Purpose of Metadata</a:t>
            </a:r>
          </a:p>
          <a:p>
            <a:r>
              <a:rPr lang="en-IN" b="1" dirty="0">
                <a:solidFill>
                  <a:srgbClr val="002060"/>
                </a:solidFill>
              </a:rPr>
              <a:t>Types of Metadata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4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8C305C-24EE-E6F8-ADA7-B19A4F874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9527F4D-69E3-6DB3-E2B6-BF17C7CE5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ADD7F852-FFC2-6626-3163-8EA32EBA7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0863"/>
            <a:ext cx="10515600" cy="1171073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What Is Metadata?</a:t>
            </a:r>
            <a:br>
              <a:rPr lang="en-IN" b="1" dirty="0">
                <a:solidFill>
                  <a:srgbClr val="C00000"/>
                </a:solidFill>
              </a:rPr>
            </a:br>
            <a:br>
              <a:rPr lang="en-US" dirty="0">
                <a:solidFill>
                  <a:srgbClr val="C00000"/>
                </a:solidFill>
              </a:rPr>
            </a:b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4FDDB-07B4-54F0-DC21-901EF29BF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1937"/>
            <a:ext cx="10515600" cy="3915026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Metadata</a:t>
            </a:r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</a:rPr>
              <a:t>refers to descriptive information that provides context about a data asset—such as its origin, structure, meaning, and usage.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868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D4B6E0-C5BA-CB55-778C-9D049B45E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083273A-37B0-B5B0-91F8-4A2488DF2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36ACB15D-57F4-4F19-9B5B-D2DB2B64D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0863"/>
            <a:ext cx="10515600" cy="1171073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Purpose of Metadata</a:t>
            </a:r>
            <a:br>
              <a:rPr lang="en-IN" b="1" dirty="0">
                <a:solidFill>
                  <a:srgbClr val="002060"/>
                </a:solidFill>
              </a:rPr>
            </a:b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4B42E-06A6-42C1-030F-BFF7E9549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8839"/>
            <a:ext cx="10515600" cy="386746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Data Discovery</a:t>
            </a:r>
          </a:p>
          <a:p>
            <a:pPr lvl="1"/>
            <a:r>
              <a:rPr lang="en-US" sz="2800" dirty="0">
                <a:solidFill>
                  <a:srgbClr val="002060"/>
                </a:solidFill>
              </a:rPr>
              <a:t>Helps users find relevant datasets by describing content, keywords, and categories.</a:t>
            </a:r>
          </a:p>
          <a:p>
            <a:pPr lvl="1"/>
            <a:r>
              <a:rPr lang="en-US" sz="2800" dirty="0">
                <a:solidFill>
                  <a:srgbClr val="002060"/>
                </a:solidFill>
              </a:rPr>
              <a:t>Enables searchability in data catalogs and repositories.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Data Understanding</a:t>
            </a:r>
          </a:p>
          <a:p>
            <a:pPr lvl="1"/>
            <a:r>
              <a:rPr lang="en-US" sz="2800" dirty="0">
                <a:solidFill>
                  <a:srgbClr val="002060"/>
                </a:solidFill>
              </a:rPr>
              <a:t>Explains what each field means, its format, units, and relationships.</a:t>
            </a:r>
          </a:p>
          <a:p>
            <a:pPr lvl="1"/>
            <a:r>
              <a:rPr lang="en-US" sz="2800" dirty="0">
                <a:solidFill>
                  <a:srgbClr val="002060"/>
                </a:solidFill>
              </a:rPr>
              <a:t>Clarifies how data was collected, transformed, and validated</a:t>
            </a:r>
            <a:endParaRPr lang="en-IN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338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6E7ED3-CACC-8D9C-FE26-B0228BA94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471195E-15D5-C74E-B705-CBAE78F1F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D46473B1-77C8-8381-600F-2138BB8D2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0863"/>
            <a:ext cx="10515600" cy="1171073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Purpose of Metadata</a:t>
            </a:r>
            <a:br>
              <a:rPr lang="en-IN" b="1" dirty="0">
                <a:solidFill>
                  <a:srgbClr val="002060"/>
                </a:solidFill>
              </a:rPr>
            </a:b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B75395-CB6C-0E89-653C-F41F4D317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8839"/>
            <a:ext cx="10515600" cy="386746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Data Governance &amp; Compliance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sz="2800" dirty="0">
                <a:solidFill>
                  <a:srgbClr val="002060"/>
                </a:solidFill>
              </a:rPr>
              <a:t>Tracks ownership, access rights, and regulatory constraints (e.g., GDPR tags).</a:t>
            </a:r>
          </a:p>
          <a:p>
            <a:pPr lvl="1"/>
            <a:r>
              <a:rPr lang="en-US" sz="2800" dirty="0">
                <a:solidFill>
                  <a:srgbClr val="002060"/>
                </a:solidFill>
              </a:rPr>
              <a:t>Supports audit trails and lineage tracking.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Data Quality &amp; Integrity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sz="2800" dirty="0">
                <a:solidFill>
                  <a:srgbClr val="002060"/>
                </a:solidFill>
              </a:rPr>
              <a:t>Includes timestamps, versioning, and validation rules.</a:t>
            </a:r>
          </a:p>
          <a:p>
            <a:pPr lvl="1"/>
            <a:r>
              <a:rPr lang="en-US" sz="2800" dirty="0">
                <a:solidFill>
                  <a:srgbClr val="002060"/>
                </a:solidFill>
              </a:rPr>
              <a:t>Helps detect anomalies, duplicates, or outdated records.</a:t>
            </a:r>
          </a:p>
        </p:txBody>
      </p:sp>
    </p:spTree>
    <p:extLst>
      <p:ext uri="{BB962C8B-B14F-4D97-AF65-F5344CB8AC3E}">
        <p14:creationId xmlns:p14="http://schemas.microsoft.com/office/powerpoint/2010/main" val="1051801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8A6F5F-6879-255C-6D02-C84AEC2AD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6498FC9-7AE1-1C82-C0DB-1186707FD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7C686B13-DCA7-5F03-B32D-1DB0560F9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0863"/>
            <a:ext cx="10515600" cy="1171073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Purpose of Metadata</a:t>
            </a:r>
            <a:br>
              <a:rPr lang="en-IN" b="1" dirty="0">
                <a:solidFill>
                  <a:srgbClr val="002060"/>
                </a:solidFill>
              </a:rPr>
            </a:b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762632-D7F0-5A61-5F64-47AA87AA9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8839"/>
            <a:ext cx="10515600" cy="3867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Interoperability</a:t>
            </a:r>
          </a:p>
          <a:p>
            <a:r>
              <a:rPr lang="en-US" dirty="0">
                <a:solidFill>
                  <a:srgbClr val="002060"/>
                </a:solidFill>
              </a:rPr>
              <a:t>Standardized metadata enables integration across systems, APIs, and platforms.</a:t>
            </a:r>
          </a:p>
          <a:p>
            <a:r>
              <a:rPr lang="en-US" dirty="0">
                <a:solidFill>
                  <a:srgbClr val="002060"/>
                </a:solidFill>
              </a:rPr>
              <a:t>Facilitates schema mapping and ETL processes.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Automation &amp; AI</a:t>
            </a:r>
          </a:p>
          <a:p>
            <a:r>
              <a:rPr lang="en-US" dirty="0">
                <a:solidFill>
                  <a:srgbClr val="002060"/>
                </a:solidFill>
              </a:rPr>
              <a:t>AI systems use metadata to understand context, apply correct models, and automate workflows.</a:t>
            </a:r>
          </a:p>
          <a:p>
            <a:r>
              <a:rPr lang="en-US" dirty="0">
                <a:solidFill>
                  <a:srgbClr val="002060"/>
                </a:solidFill>
              </a:rPr>
              <a:t>Enables intelligent indexing, tagging, and recommendation systems.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504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585D8-B2BE-8748-2402-F299E8C261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5B6A957-7A59-6289-EA55-83171B03C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7A94D88-AEF0-3B1A-A819-51C06AA1B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0863"/>
            <a:ext cx="10515600" cy="692967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Types of Metadata</a:t>
            </a:r>
            <a:br>
              <a:rPr lang="en-IN" b="1" dirty="0">
                <a:solidFill>
                  <a:srgbClr val="002060"/>
                </a:solidFill>
              </a:rPr>
            </a:br>
            <a:endParaRPr lang="en-IN" b="1" dirty="0">
              <a:solidFill>
                <a:srgbClr val="C00000"/>
              </a:solidFill>
            </a:endParaRP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F232DB7D-E4D0-8FE8-3AFA-E2FA75F7DA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8010100"/>
              </p:ext>
            </p:extLst>
          </p:nvPr>
        </p:nvGraphicFramePr>
        <p:xfrm>
          <a:off x="838200" y="1825625"/>
          <a:ext cx="10515597" cy="22250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369695">
                  <a:extLst>
                    <a:ext uri="{9D8B030D-6E8A-4147-A177-3AD203B41FA5}">
                      <a16:colId xmlns:a16="http://schemas.microsoft.com/office/drawing/2014/main" val="1258740395"/>
                    </a:ext>
                  </a:extLst>
                </a:gridCol>
                <a:gridCol w="4317167">
                  <a:extLst>
                    <a:ext uri="{9D8B030D-6E8A-4147-A177-3AD203B41FA5}">
                      <a16:colId xmlns:a16="http://schemas.microsoft.com/office/drawing/2014/main" val="1740408615"/>
                    </a:ext>
                  </a:extLst>
                </a:gridCol>
                <a:gridCol w="3828735">
                  <a:extLst>
                    <a:ext uri="{9D8B030D-6E8A-4147-A177-3AD203B41FA5}">
                      <a16:colId xmlns:a16="http://schemas.microsoft.com/office/drawing/2014/main" val="3826687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717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Descriptive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the data is about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Title, author, keywords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74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Structural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the data is organized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Table schema, file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833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Administrative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Who owns it, how it’s managed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Access rights, creation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768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Statistical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Summary metrics and distributions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Mean, standard deviation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654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Provenance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Where the data came from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Source system, transformation steps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057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2831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670</Words>
  <Application>Microsoft Office PowerPoint</Application>
  <PresentationFormat>Widescreen</PresentationFormat>
  <Paragraphs>109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Data Validation</vt:lpstr>
      <vt:lpstr>Agenda</vt:lpstr>
      <vt:lpstr>Metadata </vt:lpstr>
      <vt:lpstr> What Is Metadata?  </vt:lpstr>
      <vt:lpstr>Purpose of Metadata </vt:lpstr>
      <vt:lpstr>Purpose of Metadata </vt:lpstr>
      <vt:lpstr>Purpose of Metadata </vt:lpstr>
      <vt:lpstr> Types of Metadata </vt:lpstr>
      <vt:lpstr>Popular Data Validation Tools </vt:lpstr>
      <vt:lpstr>Key Data Validation Process </vt:lpstr>
      <vt:lpstr> Key Data Validation Process </vt:lpstr>
      <vt:lpstr>   Key Data Validation Process </vt:lpstr>
      <vt:lpstr>   Automation Strategies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5</cp:revision>
  <dcterms:created xsi:type="dcterms:W3CDTF">2025-07-24T12:12:41Z</dcterms:created>
  <dcterms:modified xsi:type="dcterms:W3CDTF">2025-08-11T12:07:20Z</dcterms:modified>
</cp:coreProperties>
</file>