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35B2DD2D-119F-43D9-9DB9-2B20BADECD74}"/>
    <pc:docChg chg="custSel addSld delSld modSld">
      <pc:chgData name="Krishna Kant Dubey" userId="cd28fa1e1902c48d" providerId="LiveId" clId="{35B2DD2D-119F-43D9-9DB9-2B20BADECD74}" dt="2025-08-11T12:30:58.347" v="373" actId="113"/>
      <pc:docMkLst>
        <pc:docMk/>
      </pc:docMkLst>
      <pc:sldChg chg="modSp mod">
        <pc:chgData name="Krishna Kant Dubey" userId="cd28fa1e1902c48d" providerId="LiveId" clId="{35B2DD2D-119F-43D9-9DB9-2B20BADECD74}" dt="2025-08-11T12:09:35.308" v="10" actId="20577"/>
        <pc:sldMkLst>
          <pc:docMk/>
          <pc:sldMk cId="1080327146" sldId="256"/>
        </pc:sldMkLst>
        <pc:spChg chg="mod">
          <ac:chgData name="Krishna Kant Dubey" userId="cd28fa1e1902c48d" providerId="LiveId" clId="{35B2DD2D-119F-43D9-9DB9-2B20BADECD74}" dt="2025-08-11T12:09:35.308" v="10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35B2DD2D-119F-43D9-9DB9-2B20BADECD74}" dt="2025-08-11T08:26:27.274" v="0"/>
        <pc:sldMkLst>
          <pc:docMk/>
          <pc:sldMk cId="2381247086" sldId="257"/>
        </pc:sldMkLst>
        <pc:picChg chg="add mod">
          <ac:chgData name="Krishna Kant Dubey" userId="cd28fa1e1902c48d" providerId="LiveId" clId="{35B2DD2D-119F-43D9-9DB9-2B20BADECD74}" dt="2025-08-11T08:26:27.274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35B2DD2D-119F-43D9-9DB9-2B20BADECD74}" dt="2025-08-11T12:08:34.914" v="5" actId="207"/>
        <pc:sldMkLst>
          <pc:docMk/>
          <pc:sldMk cId="2701513036" sldId="259"/>
        </pc:sldMkLst>
        <pc:spChg chg="mod">
          <ac:chgData name="Krishna Kant Dubey" userId="cd28fa1e1902c48d" providerId="LiveId" clId="{35B2DD2D-119F-43D9-9DB9-2B20BADECD74}" dt="2025-08-11T12:08:34.914" v="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35B2DD2D-119F-43D9-9DB9-2B20BADECD74}" dt="2025-08-11T12:10:16.689" v="11" actId="2696"/>
        <pc:sldMkLst>
          <pc:docMk/>
          <pc:sldMk cId="131540703" sldId="260"/>
        </pc:sldMkLst>
      </pc:sldChg>
      <pc:sldChg chg="del">
        <pc:chgData name="Krishna Kant Dubey" userId="cd28fa1e1902c48d" providerId="LiveId" clId="{35B2DD2D-119F-43D9-9DB9-2B20BADECD74}" dt="2025-08-11T12:10:16.689" v="11" actId="2696"/>
        <pc:sldMkLst>
          <pc:docMk/>
          <pc:sldMk cId="1248854694" sldId="262"/>
        </pc:sldMkLst>
      </pc:sldChg>
      <pc:sldChg chg="modSp add mod chgLayout">
        <pc:chgData name="Krishna Kant Dubey" userId="cd28fa1e1902c48d" providerId="LiveId" clId="{35B2DD2D-119F-43D9-9DB9-2B20BADECD74}" dt="2025-08-11T12:27:41.170" v="336" actId="113"/>
        <pc:sldMkLst>
          <pc:docMk/>
          <pc:sldMk cId="2406135143" sldId="262"/>
        </pc:sldMkLst>
        <pc:spChg chg="mod ord">
          <ac:chgData name="Krishna Kant Dubey" userId="cd28fa1e1902c48d" providerId="LiveId" clId="{35B2DD2D-119F-43D9-9DB9-2B20BADECD74}" dt="2025-08-11T12:15:44.393" v="19" actId="207"/>
          <ac:spMkLst>
            <pc:docMk/>
            <pc:sldMk cId="2406135143" sldId="262"/>
            <ac:spMk id="12" creationId="{44784F89-90BF-F5C1-9D91-3C91822DC362}"/>
          </ac:spMkLst>
        </pc:spChg>
        <pc:spChg chg="mod ord">
          <ac:chgData name="Krishna Kant Dubey" userId="cd28fa1e1902c48d" providerId="LiveId" clId="{35B2DD2D-119F-43D9-9DB9-2B20BADECD74}" dt="2025-08-11T12:27:41.170" v="336" actId="113"/>
          <ac:spMkLst>
            <pc:docMk/>
            <pc:sldMk cId="2406135143" sldId="262"/>
            <ac:spMk id="13" creationId="{7864D19D-BA13-5B0A-D05B-F92EB1794135}"/>
          </ac:spMkLst>
        </pc:spChg>
      </pc:sldChg>
      <pc:sldChg chg="del">
        <pc:chgData name="Krishna Kant Dubey" userId="cd28fa1e1902c48d" providerId="LiveId" clId="{35B2DD2D-119F-43D9-9DB9-2B20BADECD74}" dt="2025-08-11T12:10:16.689" v="11" actId="2696"/>
        <pc:sldMkLst>
          <pc:docMk/>
          <pc:sldMk cId="2329110552" sldId="263"/>
        </pc:sldMkLst>
      </pc:sldChg>
      <pc:sldChg chg="add del">
        <pc:chgData name="Krishna Kant Dubey" userId="cd28fa1e1902c48d" providerId="LiveId" clId="{35B2DD2D-119F-43D9-9DB9-2B20BADECD74}" dt="2025-08-11T12:17:06.328" v="42" actId="2696"/>
        <pc:sldMkLst>
          <pc:docMk/>
          <pc:sldMk cId="2958001010" sldId="263"/>
        </pc:sldMkLst>
      </pc:sldChg>
      <pc:sldChg chg="addSp delSp modSp add mod">
        <pc:chgData name="Krishna Kant Dubey" userId="cd28fa1e1902c48d" providerId="LiveId" clId="{35B2DD2D-119F-43D9-9DB9-2B20BADECD74}" dt="2025-08-11T12:30:58.347" v="373" actId="113"/>
        <pc:sldMkLst>
          <pc:docMk/>
          <pc:sldMk cId="3992793732" sldId="263"/>
        </pc:sldMkLst>
        <pc:spChg chg="mod">
          <ac:chgData name="Krishna Kant Dubey" userId="cd28fa1e1902c48d" providerId="LiveId" clId="{35B2DD2D-119F-43D9-9DB9-2B20BADECD74}" dt="2025-08-11T12:17:28.332" v="45" actId="20577"/>
          <ac:spMkLst>
            <pc:docMk/>
            <pc:sldMk cId="3992793732" sldId="263"/>
            <ac:spMk id="12" creationId="{CFF606B1-E033-A653-2143-8A953CBB1F75}"/>
          </ac:spMkLst>
        </pc:spChg>
        <pc:spChg chg="del mod">
          <ac:chgData name="Krishna Kant Dubey" userId="cd28fa1e1902c48d" providerId="LiveId" clId="{35B2DD2D-119F-43D9-9DB9-2B20BADECD74}" dt="2025-08-11T12:17:58.027" v="48" actId="3680"/>
          <ac:spMkLst>
            <pc:docMk/>
            <pc:sldMk cId="3992793732" sldId="263"/>
            <ac:spMk id="13" creationId="{7DC753BB-4B2B-7C01-F60A-EEA98B6F0ED5}"/>
          </ac:spMkLst>
        </pc:spChg>
        <pc:graphicFrameChg chg="add mod ord modGraphic">
          <ac:chgData name="Krishna Kant Dubey" userId="cd28fa1e1902c48d" providerId="LiveId" clId="{35B2DD2D-119F-43D9-9DB9-2B20BADECD74}" dt="2025-08-11T12:30:58.347" v="373" actId="113"/>
          <ac:graphicFrameMkLst>
            <pc:docMk/>
            <pc:sldMk cId="3992793732" sldId="263"/>
            <ac:graphicFrameMk id="2" creationId="{620CBC36-CDAD-3C8E-4EAF-4218890BBF82}"/>
          </ac:graphicFrameMkLst>
        </pc:graphicFrameChg>
      </pc:sldChg>
      <pc:sldChg chg="del">
        <pc:chgData name="Krishna Kant Dubey" userId="cd28fa1e1902c48d" providerId="LiveId" clId="{35B2DD2D-119F-43D9-9DB9-2B20BADECD74}" dt="2025-08-11T12:10:16.689" v="11" actId="2696"/>
        <pc:sldMkLst>
          <pc:docMk/>
          <pc:sldMk cId="3334215418" sldId="264"/>
        </pc:sldMkLst>
      </pc:sldChg>
      <pc:sldChg chg="addSp delSp modSp add mod">
        <pc:chgData name="Krishna Kant Dubey" userId="cd28fa1e1902c48d" providerId="LiveId" clId="{35B2DD2D-119F-43D9-9DB9-2B20BADECD74}" dt="2025-08-11T12:26:32.116" v="330" actId="14100"/>
        <pc:sldMkLst>
          <pc:docMk/>
          <pc:sldMk cId="3521910365" sldId="264"/>
        </pc:sldMkLst>
        <pc:spChg chg="add mod">
          <ac:chgData name="Krishna Kant Dubey" userId="cd28fa1e1902c48d" providerId="LiveId" clId="{35B2DD2D-119F-43D9-9DB9-2B20BADECD74}" dt="2025-08-11T12:26:32.116" v="330" actId="14100"/>
          <ac:spMkLst>
            <pc:docMk/>
            <pc:sldMk cId="3521910365" sldId="264"/>
            <ac:spMk id="4" creationId="{CB14F621-BF2E-E118-3E29-2DE59280F737}"/>
          </ac:spMkLst>
        </pc:spChg>
        <pc:spChg chg="mod">
          <ac:chgData name="Krishna Kant Dubey" userId="cd28fa1e1902c48d" providerId="LiveId" clId="{35B2DD2D-119F-43D9-9DB9-2B20BADECD74}" dt="2025-08-11T12:25:13.632" v="309" actId="20577"/>
          <ac:spMkLst>
            <pc:docMk/>
            <pc:sldMk cId="3521910365" sldId="264"/>
            <ac:spMk id="12" creationId="{2B12230C-3DE9-B45D-0DB7-AD0270D5C6DC}"/>
          </ac:spMkLst>
        </pc:spChg>
        <pc:graphicFrameChg chg="del">
          <ac:chgData name="Krishna Kant Dubey" userId="cd28fa1e1902c48d" providerId="LiveId" clId="{35B2DD2D-119F-43D9-9DB9-2B20BADECD74}" dt="2025-08-11T12:25:03.264" v="307" actId="478"/>
          <ac:graphicFrameMkLst>
            <pc:docMk/>
            <pc:sldMk cId="3521910365" sldId="264"/>
            <ac:graphicFrameMk id="2" creationId="{54423F2D-ED59-3F5E-28B2-9069264A1F89}"/>
          </ac:graphicFrameMkLst>
        </pc:graphicFrameChg>
      </pc:sldChg>
      <pc:sldChg chg="del">
        <pc:chgData name="Krishna Kant Dubey" userId="cd28fa1e1902c48d" providerId="LiveId" clId="{35B2DD2D-119F-43D9-9DB9-2B20BADECD74}" dt="2025-08-11T12:10:16.689" v="11" actId="2696"/>
        <pc:sldMkLst>
          <pc:docMk/>
          <pc:sldMk cId="1195287565" sldId="265"/>
        </pc:sldMkLst>
      </pc:sldChg>
      <pc:sldChg chg="addSp delSp modSp add mod chgLayout">
        <pc:chgData name="Krishna Kant Dubey" userId="cd28fa1e1902c48d" providerId="LiveId" clId="{35B2DD2D-119F-43D9-9DB9-2B20BADECD74}" dt="2025-08-11T12:30:32.903" v="372" actId="207"/>
        <pc:sldMkLst>
          <pc:docMk/>
          <pc:sldMk cId="3656089279" sldId="265"/>
        </pc:sldMkLst>
        <pc:spChg chg="add mod ord">
          <ac:chgData name="Krishna Kant Dubey" userId="cd28fa1e1902c48d" providerId="LiveId" clId="{35B2DD2D-119F-43D9-9DB9-2B20BADECD74}" dt="2025-08-11T12:30:32.903" v="372" actId="207"/>
          <ac:spMkLst>
            <pc:docMk/>
            <pc:sldMk cId="3656089279" sldId="265"/>
            <ac:spMk id="2" creationId="{2C343FAA-DA83-5FF3-5110-8B2B20C77CB1}"/>
          </ac:spMkLst>
        </pc:spChg>
        <pc:spChg chg="del mod">
          <ac:chgData name="Krishna Kant Dubey" userId="cd28fa1e1902c48d" providerId="LiveId" clId="{35B2DD2D-119F-43D9-9DB9-2B20BADECD74}" dt="2025-08-11T12:28:31.170" v="337"/>
          <ac:spMkLst>
            <pc:docMk/>
            <pc:sldMk cId="3656089279" sldId="265"/>
            <ac:spMk id="4" creationId="{512D104D-B875-89E9-D42E-106E665EAF4A}"/>
          </ac:spMkLst>
        </pc:spChg>
        <pc:spChg chg="mod ord">
          <ac:chgData name="Krishna Kant Dubey" userId="cd28fa1e1902c48d" providerId="LiveId" clId="{35B2DD2D-119F-43D9-9DB9-2B20BADECD74}" dt="2025-08-11T12:28:52.879" v="339" actId="700"/>
          <ac:spMkLst>
            <pc:docMk/>
            <pc:sldMk cId="3656089279" sldId="265"/>
            <ac:spMk id="12" creationId="{487661DA-F0BA-385B-2CB4-3242A4453AD3}"/>
          </ac:spMkLst>
        </pc:spChg>
      </pc:sldChg>
      <pc:sldChg chg="del">
        <pc:chgData name="Krishna Kant Dubey" userId="cd28fa1e1902c48d" providerId="LiveId" clId="{35B2DD2D-119F-43D9-9DB9-2B20BADECD74}" dt="2025-08-11T12:10:16.689" v="11" actId="2696"/>
        <pc:sldMkLst>
          <pc:docMk/>
          <pc:sldMk cId="1370868504" sldId="266"/>
        </pc:sldMkLst>
      </pc:sldChg>
      <pc:sldChg chg="del">
        <pc:chgData name="Krishna Kant Dubey" userId="cd28fa1e1902c48d" providerId="LiveId" clId="{35B2DD2D-119F-43D9-9DB9-2B20BADECD74}" dt="2025-08-11T12:10:16.689" v="11" actId="2696"/>
        <pc:sldMkLst>
          <pc:docMk/>
          <pc:sldMk cId="133794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Organize and map metadata as per the needs of the analysis</a:t>
            </a:r>
          </a:p>
          <a:p>
            <a:r>
              <a:rPr lang="en-US" b="1" dirty="0">
                <a:solidFill>
                  <a:srgbClr val="002060"/>
                </a:solidFill>
              </a:rPr>
              <a:t>Perform data profiling for data quality assessment and validation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F26B6-B2B1-010E-CD4D-1CA0CE96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36619E-7403-9D93-F5DA-01E2BAF45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4784F89-90BF-F5C1-9D91-3C91822D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the Analytical Goals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64D19D-BA13-5B0A-D05B-F92EB179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Before mapping metadata</a:t>
            </a:r>
            <a:r>
              <a:rPr lang="en-US" dirty="0">
                <a:solidFill>
                  <a:srgbClr val="002060"/>
                </a:solidFill>
              </a:rPr>
              <a:t>, clarify:</a:t>
            </a:r>
          </a:p>
          <a:p>
            <a:r>
              <a:rPr lang="en-US" dirty="0">
                <a:solidFill>
                  <a:srgbClr val="002060"/>
                </a:solidFill>
              </a:rPr>
              <a:t>What questions are you trying to answer?</a:t>
            </a:r>
          </a:p>
          <a:p>
            <a:r>
              <a:rPr lang="en-US" dirty="0">
                <a:solidFill>
                  <a:srgbClr val="002060"/>
                </a:solidFill>
              </a:rPr>
              <a:t>What variables are relevant?</a:t>
            </a:r>
          </a:p>
          <a:p>
            <a:r>
              <a:rPr lang="en-US" dirty="0">
                <a:solidFill>
                  <a:srgbClr val="002060"/>
                </a:solidFill>
              </a:rPr>
              <a:t>What transformations or aggregations are needed?</a:t>
            </a:r>
          </a:p>
        </p:txBody>
      </p:sp>
    </p:spTree>
    <p:extLst>
      <p:ext uri="{BB962C8B-B14F-4D97-AF65-F5344CB8AC3E}">
        <p14:creationId xmlns:p14="http://schemas.microsoft.com/office/powerpoint/2010/main" val="24061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44AE5-12F3-1CF1-B3D5-C7A87F439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184F12-FAE4-9D58-4A3D-81A089C8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FF606B1-E033-A653-2143-8A953CBB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Identify Core Metadata Elements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20CBC36-CDAD-3C8E-4EAF-4218890BB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41913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519597">
                  <a:extLst>
                    <a:ext uri="{9D8B030D-6E8A-4147-A177-3AD203B41FA5}">
                      <a16:colId xmlns:a16="http://schemas.microsoft.com/office/drawing/2014/main" val="439825138"/>
                    </a:ext>
                  </a:extLst>
                </a:gridCol>
                <a:gridCol w="3612629">
                  <a:extLst>
                    <a:ext uri="{9D8B030D-6E8A-4147-A177-3AD203B41FA5}">
                      <a16:colId xmlns:a16="http://schemas.microsoft.com/office/drawing/2014/main" val="3128106805"/>
                    </a:ext>
                  </a:extLst>
                </a:gridCol>
                <a:gridCol w="4383371">
                  <a:extLst>
                    <a:ext uri="{9D8B030D-6E8A-4147-A177-3AD203B41FA5}">
                      <a16:colId xmlns:a16="http://schemas.microsoft.com/office/drawing/2014/main" val="539051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Metadata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Descriptive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the data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r>
                        <a:rPr lang="en-IN" dirty="0"/>
                        <a:t>, region, </a:t>
                      </a:r>
                      <a:r>
                        <a:rPr lang="en-IN" dirty="0" err="1"/>
                        <a:t>signup_date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38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Structural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the data is organized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Table name: Customers, format: 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85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Administrative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owns it, when it was updated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Owner:Data</a:t>
                      </a:r>
                      <a:r>
                        <a:rPr lang="en-IN" dirty="0"/>
                        <a:t> team, Last Updated:2025-08-11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05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Statistical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 Session Duration, null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46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Provenance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Where it came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Source: CRM API, ETL </a:t>
                      </a:r>
                      <a:r>
                        <a:rPr lang="en-IN" dirty="0" err="1"/>
                        <a:t>Pipeline:Airflow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12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79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7E5C5-6711-50FC-4F63-E81FA61B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3CB0947-480C-B5A3-221A-0E0ED921F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B12230C-3DE9-B45D-0DB7-AD0270D5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Store and Access Metadata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4F621-BF2E-E118-3E29-2DE59280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541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In Code</a:t>
            </a:r>
            <a:r>
              <a:rPr lang="en-IN" dirty="0">
                <a:solidFill>
                  <a:srgbClr val="002060"/>
                </a:solidFill>
              </a:rPr>
              <a:t>: Use Python dictionaries or YAML/JSON files.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In Database: </a:t>
            </a:r>
            <a:r>
              <a:rPr lang="en-IN" dirty="0">
                <a:solidFill>
                  <a:srgbClr val="002060"/>
                </a:solidFill>
              </a:rPr>
              <a:t>Create a  table or use a metadata </a:t>
            </a:r>
            <a:r>
              <a:rPr lang="en-IN" dirty="0" err="1">
                <a:solidFill>
                  <a:srgbClr val="002060"/>
                </a:solidFill>
              </a:rPr>
              <a:t>catalog</a:t>
            </a:r>
            <a:r>
              <a:rPr lang="en-IN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In Cloud: </a:t>
            </a:r>
            <a:r>
              <a:rPr lang="en-IN" dirty="0">
                <a:solidFill>
                  <a:srgbClr val="002060"/>
                </a:solidFill>
              </a:rPr>
              <a:t>Use AWS Glue Data </a:t>
            </a:r>
            <a:r>
              <a:rPr lang="en-IN" dirty="0" err="1">
                <a:solidFill>
                  <a:srgbClr val="002060"/>
                </a:solidFill>
              </a:rPr>
              <a:t>Catalog</a:t>
            </a:r>
            <a:r>
              <a:rPr lang="en-IN" dirty="0">
                <a:solidFill>
                  <a:srgbClr val="002060"/>
                </a:solidFill>
              </a:rPr>
              <a:t>, Azure Purview, or Google Data </a:t>
            </a:r>
            <a:r>
              <a:rPr lang="en-IN" dirty="0" err="1">
                <a:solidFill>
                  <a:srgbClr val="002060"/>
                </a:solidFill>
              </a:rPr>
              <a:t>Catalog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9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6BBE-5015-796B-8309-AAA88569B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010013-65A5-AB9E-3C26-5E9450BD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7661DA-F0BA-385B-2CB4-3242A445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Automate Metadata Extraction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343FAA-DA83-5FF3-5110-8B2B20C77C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3210" y="1776214"/>
            <a:ext cx="1129168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FF0000"/>
                </a:solidFill>
              </a:rPr>
              <a:t>pandas_profiling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or </a:t>
            </a:r>
            <a:r>
              <a:rPr lang="en-US" altLang="en-US" dirty="0" err="1">
                <a:solidFill>
                  <a:srgbClr val="FF0000"/>
                </a:solidFill>
              </a:rPr>
              <a:t>ydata</a:t>
            </a:r>
            <a:r>
              <a:rPr lang="en-US" altLang="en-US" dirty="0">
                <a:solidFill>
                  <a:srgbClr val="FF0000"/>
                </a:solidFill>
              </a:rPr>
              <a:t>-profiling</a:t>
            </a:r>
            <a:r>
              <a:rPr lang="en-US" altLang="en-US" dirty="0">
                <a:solidFill>
                  <a:srgbClr val="002060"/>
                </a:solidFill>
              </a:rPr>
              <a:t> for auto-generating metadata reports.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Great Expectations for validating metadata against expectations.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rgbClr val="FF0000"/>
                </a:solidFill>
              </a:rPr>
              <a:t>SQLAlchemy</a:t>
            </a:r>
            <a:r>
              <a:rPr lang="en-US" altLang="en-US" dirty="0" err="1">
                <a:solidFill>
                  <a:srgbClr val="002060"/>
                </a:solidFill>
              </a:rPr>
              <a:t>’s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 err="1">
                <a:solidFill>
                  <a:srgbClr val="002060"/>
                </a:solidFill>
              </a:rPr>
              <a:t>MetaData</a:t>
            </a:r>
            <a:r>
              <a:rPr lang="en-US" altLang="en-US" dirty="0">
                <a:solidFill>
                  <a:srgbClr val="002060"/>
                </a:solidFill>
              </a:rPr>
              <a:t>() class to introspect database schemas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8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Data Validation</vt:lpstr>
      <vt:lpstr>Agenda</vt:lpstr>
      <vt:lpstr>  Define the Analytical Goals </vt:lpstr>
      <vt:lpstr>   Identify Core Metadata Elements  </vt:lpstr>
      <vt:lpstr>    Store and Access Metadata   </vt:lpstr>
      <vt:lpstr>     Automate Metadata Extraction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2025-08-11T12:31:16Z</dcterms:modified>
</cp:coreProperties>
</file>