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9" r:id="rId4"/>
    <p:sldId id="266" r:id="rId5"/>
    <p:sldId id="263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576D7E06-507C-4144-8870-D66F0C8A9553}"/>
    <pc:docChg chg="undo custSel addSld delSld modSld">
      <pc:chgData name="Krishna Kant Dubey" userId="cd28fa1e1902c48d" providerId="LiveId" clId="{576D7E06-507C-4144-8870-D66F0C8A9553}" dt="2025-08-11T13:03:56.088" v="438" actId="207"/>
      <pc:docMkLst>
        <pc:docMk/>
      </pc:docMkLst>
      <pc:sldChg chg="modSp mod">
        <pc:chgData name="Krishna Kant Dubey" userId="cd28fa1e1902c48d" providerId="LiveId" clId="{576D7E06-507C-4144-8870-D66F0C8A9553}" dt="2025-08-11T12:32:17.064" v="4" actId="207"/>
        <pc:sldMkLst>
          <pc:docMk/>
          <pc:sldMk cId="1080327146" sldId="256"/>
        </pc:sldMkLst>
        <pc:spChg chg="mod">
          <ac:chgData name="Krishna Kant Dubey" userId="cd28fa1e1902c48d" providerId="LiveId" clId="{576D7E06-507C-4144-8870-D66F0C8A9553}" dt="2025-08-11T12:32:17.064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576D7E06-507C-4144-8870-D66F0C8A9553}" dt="2025-08-11T08:26:40.776" v="0"/>
        <pc:sldMkLst>
          <pc:docMk/>
          <pc:sldMk cId="2381247086" sldId="257"/>
        </pc:sldMkLst>
        <pc:picChg chg="add mod">
          <ac:chgData name="Krishna Kant Dubey" userId="cd28fa1e1902c48d" providerId="LiveId" clId="{576D7E06-507C-4144-8870-D66F0C8A9553}" dt="2025-08-11T08:26:40.776" v="0"/>
          <ac:picMkLst>
            <pc:docMk/>
            <pc:sldMk cId="2381247086" sldId="257"/>
            <ac:picMk id="3" creationId="{49D86A38-3EE8-3EE8-6AF2-C0DB66DB3443}"/>
          </ac:picMkLst>
        </pc:picChg>
      </pc:sldChg>
      <pc:sldChg chg="addSp delSp modSp mod">
        <pc:chgData name="Krishna Kant Dubey" userId="cd28fa1e1902c48d" providerId="LiveId" clId="{576D7E06-507C-4144-8870-D66F0C8A9553}" dt="2025-08-11T12:43:07.991" v="145" actId="20577"/>
        <pc:sldMkLst>
          <pc:docMk/>
          <pc:sldMk cId="2701513036" sldId="259"/>
        </pc:sldMkLst>
        <pc:spChg chg="mod">
          <ac:chgData name="Krishna Kant Dubey" userId="cd28fa1e1902c48d" providerId="LiveId" clId="{576D7E06-507C-4144-8870-D66F0C8A9553}" dt="2025-08-11T12:38:35.691" v="21" actId="14100"/>
          <ac:spMkLst>
            <pc:docMk/>
            <pc:sldMk cId="2701513036" sldId="259"/>
            <ac:spMk id="12" creationId="{1E8DBD68-FA64-03EC-2C70-F3BAB6EC4317}"/>
          </ac:spMkLst>
        </pc:spChg>
        <pc:spChg chg="del mod">
          <ac:chgData name="Krishna Kant Dubey" userId="cd28fa1e1902c48d" providerId="LiveId" clId="{576D7E06-507C-4144-8870-D66F0C8A9553}" dt="2025-08-11T12:38:49.467" v="23" actId="3680"/>
          <ac:spMkLst>
            <pc:docMk/>
            <pc:sldMk cId="2701513036" sldId="259"/>
            <ac:spMk id="13" creationId="{459108AF-66D9-CD3C-DDCE-0CFFD70B496D}"/>
          </ac:spMkLst>
        </pc:spChg>
        <pc:graphicFrameChg chg="add mod ord modGraphic">
          <ac:chgData name="Krishna Kant Dubey" userId="cd28fa1e1902c48d" providerId="LiveId" clId="{576D7E06-507C-4144-8870-D66F0C8A9553}" dt="2025-08-11T12:43:07.991" v="145" actId="20577"/>
          <ac:graphicFrameMkLst>
            <pc:docMk/>
            <pc:sldMk cId="2701513036" sldId="259"/>
            <ac:graphicFrameMk id="2" creationId="{483F83E0-D8CD-829D-337A-D854E098485C}"/>
          </ac:graphicFrameMkLst>
        </pc:graphicFrameChg>
      </pc:sldChg>
      <pc:sldChg chg="del">
        <pc:chgData name="Krishna Kant Dubey" userId="cd28fa1e1902c48d" providerId="LiveId" clId="{576D7E06-507C-4144-8870-D66F0C8A9553}" dt="2025-08-11T12:33:45.611" v="14" actId="2696"/>
        <pc:sldMkLst>
          <pc:docMk/>
          <pc:sldMk cId="131540703" sldId="260"/>
        </pc:sldMkLst>
      </pc:sldChg>
      <pc:sldChg chg="del">
        <pc:chgData name="Krishna Kant Dubey" userId="cd28fa1e1902c48d" providerId="LiveId" clId="{576D7E06-507C-4144-8870-D66F0C8A9553}" dt="2025-08-11T12:33:41.715" v="13" actId="2696"/>
        <pc:sldMkLst>
          <pc:docMk/>
          <pc:sldMk cId="1248854694" sldId="262"/>
        </pc:sldMkLst>
      </pc:sldChg>
      <pc:sldChg chg="addSp delSp modSp add mod">
        <pc:chgData name="Krishna Kant Dubey" userId="cd28fa1e1902c48d" providerId="LiveId" clId="{576D7E06-507C-4144-8870-D66F0C8A9553}" dt="2025-08-11T12:45:21.522" v="184" actId="14100"/>
        <pc:sldMkLst>
          <pc:docMk/>
          <pc:sldMk cId="1829654074" sldId="262"/>
        </pc:sldMkLst>
        <pc:spChg chg="mod">
          <ac:chgData name="Krishna Kant Dubey" userId="cd28fa1e1902c48d" providerId="LiveId" clId="{576D7E06-507C-4144-8870-D66F0C8A9553}" dt="2025-08-11T12:44:55.612" v="181" actId="207"/>
          <ac:spMkLst>
            <pc:docMk/>
            <pc:sldMk cId="1829654074" sldId="262"/>
            <ac:spMk id="12" creationId="{97930EC4-8D28-745A-CBE4-3027704F10DE}"/>
          </ac:spMkLst>
        </pc:spChg>
        <pc:spChg chg="del mod">
          <ac:chgData name="Krishna Kant Dubey" userId="cd28fa1e1902c48d" providerId="LiveId" clId="{576D7E06-507C-4144-8870-D66F0C8A9553}" dt="2025-08-11T12:45:15.244" v="182" actId="22"/>
          <ac:spMkLst>
            <pc:docMk/>
            <pc:sldMk cId="1829654074" sldId="262"/>
            <ac:spMk id="13" creationId="{909EE3DD-C2F4-5773-336B-83836ED1A2A5}"/>
          </ac:spMkLst>
        </pc:spChg>
        <pc:picChg chg="add mod ord">
          <ac:chgData name="Krishna Kant Dubey" userId="cd28fa1e1902c48d" providerId="LiveId" clId="{576D7E06-507C-4144-8870-D66F0C8A9553}" dt="2025-08-11T12:45:21.522" v="184" actId="14100"/>
          <ac:picMkLst>
            <pc:docMk/>
            <pc:sldMk cId="1829654074" sldId="262"/>
            <ac:picMk id="3" creationId="{2597B924-0859-FA52-B105-8DF9E97F2E6A}"/>
          </ac:picMkLst>
        </pc:picChg>
      </pc:sldChg>
      <pc:sldChg chg="modSp add mod">
        <pc:chgData name="Krishna Kant Dubey" userId="cd28fa1e1902c48d" providerId="LiveId" clId="{576D7E06-507C-4144-8870-D66F0C8A9553}" dt="2025-08-11T12:43:19.489" v="162" actId="20577"/>
        <pc:sldMkLst>
          <pc:docMk/>
          <pc:sldMk cId="1119150921" sldId="263"/>
        </pc:sldMkLst>
        <pc:graphicFrameChg chg="modGraphic">
          <ac:chgData name="Krishna Kant Dubey" userId="cd28fa1e1902c48d" providerId="LiveId" clId="{576D7E06-507C-4144-8870-D66F0C8A9553}" dt="2025-08-11T12:43:19.489" v="162" actId="20577"/>
          <ac:graphicFrameMkLst>
            <pc:docMk/>
            <pc:sldMk cId="1119150921" sldId="263"/>
            <ac:graphicFrameMk id="2" creationId="{A99FDC14-771C-BD3D-59A1-7F9D45243C74}"/>
          </ac:graphicFrameMkLst>
        </pc:graphicFrameChg>
      </pc:sldChg>
      <pc:sldChg chg="del">
        <pc:chgData name="Krishna Kant Dubey" userId="cd28fa1e1902c48d" providerId="LiveId" clId="{576D7E06-507C-4144-8870-D66F0C8A9553}" dt="2025-08-11T12:33:41.715" v="13" actId="2696"/>
        <pc:sldMkLst>
          <pc:docMk/>
          <pc:sldMk cId="2329110552" sldId="263"/>
        </pc:sldMkLst>
      </pc:sldChg>
      <pc:sldChg chg="addSp delSp modSp add mod">
        <pc:chgData name="Krishna Kant Dubey" userId="cd28fa1e1902c48d" providerId="LiveId" clId="{576D7E06-507C-4144-8870-D66F0C8A9553}" dt="2025-08-11T12:45:57.914" v="190" actId="14100"/>
        <pc:sldMkLst>
          <pc:docMk/>
          <pc:sldMk cId="1831806660" sldId="264"/>
        </pc:sldMkLst>
        <pc:spChg chg="add del mod">
          <ac:chgData name="Krishna Kant Dubey" userId="cd28fa1e1902c48d" providerId="LiveId" clId="{576D7E06-507C-4144-8870-D66F0C8A9553}" dt="2025-08-11T12:45:51.602" v="188" actId="22"/>
          <ac:spMkLst>
            <pc:docMk/>
            <pc:sldMk cId="1831806660" sldId="264"/>
            <ac:spMk id="4" creationId="{BB72A730-5873-B56F-8887-26CDF46B00FE}"/>
          </ac:spMkLst>
        </pc:spChg>
        <pc:spChg chg="mod">
          <ac:chgData name="Krishna Kant Dubey" userId="cd28fa1e1902c48d" providerId="LiveId" clId="{576D7E06-507C-4144-8870-D66F0C8A9553}" dt="2025-08-11T12:45:33.615" v="186" actId="20577"/>
          <ac:spMkLst>
            <pc:docMk/>
            <pc:sldMk cId="1831806660" sldId="264"/>
            <ac:spMk id="12" creationId="{A535353D-F7CE-CEC8-71F8-9EA9072F17D2}"/>
          </ac:spMkLst>
        </pc:spChg>
        <pc:picChg chg="del">
          <ac:chgData name="Krishna Kant Dubey" userId="cd28fa1e1902c48d" providerId="LiveId" clId="{576D7E06-507C-4144-8870-D66F0C8A9553}" dt="2025-08-11T12:45:36.961" v="187" actId="478"/>
          <ac:picMkLst>
            <pc:docMk/>
            <pc:sldMk cId="1831806660" sldId="264"/>
            <ac:picMk id="3" creationId="{16F7AC7E-07E2-7912-CABD-28D2FCD93404}"/>
          </ac:picMkLst>
        </pc:picChg>
        <pc:picChg chg="add mod ord">
          <ac:chgData name="Krishna Kant Dubey" userId="cd28fa1e1902c48d" providerId="LiveId" clId="{576D7E06-507C-4144-8870-D66F0C8A9553}" dt="2025-08-11T12:45:57.914" v="190" actId="14100"/>
          <ac:picMkLst>
            <pc:docMk/>
            <pc:sldMk cId="1831806660" sldId="264"/>
            <ac:picMk id="6" creationId="{6748746A-BB52-7876-8ECD-87A2C506A39E}"/>
          </ac:picMkLst>
        </pc:picChg>
      </pc:sldChg>
      <pc:sldChg chg="del">
        <pc:chgData name="Krishna Kant Dubey" userId="cd28fa1e1902c48d" providerId="LiveId" clId="{576D7E06-507C-4144-8870-D66F0C8A9553}" dt="2025-08-11T12:33:41.715" v="13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576D7E06-507C-4144-8870-D66F0C8A9553}" dt="2025-08-11T12:33:41.715" v="13" actId="2696"/>
        <pc:sldMkLst>
          <pc:docMk/>
          <pc:sldMk cId="1195287565" sldId="265"/>
        </pc:sldMkLst>
      </pc:sldChg>
      <pc:sldChg chg="addSp delSp modSp add mod">
        <pc:chgData name="Krishna Kant Dubey" userId="cd28fa1e1902c48d" providerId="LiveId" clId="{576D7E06-507C-4144-8870-D66F0C8A9553}" dt="2025-08-11T12:48:49.862" v="256" actId="207"/>
        <pc:sldMkLst>
          <pc:docMk/>
          <pc:sldMk cId="4206649863" sldId="265"/>
        </pc:sldMkLst>
        <pc:spChg chg="add del mod">
          <ac:chgData name="Krishna Kant Dubey" userId="cd28fa1e1902c48d" providerId="LiveId" clId="{576D7E06-507C-4144-8870-D66F0C8A9553}" dt="2025-08-11T12:47:31.070" v="220"/>
          <ac:spMkLst>
            <pc:docMk/>
            <pc:sldMk cId="4206649863" sldId="265"/>
            <ac:spMk id="3" creationId="{2C6D5554-FC21-E789-F34F-45A250DDACF7}"/>
          </ac:spMkLst>
        </pc:spChg>
        <pc:spChg chg="add mod">
          <ac:chgData name="Krishna Kant Dubey" userId="cd28fa1e1902c48d" providerId="LiveId" clId="{576D7E06-507C-4144-8870-D66F0C8A9553}" dt="2025-08-11T12:48:49.862" v="256" actId="207"/>
          <ac:spMkLst>
            <pc:docMk/>
            <pc:sldMk cId="4206649863" sldId="265"/>
            <ac:spMk id="4" creationId="{3FF06C14-1CC3-9218-052C-B6FDF988B026}"/>
          </ac:spMkLst>
        </pc:spChg>
        <pc:spChg chg="mod">
          <ac:chgData name="Krishna Kant Dubey" userId="cd28fa1e1902c48d" providerId="LiveId" clId="{576D7E06-507C-4144-8870-D66F0C8A9553}" dt="2025-08-11T12:47:09.346" v="218" actId="20577"/>
          <ac:spMkLst>
            <pc:docMk/>
            <pc:sldMk cId="4206649863" sldId="265"/>
            <ac:spMk id="12" creationId="{0F337317-480B-67E0-4FBD-1770E706961F}"/>
          </ac:spMkLst>
        </pc:spChg>
        <pc:picChg chg="del">
          <ac:chgData name="Krishna Kant Dubey" userId="cd28fa1e1902c48d" providerId="LiveId" clId="{576D7E06-507C-4144-8870-D66F0C8A9553}" dt="2025-08-11T12:47:11.008" v="219" actId="478"/>
          <ac:picMkLst>
            <pc:docMk/>
            <pc:sldMk cId="4206649863" sldId="265"/>
            <ac:picMk id="6" creationId="{97BEF336-0D5E-DC70-5948-E4984D60B19D}"/>
          </ac:picMkLst>
        </pc:picChg>
      </pc:sldChg>
      <pc:sldChg chg="del">
        <pc:chgData name="Krishna Kant Dubey" userId="cd28fa1e1902c48d" providerId="LiveId" clId="{576D7E06-507C-4144-8870-D66F0C8A9553}" dt="2025-08-11T12:33:41.715" v="13" actId="2696"/>
        <pc:sldMkLst>
          <pc:docMk/>
          <pc:sldMk cId="1370868504" sldId="266"/>
        </pc:sldMkLst>
      </pc:sldChg>
      <pc:sldChg chg="addSp delSp modSp add mod">
        <pc:chgData name="Krishna Kant Dubey" userId="cd28fa1e1902c48d" providerId="LiveId" clId="{576D7E06-507C-4144-8870-D66F0C8A9553}" dt="2025-08-11T12:52:37.782" v="290" actId="14100"/>
        <pc:sldMkLst>
          <pc:docMk/>
          <pc:sldMk cId="3288183773" sldId="266"/>
        </pc:sldMkLst>
        <pc:spChg chg="add mod">
          <ac:chgData name="Krishna Kant Dubey" userId="cd28fa1e1902c48d" providerId="LiveId" clId="{576D7E06-507C-4144-8870-D66F0C8A9553}" dt="2025-08-11T12:52:37.782" v="290" actId="14100"/>
          <ac:spMkLst>
            <pc:docMk/>
            <pc:sldMk cId="3288183773" sldId="266"/>
            <ac:spMk id="4" creationId="{104AFAE9-42D1-C362-33C1-BCF14A8EF687}"/>
          </ac:spMkLst>
        </pc:spChg>
        <pc:spChg chg="mod">
          <ac:chgData name="Krishna Kant Dubey" userId="cd28fa1e1902c48d" providerId="LiveId" clId="{576D7E06-507C-4144-8870-D66F0C8A9553}" dt="2025-08-11T12:51:22.438" v="274" actId="20577"/>
          <ac:spMkLst>
            <pc:docMk/>
            <pc:sldMk cId="3288183773" sldId="266"/>
            <ac:spMk id="12" creationId="{65FEBF91-1106-8B95-36FF-93EC1F7E9D78}"/>
          </ac:spMkLst>
        </pc:spChg>
        <pc:graphicFrameChg chg="del">
          <ac:chgData name="Krishna Kant Dubey" userId="cd28fa1e1902c48d" providerId="LiveId" clId="{576D7E06-507C-4144-8870-D66F0C8A9553}" dt="2025-08-11T12:51:27.994" v="275" actId="478"/>
          <ac:graphicFrameMkLst>
            <pc:docMk/>
            <pc:sldMk cId="3288183773" sldId="266"/>
            <ac:graphicFrameMk id="2" creationId="{417507BF-396B-9E01-35D6-6145A9F7873D}"/>
          </ac:graphicFrameMkLst>
        </pc:graphicFrameChg>
      </pc:sldChg>
      <pc:sldChg chg="add del">
        <pc:chgData name="Krishna Kant Dubey" userId="cd28fa1e1902c48d" providerId="LiveId" clId="{576D7E06-507C-4144-8870-D66F0C8A9553}" dt="2025-08-11T12:51:11.396" v="258" actId="2696"/>
        <pc:sldMkLst>
          <pc:docMk/>
          <pc:sldMk cId="4036176545" sldId="266"/>
        </pc:sldMkLst>
      </pc:sldChg>
      <pc:sldChg chg="addSp delSp modSp add mod chgLayout">
        <pc:chgData name="Krishna Kant Dubey" userId="cd28fa1e1902c48d" providerId="LiveId" clId="{576D7E06-507C-4144-8870-D66F0C8A9553}" dt="2025-08-11T12:56:42.069" v="326" actId="113"/>
        <pc:sldMkLst>
          <pc:docMk/>
          <pc:sldMk cId="836317433" sldId="267"/>
        </pc:sldMkLst>
        <pc:spChg chg="add mod ord">
          <ac:chgData name="Krishna Kant Dubey" userId="cd28fa1e1902c48d" providerId="LiveId" clId="{576D7E06-507C-4144-8870-D66F0C8A9553}" dt="2025-08-11T12:56:42.069" v="326" actId="113"/>
          <ac:spMkLst>
            <pc:docMk/>
            <pc:sldMk cId="836317433" sldId="267"/>
            <ac:spMk id="2" creationId="{CF765521-4DB2-79FC-D28C-6CEE43E2A47A}"/>
          </ac:spMkLst>
        </pc:spChg>
        <pc:spChg chg="del mod">
          <ac:chgData name="Krishna Kant Dubey" userId="cd28fa1e1902c48d" providerId="LiveId" clId="{576D7E06-507C-4144-8870-D66F0C8A9553}" dt="2025-08-11T12:54:39.451" v="295" actId="700"/>
          <ac:spMkLst>
            <pc:docMk/>
            <pc:sldMk cId="836317433" sldId="267"/>
            <ac:spMk id="4" creationId="{71D9854D-B732-A2AD-9386-8E2425D7D35F}"/>
          </ac:spMkLst>
        </pc:spChg>
        <pc:spChg chg="mod ord">
          <ac:chgData name="Krishna Kant Dubey" userId="cd28fa1e1902c48d" providerId="LiveId" clId="{576D7E06-507C-4144-8870-D66F0C8A9553}" dt="2025-08-11T12:55:02.382" v="303" actId="14100"/>
          <ac:spMkLst>
            <pc:docMk/>
            <pc:sldMk cId="836317433" sldId="267"/>
            <ac:spMk id="12" creationId="{AB2E2A75-A33D-8C20-C28C-B8E77880BC35}"/>
          </ac:spMkLst>
        </pc:spChg>
      </pc:sldChg>
      <pc:sldChg chg="del">
        <pc:chgData name="Krishna Kant Dubey" userId="cd28fa1e1902c48d" providerId="LiveId" clId="{576D7E06-507C-4144-8870-D66F0C8A9553}" dt="2025-08-11T12:33:41.715" v="13" actId="2696"/>
        <pc:sldMkLst>
          <pc:docMk/>
          <pc:sldMk cId="1337943040" sldId="267"/>
        </pc:sldMkLst>
      </pc:sldChg>
      <pc:sldChg chg="modSp add mod">
        <pc:chgData name="Krishna Kant Dubey" userId="cd28fa1e1902c48d" providerId="LiveId" clId="{576D7E06-507C-4144-8870-D66F0C8A9553}" dt="2025-08-11T12:57:35.552" v="348" actId="207"/>
        <pc:sldMkLst>
          <pc:docMk/>
          <pc:sldMk cId="2138129272" sldId="268"/>
        </pc:sldMkLst>
        <pc:spChg chg="mod">
          <ac:chgData name="Krishna Kant Dubey" userId="cd28fa1e1902c48d" providerId="LiveId" clId="{576D7E06-507C-4144-8870-D66F0C8A9553}" dt="2025-08-11T12:57:35.552" v="348" actId="207"/>
          <ac:spMkLst>
            <pc:docMk/>
            <pc:sldMk cId="2138129272" sldId="268"/>
            <ac:spMk id="2" creationId="{C121613B-6185-34CB-2747-E469FF778DBD}"/>
          </ac:spMkLst>
        </pc:spChg>
      </pc:sldChg>
      <pc:sldChg chg="modSp add mod">
        <pc:chgData name="Krishna Kant Dubey" userId="cd28fa1e1902c48d" providerId="LiveId" clId="{576D7E06-507C-4144-8870-D66F0C8A9553}" dt="2025-08-11T13:01:35.090" v="395" actId="20577"/>
        <pc:sldMkLst>
          <pc:docMk/>
          <pc:sldMk cId="3482225180" sldId="269"/>
        </pc:sldMkLst>
        <pc:spChg chg="mod">
          <ac:chgData name="Krishna Kant Dubey" userId="cd28fa1e1902c48d" providerId="LiveId" clId="{576D7E06-507C-4144-8870-D66F0C8A9553}" dt="2025-08-11T13:01:35.090" v="395" actId="20577"/>
          <ac:spMkLst>
            <pc:docMk/>
            <pc:sldMk cId="3482225180" sldId="269"/>
            <ac:spMk id="2" creationId="{339D46FD-3C6F-8211-5A42-FD7BC7C96D63}"/>
          </ac:spMkLst>
        </pc:spChg>
      </pc:sldChg>
      <pc:sldChg chg="modSp add mod">
        <pc:chgData name="Krishna Kant Dubey" userId="cd28fa1e1902c48d" providerId="LiveId" clId="{576D7E06-507C-4144-8870-D66F0C8A9553}" dt="2025-08-11T13:00:51.155" v="394" actId="14100"/>
        <pc:sldMkLst>
          <pc:docMk/>
          <pc:sldMk cId="352409927" sldId="270"/>
        </pc:sldMkLst>
        <pc:spChg chg="mod">
          <ac:chgData name="Krishna Kant Dubey" userId="cd28fa1e1902c48d" providerId="LiveId" clId="{576D7E06-507C-4144-8870-D66F0C8A9553}" dt="2025-08-11T13:00:51.155" v="394" actId="14100"/>
          <ac:spMkLst>
            <pc:docMk/>
            <pc:sldMk cId="352409927" sldId="270"/>
            <ac:spMk id="2" creationId="{8389677C-ED63-CD03-651F-CF31F9680CF6}"/>
          </ac:spMkLst>
        </pc:spChg>
      </pc:sldChg>
      <pc:sldChg chg="modSp add mod">
        <pc:chgData name="Krishna Kant Dubey" userId="cd28fa1e1902c48d" providerId="LiveId" clId="{576D7E06-507C-4144-8870-D66F0C8A9553}" dt="2025-08-11T13:02:41.658" v="416" actId="207"/>
        <pc:sldMkLst>
          <pc:docMk/>
          <pc:sldMk cId="371498654" sldId="271"/>
        </pc:sldMkLst>
        <pc:spChg chg="mod">
          <ac:chgData name="Krishna Kant Dubey" userId="cd28fa1e1902c48d" providerId="LiveId" clId="{576D7E06-507C-4144-8870-D66F0C8A9553}" dt="2025-08-11T13:02:41.658" v="416" actId="207"/>
          <ac:spMkLst>
            <pc:docMk/>
            <pc:sldMk cId="371498654" sldId="271"/>
            <ac:spMk id="2" creationId="{314F179B-AD05-8AF3-D33E-1298CD016F25}"/>
          </ac:spMkLst>
        </pc:spChg>
      </pc:sldChg>
      <pc:sldChg chg="modSp add mod">
        <pc:chgData name="Krishna Kant Dubey" userId="cd28fa1e1902c48d" providerId="LiveId" clId="{576D7E06-507C-4144-8870-D66F0C8A9553}" dt="2025-08-11T13:03:56.088" v="438" actId="207"/>
        <pc:sldMkLst>
          <pc:docMk/>
          <pc:sldMk cId="2413114476" sldId="272"/>
        </pc:sldMkLst>
        <pc:spChg chg="mod">
          <ac:chgData name="Krishna Kant Dubey" userId="cd28fa1e1902c48d" providerId="LiveId" clId="{576D7E06-507C-4144-8870-D66F0C8A9553}" dt="2025-08-11T13:03:56.088" v="438" actId="207"/>
          <ac:spMkLst>
            <pc:docMk/>
            <pc:sldMk cId="2413114476" sldId="272"/>
            <ac:spMk id="2" creationId="{C9809641-F180-01FE-C6A1-B26C76F041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98E87-8496-B873-843E-2C9C2848B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4EEEA8-3EF4-CEB4-344B-22F0B69A0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F0BE3EA-9566-0A14-DE6B-50C0AF1F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866"/>
            <a:ext cx="10515600" cy="72382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Impact of Unprocessed Data on Analytical Operations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21613B-6185-34CB-2747-E469FF778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435"/>
            <a:ext cx="10515600" cy="35076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Poor Model Performance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Issue: </a:t>
            </a:r>
            <a:r>
              <a:rPr lang="en-US" dirty="0">
                <a:solidFill>
                  <a:srgbClr val="002060"/>
                </a:solidFill>
              </a:rPr>
              <a:t>Machine learning models rely on clean, well-structured input.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Impact: </a:t>
            </a:r>
            <a:r>
              <a:rPr lang="en-US" dirty="0">
                <a:solidFill>
                  <a:srgbClr val="002060"/>
                </a:solidFill>
              </a:rPr>
              <a:t>Noisy or irrelevant features reduce accuracy and increase overfitting.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Example: </a:t>
            </a:r>
            <a:r>
              <a:rPr lang="en-US" dirty="0">
                <a:solidFill>
                  <a:srgbClr val="002060"/>
                </a:solidFill>
              </a:rPr>
              <a:t>Unnormalized numerical data can bias regression coefficients or distance-based algorithms.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2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49062-931B-3A99-B0F9-91D046FEE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7F7C68-9398-BF7B-814B-C57903AE1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94FE8D4-2108-0AA3-C16A-806A369D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866"/>
            <a:ext cx="10515600" cy="72382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Impact of Unprocessed Data on Analytical Operations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D46FD-3C6F-8211-5A42-FD7BC7C9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435"/>
            <a:ext cx="10515600" cy="35076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Increased Complexity and Processing Time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Issue: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Unprocessed data often includes redundant or irrelevant fields.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Impact: </a:t>
            </a:r>
            <a:r>
              <a:rPr lang="en-US" dirty="0">
                <a:solidFill>
                  <a:srgbClr val="002060"/>
                </a:solidFill>
              </a:rPr>
              <a:t>Slows down computation, increases memory usage, and complicates workflows.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Example: </a:t>
            </a:r>
            <a:r>
              <a:rPr lang="en-US" dirty="0">
                <a:solidFill>
                  <a:srgbClr val="002060"/>
                </a:solidFill>
              </a:rPr>
              <a:t>A dataset with 100+ columns may require dimensionality reduction before modeling.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225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AE1E6-7103-E469-68AF-CD749D363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E285AC-EBE9-1866-4D21-9451A1B5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67429D7-9D3E-9F94-79DF-B307E9FE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866"/>
            <a:ext cx="10515600" cy="72382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Impact of Unprocessed Data on Analytical Operations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89677C-ED63-CD03-651F-CF31F968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397"/>
            <a:ext cx="10515600" cy="34477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Misleading Insights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Issue: </a:t>
            </a:r>
            <a:r>
              <a:rPr lang="en-US" dirty="0">
                <a:solidFill>
                  <a:srgbClr val="002060"/>
                </a:solidFill>
              </a:rPr>
              <a:t>Inconsistent formats or unstandardized categories can lead to false correlations.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Impact: </a:t>
            </a:r>
            <a:r>
              <a:rPr lang="en-US" dirty="0">
                <a:solidFill>
                  <a:srgbClr val="002060"/>
                </a:solidFill>
              </a:rPr>
              <a:t>Analysts may draw incorrect conclusions or miss key patterns.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Example: </a:t>
            </a:r>
            <a:r>
              <a:rPr lang="en-US" dirty="0">
                <a:solidFill>
                  <a:srgbClr val="002060"/>
                </a:solidFill>
              </a:rPr>
              <a:t>“North” vs. “north” vs. “N” in a region column can fragment group analysis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9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EB07F-6831-2886-096B-8C5A7EDAE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8146B9-5F6B-AB4A-4184-FF4AE41AB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48D4FD8-EA47-D8F7-7924-006FD5E8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866"/>
            <a:ext cx="10515600" cy="72382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Impact of Unprocessed Data on Analytical Operations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4F179B-AD05-8AF3-D33E-1298CD01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397"/>
            <a:ext cx="10515600" cy="34477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Compliance and Security Risks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Issue: </a:t>
            </a:r>
            <a:r>
              <a:rPr lang="en-US" dirty="0">
                <a:solidFill>
                  <a:srgbClr val="002060"/>
                </a:solidFill>
              </a:rPr>
              <a:t>Raw data may contain sensitive or personally identifiable information (PII).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Impact: </a:t>
            </a:r>
            <a:r>
              <a:rPr lang="en-US" dirty="0">
                <a:solidFill>
                  <a:srgbClr val="002060"/>
                </a:solidFill>
              </a:rPr>
              <a:t>Violates data protection regulations like GDPR or HIPAA.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Example: </a:t>
            </a:r>
            <a:r>
              <a:rPr lang="en-US" dirty="0">
                <a:solidFill>
                  <a:srgbClr val="002060"/>
                </a:solidFill>
              </a:rPr>
              <a:t>Unmasked email addresses or birthdates in logs can trigger legal penalties.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9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C39FE-4841-12C5-AC9D-1F7983BB7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4D5BCE-51A0-094A-EDA3-17D6FAFBB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0D8F95D-38B4-17CB-974F-5032AA89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866"/>
            <a:ext cx="10515600" cy="72382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Impact of Unprocessed Data on Analytical Operations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809641-F180-01FE-C6A1-B26C76F0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397"/>
            <a:ext cx="10515600" cy="34477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Limited Automation and Scalability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Issue: </a:t>
            </a:r>
            <a:r>
              <a:rPr lang="en-US" dirty="0">
                <a:solidFill>
                  <a:srgbClr val="002060"/>
                </a:solidFill>
              </a:rPr>
              <a:t>Unstructured or inconsistent data resists automation.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Impact: </a:t>
            </a:r>
            <a:r>
              <a:rPr lang="en-US" dirty="0">
                <a:solidFill>
                  <a:srgbClr val="002060"/>
                </a:solidFill>
              </a:rPr>
              <a:t>Manual intervention is needed, reducing scalability and increasing operational costs.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Example: </a:t>
            </a:r>
            <a:r>
              <a:rPr lang="en-US" dirty="0">
                <a:solidFill>
                  <a:srgbClr val="002060"/>
                </a:solidFill>
              </a:rPr>
              <a:t>ETL pipelines may fail if schema mismatches or null values aren’t handled.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1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Pre-processing Data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7250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Unprocessed vs. Processed Data: Key Differences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3F83E0-D8CD-829D-337A-D854E0984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108541"/>
              </p:ext>
            </p:extLst>
          </p:nvPr>
        </p:nvGraphicFramePr>
        <p:xfrm>
          <a:off x="989351" y="1825625"/>
          <a:ext cx="9833547" cy="22860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80711">
                  <a:extLst>
                    <a:ext uri="{9D8B030D-6E8A-4147-A177-3AD203B41FA5}">
                      <a16:colId xmlns:a16="http://schemas.microsoft.com/office/drawing/2014/main" val="3390655529"/>
                    </a:ext>
                  </a:extLst>
                </a:gridCol>
                <a:gridCol w="4226418">
                  <a:extLst>
                    <a:ext uri="{9D8B030D-6E8A-4147-A177-3AD203B41FA5}">
                      <a16:colId xmlns:a16="http://schemas.microsoft.com/office/drawing/2014/main" val="433092900"/>
                    </a:ext>
                  </a:extLst>
                </a:gridCol>
                <a:gridCol w="4226418">
                  <a:extLst>
                    <a:ext uri="{9D8B030D-6E8A-4147-A177-3AD203B41FA5}">
                      <a16:colId xmlns:a16="http://schemas.microsoft.com/office/drawing/2014/main" val="2202034208"/>
                    </a:ext>
                  </a:extLst>
                </a:gridCol>
              </a:tblGrid>
              <a:tr h="275166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 Processed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Processed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58791"/>
                  </a:ext>
                </a:extLst>
              </a:tr>
              <a:tr h="47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Definition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Raw data collected from 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Data that has been cleaned, transformed, or enriched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488444"/>
                  </a:ext>
                </a:extLst>
              </a:tr>
              <a:tr h="47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Format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Often inconsistent, messy, or unstructured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Structured, standardized, and analysis-ready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85806"/>
                  </a:ext>
                </a:extLst>
              </a:tr>
              <a:tr h="47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Examples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Logs, sensor outputs, API dumps, CSV uploads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Aggregated tables, normalized DBs, feature 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65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6A358-398B-9FDD-3DF2-614FE59D6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6FA402-49B0-49FC-2918-7AB4EC4D9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5FEBF91-1106-8B95-36FF-93EC1F7E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725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AFAE9-42D1-C362-33C1-BCF14A8E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3596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Differentiate the unprocessed and processed data</a:t>
            </a:r>
          </a:p>
          <a:p>
            <a:r>
              <a:rPr lang="en-US" b="1" dirty="0">
                <a:solidFill>
                  <a:srgbClr val="002060"/>
                </a:solidFill>
              </a:rPr>
              <a:t>Explain the impact of unprocessed data on subsequent analytical operations</a:t>
            </a:r>
          </a:p>
          <a:p>
            <a:r>
              <a:rPr lang="en-US" b="1" dirty="0">
                <a:solidFill>
                  <a:srgbClr val="002060"/>
                </a:solidFill>
              </a:rPr>
              <a:t>Describe the various anomalies that may be found in unprocessed data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8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DDB2C-298B-A5A6-FC0E-243426F99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B1A6A9-E163-D68D-A23C-60ECAD07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9397882-C3A9-88AB-BFAC-CAEB1261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7250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Unprocessed vs. Processed Data: Key Differences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99FDC14-771C-BD3D-59A1-7F9D45243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883535"/>
              </p:ext>
            </p:extLst>
          </p:nvPr>
        </p:nvGraphicFramePr>
        <p:xfrm>
          <a:off x="989351" y="1825625"/>
          <a:ext cx="9833547" cy="3657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80711">
                  <a:extLst>
                    <a:ext uri="{9D8B030D-6E8A-4147-A177-3AD203B41FA5}">
                      <a16:colId xmlns:a16="http://schemas.microsoft.com/office/drawing/2014/main" val="3390655529"/>
                    </a:ext>
                  </a:extLst>
                </a:gridCol>
                <a:gridCol w="4226418">
                  <a:extLst>
                    <a:ext uri="{9D8B030D-6E8A-4147-A177-3AD203B41FA5}">
                      <a16:colId xmlns:a16="http://schemas.microsoft.com/office/drawing/2014/main" val="433092900"/>
                    </a:ext>
                  </a:extLst>
                </a:gridCol>
                <a:gridCol w="4226418">
                  <a:extLst>
                    <a:ext uri="{9D8B030D-6E8A-4147-A177-3AD203B41FA5}">
                      <a16:colId xmlns:a16="http://schemas.microsoft.com/office/drawing/2014/main" val="2202034208"/>
                    </a:ext>
                  </a:extLst>
                </a:gridCol>
              </a:tblGrid>
              <a:tr h="275166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 Processed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Processed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58791"/>
                  </a:ext>
                </a:extLst>
              </a:tr>
              <a:tr h="47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Usability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Not ready for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Ready for querying, modeling, or 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76835"/>
                  </a:ext>
                </a:extLst>
              </a:tr>
              <a:tr h="47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Storage Location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lake, raw S3 bucket, staging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warehouse, analytics DB, dashboards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5663"/>
                  </a:ext>
                </a:extLst>
              </a:tr>
              <a:tr h="47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Common Issues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Missing values, duplicates,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Minimal errors, validated schema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70867"/>
                  </a:ext>
                </a:extLst>
              </a:tr>
              <a:tr h="47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Metadata Availability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Sparse or 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Rich metadata with lineage and descriptions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137445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r>
                        <a:rPr lang="en-IN" dirty="0"/>
                        <a:t>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Metadata Availability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Sparse or absent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927688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Security &amp; Compliance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May contain sensitive or unfiltered info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9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15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8C30-3410-C066-B6CD-37D25BD70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FE01CD-E706-94B7-4C2F-4FB0F7301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7930EC4-8D28-745A-CBE4-3027704F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Unprocessed Data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597B924-0859-FA52-B105-8DF9E97F2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1194" y="1957755"/>
            <a:ext cx="10920391" cy="27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5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1BADF-B636-090E-75E8-1E45FD3B1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BD4DA0-C5B1-D715-5E30-90A9E884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535353D-F7CE-CEC8-71F8-9EA9072F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Processed Data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48746A-BB52-7876-8ECD-87A2C506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268" y="1828577"/>
            <a:ext cx="10800960" cy="26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0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6F128-06BC-283D-1358-28EF1C9BF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D3DD72-D860-CEAF-95F6-D828B4058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F337317-480B-67E0-4FBD-1770E706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Automate with ETL Tools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F06C14-1CC3-9218-052C-B6FDF988B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27440"/>
            <a:ext cx="884544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Airflow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or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Dagster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for orchestration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or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PySpark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for transformation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Great Expectations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for validation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AWS Glue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or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dbt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for metadata and lineage tracking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4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053-E79F-F80F-3B53-64B5C5A84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EEC428-F693-C84A-09E0-AA2B57B2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B2E2A75-A33D-8C20-C28C-B8E77880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866"/>
            <a:ext cx="10515600" cy="72382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Impact of Unprocessed Data on Analytical Operations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765521-4DB2-79FC-D28C-6CEE43E2A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435"/>
            <a:ext cx="10515600" cy="35076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Reduced Data Quality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Issue: </a:t>
            </a:r>
            <a:r>
              <a:rPr lang="en-US" dirty="0">
                <a:solidFill>
                  <a:srgbClr val="002060"/>
                </a:solidFill>
              </a:rPr>
              <a:t>Raw data often contains errors, missing values, duplicates, and inconsistencies.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Impact: </a:t>
            </a:r>
            <a:r>
              <a:rPr lang="en-US" dirty="0">
                <a:solidFill>
                  <a:srgbClr val="002060"/>
                </a:solidFill>
              </a:rPr>
              <a:t>Leads to unreliable insights, skewed results, and poor decision-making.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Example: </a:t>
            </a:r>
            <a:r>
              <a:rPr lang="en-US" dirty="0">
                <a:solidFill>
                  <a:srgbClr val="002060"/>
                </a:solidFill>
              </a:rPr>
              <a:t>A missing timestamp in a time series can distort trend analysis or forecasting.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31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537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Pre-processing Data</vt:lpstr>
      <vt:lpstr>Unprocessed vs. Processed Data: Key Differences</vt:lpstr>
      <vt:lpstr>Agenda</vt:lpstr>
      <vt:lpstr>Unprocessed vs. Processed Data: Key Differences</vt:lpstr>
      <vt:lpstr>Unprocessed Data</vt:lpstr>
      <vt:lpstr>Processed Data</vt:lpstr>
      <vt:lpstr>Automate with ETL Tools</vt:lpstr>
      <vt:lpstr>  Impact of Unprocessed Data on Analytical Operations</vt:lpstr>
      <vt:lpstr>  Impact of Unprocessed Data on Analytical Operations</vt:lpstr>
      <vt:lpstr>  Impact of Unprocessed Data on Analytical Operations</vt:lpstr>
      <vt:lpstr>  Impact of Unprocessed Data on Analytical Operations</vt:lpstr>
      <vt:lpstr>  Impact of Unprocessed Data on Analytical Operations</vt:lpstr>
      <vt:lpstr>  Impact of Unprocessed Data on Analytical Operations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2025-08-11T13:04:38Z</dcterms:modified>
</cp:coreProperties>
</file>