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19FE720-2429-4C51-B570-1481F9D75821}"/>
    <pc:docChg chg="undo custSel addSld delSld modSld">
      <pc:chgData name="Krishna Kant Dubey" userId="cd28fa1e1902c48d" providerId="LiveId" clId="{719FE720-2429-4C51-B570-1481F9D75821}" dt="2025-08-11T14:04:48.007" v="919" actId="1036"/>
      <pc:docMkLst>
        <pc:docMk/>
      </pc:docMkLst>
      <pc:sldChg chg="modSp mod">
        <pc:chgData name="Krishna Kant Dubey" userId="cd28fa1e1902c48d" providerId="LiveId" clId="{719FE720-2429-4C51-B570-1481F9D75821}" dt="2025-08-11T13:07:13.953" v="44" actId="313"/>
        <pc:sldMkLst>
          <pc:docMk/>
          <pc:sldMk cId="1080327146" sldId="256"/>
        </pc:sldMkLst>
        <pc:spChg chg="mod">
          <ac:chgData name="Krishna Kant Dubey" userId="cd28fa1e1902c48d" providerId="LiveId" clId="{719FE720-2429-4C51-B570-1481F9D75821}" dt="2025-08-11T13:07:13.953" v="44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719FE720-2429-4C51-B570-1481F9D75821}" dt="2025-08-11T08:26:55.106" v="0"/>
        <pc:sldMkLst>
          <pc:docMk/>
          <pc:sldMk cId="2381247086" sldId="257"/>
        </pc:sldMkLst>
        <pc:picChg chg="add mod">
          <ac:chgData name="Krishna Kant Dubey" userId="cd28fa1e1902c48d" providerId="LiveId" clId="{719FE720-2429-4C51-B570-1481F9D75821}" dt="2025-08-11T08:26:55.106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719FE720-2429-4C51-B570-1481F9D75821}" dt="2025-08-11T13:06:35.295" v="11" actId="20577"/>
        <pc:sldMkLst>
          <pc:docMk/>
          <pc:sldMk cId="2701513036" sldId="259"/>
        </pc:sldMkLst>
        <pc:spChg chg="mod">
          <ac:chgData name="Krishna Kant Dubey" userId="cd28fa1e1902c48d" providerId="LiveId" clId="{719FE720-2429-4C51-B570-1481F9D75821}" dt="2025-08-11T13:06:35.295" v="1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131540703" sldId="260"/>
        </pc:sldMkLst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1248854694" sldId="262"/>
        </pc:sldMkLst>
      </pc:sldChg>
      <pc:sldChg chg="addSp modSp add mod">
        <pc:chgData name="Krishna Kant Dubey" userId="cd28fa1e1902c48d" providerId="LiveId" clId="{719FE720-2429-4C51-B570-1481F9D75821}" dt="2025-08-11T13:10:15.371" v="65" actId="1076"/>
        <pc:sldMkLst>
          <pc:docMk/>
          <pc:sldMk cId="4286252380" sldId="262"/>
        </pc:sldMkLst>
        <pc:spChg chg="mod">
          <ac:chgData name="Krishna Kant Dubey" userId="cd28fa1e1902c48d" providerId="LiveId" clId="{719FE720-2429-4C51-B570-1481F9D75821}" dt="2025-08-11T13:08:26.251" v="47" actId="207"/>
          <ac:spMkLst>
            <pc:docMk/>
            <pc:sldMk cId="4286252380" sldId="262"/>
            <ac:spMk id="12" creationId="{A47DB968-91BD-6D9E-6E9E-31F5BA23AA69}"/>
          </ac:spMkLst>
        </pc:spChg>
        <pc:spChg chg="mod">
          <ac:chgData name="Krishna Kant Dubey" userId="cd28fa1e1902c48d" providerId="LiveId" clId="{719FE720-2429-4C51-B570-1481F9D75821}" dt="2025-08-11T13:10:01.952" v="63" actId="113"/>
          <ac:spMkLst>
            <pc:docMk/>
            <pc:sldMk cId="4286252380" sldId="262"/>
            <ac:spMk id="13" creationId="{199C741D-3A2F-5CD1-67C2-87278D7C1397}"/>
          </ac:spMkLst>
        </pc:spChg>
        <pc:picChg chg="add mod">
          <ac:chgData name="Krishna Kant Dubey" userId="cd28fa1e1902c48d" providerId="LiveId" clId="{719FE720-2429-4C51-B570-1481F9D75821}" dt="2025-08-11T13:10:15.371" v="65" actId="1076"/>
          <ac:picMkLst>
            <pc:docMk/>
            <pc:sldMk cId="4286252380" sldId="262"/>
            <ac:picMk id="3" creationId="{2CC19DA7-CCA2-9D7A-9923-4214489FE70A}"/>
          </ac:picMkLst>
        </pc:picChg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2329110552" sldId="263"/>
        </pc:sldMkLst>
      </pc:sldChg>
      <pc:sldChg chg="addSp delSp modSp add del mod chgLayout">
        <pc:chgData name="Krishna Kant Dubey" userId="cd28fa1e1902c48d" providerId="LiveId" clId="{719FE720-2429-4C51-B570-1481F9D75821}" dt="2025-08-11T13:35:55.329" v="332" actId="2696"/>
        <pc:sldMkLst>
          <pc:docMk/>
          <pc:sldMk cId="3439968023" sldId="263"/>
        </pc:sldMkLst>
        <pc:spChg chg="mod ord">
          <ac:chgData name="Krishna Kant Dubey" userId="cd28fa1e1902c48d" providerId="LiveId" clId="{719FE720-2429-4C51-B570-1481F9D75821}" dt="2025-08-11T13:12:15.040" v="81" actId="20577"/>
          <ac:spMkLst>
            <pc:docMk/>
            <pc:sldMk cId="3439968023" sldId="263"/>
            <ac:spMk id="12" creationId="{D6C0BDCD-2BD6-8B3D-6D88-FFA84580A07D}"/>
          </ac:spMkLst>
        </pc:spChg>
        <pc:spChg chg="mod ord">
          <ac:chgData name="Krishna Kant Dubey" userId="cd28fa1e1902c48d" providerId="LiveId" clId="{719FE720-2429-4C51-B570-1481F9D75821}" dt="2025-08-11T13:12:10.691" v="79" actId="20577"/>
          <ac:spMkLst>
            <pc:docMk/>
            <pc:sldMk cId="3439968023" sldId="263"/>
            <ac:spMk id="13" creationId="{BA93FDE9-14BE-4A0A-43B6-8250AE439CF6}"/>
          </ac:spMkLst>
        </pc:spChg>
        <pc:picChg chg="del">
          <ac:chgData name="Krishna Kant Dubey" userId="cd28fa1e1902c48d" providerId="LiveId" clId="{719FE720-2429-4C51-B570-1481F9D75821}" dt="2025-08-11T13:11:48.303" v="77" actId="478"/>
          <ac:picMkLst>
            <pc:docMk/>
            <pc:sldMk cId="3439968023" sldId="263"/>
            <ac:picMk id="3" creationId="{FD37E3C7-C50A-1E81-4C43-424F65945D09}"/>
          </ac:picMkLst>
        </pc:picChg>
        <pc:picChg chg="add mod">
          <ac:chgData name="Krishna Kant Dubey" userId="cd28fa1e1902c48d" providerId="LiveId" clId="{719FE720-2429-4C51-B570-1481F9D75821}" dt="2025-08-11T13:35:28.611" v="331" actId="14100"/>
          <ac:picMkLst>
            <pc:docMk/>
            <pc:sldMk cId="3439968023" sldId="263"/>
            <ac:picMk id="4" creationId="{99ED3586-65B0-1315-4AA0-286CDF42F02B}"/>
          </ac:picMkLst>
        </pc:picChg>
      </pc:sldChg>
      <pc:sldChg chg="addSp delSp modSp add mod chgLayout">
        <pc:chgData name="Krishna Kant Dubey" userId="cd28fa1e1902c48d" providerId="LiveId" clId="{719FE720-2429-4C51-B570-1481F9D75821}" dt="2025-08-11T13:17:15.529" v="190" actId="14100"/>
        <pc:sldMkLst>
          <pc:docMk/>
          <pc:sldMk cId="3238422055" sldId="264"/>
        </pc:sldMkLst>
        <pc:spChg chg="add del">
          <ac:chgData name="Krishna Kant Dubey" userId="cd28fa1e1902c48d" providerId="LiveId" clId="{719FE720-2429-4C51-B570-1481F9D75821}" dt="2025-08-11T13:13:14.954" v="91" actId="22"/>
          <ac:spMkLst>
            <pc:docMk/>
            <pc:sldMk cId="3238422055" sldId="264"/>
            <ac:spMk id="3" creationId="{DF5B4939-0BFF-CD5C-A1E2-3F6D7EE87D93}"/>
          </ac:spMkLst>
        </pc:spChg>
        <pc:spChg chg="add del">
          <ac:chgData name="Krishna Kant Dubey" userId="cd28fa1e1902c48d" providerId="LiveId" clId="{719FE720-2429-4C51-B570-1481F9D75821}" dt="2025-08-11T13:14:17.731" v="98" actId="22"/>
          <ac:spMkLst>
            <pc:docMk/>
            <pc:sldMk cId="3238422055" sldId="264"/>
            <ac:spMk id="8" creationId="{B215D84B-9C22-EBF7-D4D1-2BD9EDEC3D9F}"/>
          </ac:spMkLst>
        </pc:spChg>
        <pc:spChg chg="add mod">
          <ac:chgData name="Krishna Kant Dubey" userId="cd28fa1e1902c48d" providerId="LiveId" clId="{719FE720-2429-4C51-B570-1481F9D75821}" dt="2025-08-11T13:17:15.529" v="190" actId="14100"/>
          <ac:spMkLst>
            <pc:docMk/>
            <pc:sldMk cId="3238422055" sldId="264"/>
            <ac:spMk id="11" creationId="{498507A0-74F2-534B-86AB-3CB14612A71E}"/>
          </ac:spMkLst>
        </pc:spChg>
        <pc:spChg chg="mod ord">
          <ac:chgData name="Krishna Kant Dubey" userId="cd28fa1e1902c48d" providerId="LiveId" clId="{719FE720-2429-4C51-B570-1481F9D75821}" dt="2025-08-11T13:14:29.079" v="99" actId="700"/>
          <ac:spMkLst>
            <pc:docMk/>
            <pc:sldMk cId="3238422055" sldId="264"/>
            <ac:spMk id="12" creationId="{E7A19396-D30D-40DC-8FFC-5BBDF0AB208B}"/>
          </ac:spMkLst>
        </pc:spChg>
        <pc:spChg chg="mod ord">
          <ac:chgData name="Krishna Kant Dubey" userId="cd28fa1e1902c48d" providerId="LiveId" clId="{719FE720-2429-4C51-B570-1481F9D75821}" dt="2025-08-11T13:17:04.109" v="176" actId="14100"/>
          <ac:spMkLst>
            <pc:docMk/>
            <pc:sldMk cId="3238422055" sldId="264"/>
            <ac:spMk id="13" creationId="{1A2E7E35-B8EE-8B4A-944B-70A76AA4259B}"/>
          </ac:spMkLst>
        </pc:spChg>
        <pc:picChg chg="mod">
          <ac:chgData name="Krishna Kant Dubey" userId="cd28fa1e1902c48d" providerId="LiveId" clId="{719FE720-2429-4C51-B570-1481F9D75821}" dt="2025-08-11T13:16:13.186" v="174" actId="14100"/>
          <ac:picMkLst>
            <pc:docMk/>
            <pc:sldMk cId="3238422055" sldId="264"/>
            <ac:picMk id="4" creationId="{EB0FCFD2-21A6-C5F2-C69D-197D29FBB3B6}"/>
          </ac:picMkLst>
        </pc:picChg>
        <pc:picChg chg="add mod">
          <ac:chgData name="Krishna Kant Dubey" userId="cd28fa1e1902c48d" providerId="LiveId" clId="{719FE720-2429-4C51-B570-1481F9D75821}" dt="2025-08-11T13:14:02.048" v="96" actId="14100"/>
          <ac:picMkLst>
            <pc:docMk/>
            <pc:sldMk cId="3238422055" sldId="264"/>
            <ac:picMk id="6" creationId="{4077770E-E045-35F7-EE30-1D034D7D16DA}"/>
          </ac:picMkLst>
        </pc:picChg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1195287565" sldId="265"/>
        </pc:sldMkLst>
      </pc:sldChg>
      <pc:sldChg chg="addSp delSp modSp add mod">
        <pc:chgData name="Krishna Kant Dubey" userId="cd28fa1e1902c48d" providerId="LiveId" clId="{719FE720-2429-4C51-B570-1481F9D75821}" dt="2025-08-11T13:21:01.266" v="221" actId="1076"/>
        <pc:sldMkLst>
          <pc:docMk/>
          <pc:sldMk cId="2394811650" sldId="265"/>
        </pc:sldMkLst>
        <pc:spChg chg="mod">
          <ac:chgData name="Krishna Kant Dubey" userId="cd28fa1e1902c48d" providerId="LiveId" clId="{719FE720-2429-4C51-B570-1481F9D75821}" dt="2025-08-11T13:20:56.953" v="220" actId="207"/>
          <ac:spMkLst>
            <pc:docMk/>
            <pc:sldMk cId="2394811650" sldId="265"/>
            <ac:spMk id="13" creationId="{0AC1B064-EB81-582C-C16C-073CEFD8CA31}"/>
          </ac:spMkLst>
        </pc:spChg>
        <pc:picChg chg="add mod">
          <ac:chgData name="Krishna Kant Dubey" userId="cd28fa1e1902c48d" providerId="LiveId" clId="{719FE720-2429-4C51-B570-1481F9D75821}" dt="2025-08-11T13:19:05.890" v="205" actId="1076"/>
          <ac:picMkLst>
            <pc:docMk/>
            <pc:sldMk cId="2394811650" sldId="265"/>
            <ac:picMk id="3" creationId="{9A374E92-245D-781A-6D1B-5214033B773C}"/>
          </ac:picMkLst>
        </pc:picChg>
        <pc:picChg chg="del">
          <ac:chgData name="Krishna Kant Dubey" userId="cd28fa1e1902c48d" providerId="LiveId" clId="{719FE720-2429-4C51-B570-1481F9D75821}" dt="2025-08-11T13:17:54.954" v="193" actId="478"/>
          <ac:picMkLst>
            <pc:docMk/>
            <pc:sldMk cId="2394811650" sldId="265"/>
            <ac:picMk id="4" creationId="{E6162233-B501-69BC-C4D6-5E9122D62918}"/>
          </ac:picMkLst>
        </pc:picChg>
        <pc:picChg chg="add mod">
          <ac:chgData name="Krishna Kant Dubey" userId="cd28fa1e1902c48d" providerId="LiveId" clId="{719FE720-2429-4C51-B570-1481F9D75821}" dt="2025-08-11T13:21:01.266" v="221" actId="1076"/>
          <ac:picMkLst>
            <pc:docMk/>
            <pc:sldMk cId="2394811650" sldId="265"/>
            <ac:picMk id="6" creationId="{ABC80AA2-D0FF-C25C-F1DD-730E28FC25E3}"/>
          </ac:picMkLst>
        </pc:picChg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1370868504" sldId="266"/>
        </pc:sldMkLst>
      </pc:sldChg>
      <pc:sldChg chg="addSp delSp modSp add mod">
        <pc:chgData name="Krishna Kant Dubey" userId="cd28fa1e1902c48d" providerId="LiveId" clId="{719FE720-2429-4C51-B570-1481F9D75821}" dt="2025-08-11T13:26:22.305" v="309" actId="14100"/>
        <pc:sldMkLst>
          <pc:docMk/>
          <pc:sldMk cId="3836975959" sldId="266"/>
        </pc:sldMkLst>
        <pc:spChg chg="add mod">
          <ac:chgData name="Krishna Kant Dubey" userId="cd28fa1e1902c48d" providerId="LiveId" clId="{719FE720-2429-4C51-B570-1481F9D75821}" dt="2025-08-11T13:24:42.573" v="305" actId="1035"/>
          <ac:spMkLst>
            <pc:docMk/>
            <pc:sldMk cId="3836975959" sldId="266"/>
            <ac:spMk id="7" creationId="{C07661A8-D369-4E11-7F09-F0CF348184DB}"/>
          </ac:spMkLst>
        </pc:spChg>
        <pc:spChg chg="mod">
          <ac:chgData name="Krishna Kant Dubey" userId="cd28fa1e1902c48d" providerId="LiveId" clId="{719FE720-2429-4C51-B570-1481F9D75821}" dt="2025-08-11T13:25:26.712" v="306" actId="14100"/>
          <ac:spMkLst>
            <pc:docMk/>
            <pc:sldMk cId="3836975959" sldId="266"/>
            <ac:spMk id="13" creationId="{FDB0F58D-A12B-F9AC-27B7-6FA508D7E473}"/>
          </ac:spMkLst>
        </pc:spChg>
        <pc:picChg chg="del">
          <ac:chgData name="Krishna Kant Dubey" userId="cd28fa1e1902c48d" providerId="LiveId" clId="{719FE720-2429-4C51-B570-1481F9D75821}" dt="2025-08-11T13:22:50.546" v="226" actId="478"/>
          <ac:picMkLst>
            <pc:docMk/>
            <pc:sldMk cId="3836975959" sldId="266"/>
            <ac:picMk id="3" creationId="{E3CE54E2-83E1-DDF4-16CD-BBA612462421}"/>
          </ac:picMkLst>
        </pc:picChg>
        <pc:picChg chg="add mod">
          <ac:chgData name="Krishna Kant Dubey" userId="cd28fa1e1902c48d" providerId="LiveId" clId="{719FE720-2429-4C51-B570-1481F9D75821}" dt="2025-08-11T13:23:44.357" v="287" actId="14100"/>
          <ac:picMkLst>
            <pc:docMk/>
            <pc:sldMk cId="3836975959" sldId="266"/>
            <ac:picMk id="4" creationId="{A87E34D3-2DB7-060D-C929-9CA5CFCF53AC}"/>
          </ac:picMkLst>
        </pc:picChg>
        <pc:picChg chg="del">
          <ac:chgData name="Krishna Kant Dubey" userId="cd28fa1e1902c48d" providerId="LiveId" clId="{719FE720-2429-4C51-B570-1481F9D75821}" dt="2025-08-11T13:22:49.165" v="225" actId="478"/>
          <ac:picMkLst>
            <pc:docMk/>
            <pc:sldMk cId="3836975959" sldId="266"/>
            <ac:picMk id="6" creationId="{EE9D1F21-99E5-C288-D314-8B8D8532A8EE}"/>
          </ac:picMkLst>
        </pc:picChg>
        <pc:picChg chg="add mod">
          <ac:chgData name="Krishna Kant Dubey" userId="cd28fa1e1902c48d" providerId="LiveId" clId="{719FE720-2429-4C51-B570-1481F9D75821}" dt="2025-08-11T13:26:22.305" v="309" actId="14100"/>
          <ac:picMkLst>
            <pc:docMk/>
            <pc:sldMk cId="3836975959" sldId="266"/>
            <ac:picMk id="10" creationId="{8CD53D30-3393-FAB0-EAF6-DE3E45DE8D66}"/>
          </ac:picMkLst>
        </pc:picChg>
      </pc:sldChg>
      <pc:sldChg chg="addSp delSp modSp add mod chgLayout">
        <pc:chgData name="Krishna Kant Dubey" userId="cd28fa1e1902c48d" providerId="LiveId" clId="{719FE720-2429-4C51-B570-1481F9D75821}" dt="2025-08-11T13:27:35.708" v="328" actId="14100"/>
        <pc:sldMkLst>
          <pc:docMk/>
          <pc:sldMk cId="1018156990" sldId="267"/>
        </pc:sldMkLst>
        <pc:spChg chg="del">
          <ac:chgData name="Krishna Kant Dubey" userId="cd28fa1e1902c48d" providerId="LiveId" clId="{719FE720-2429-4C51-B570-1481F9D75821}" dt="2025-08-11T13:27:10.357" v="322" actId="478"/>
          <ac:spMkLst>
            <pc:docMk/>
            <pc:sldMk cId="1018156990" sldId="267"/>
            <ac:spMk id="7" creationId="{C2005204-BD72-DD3A-FAE8-11E2C3F4321B}"/>
          </ac:spMkLst>
        </pc:spChg>
        <pc:spChg chg="mod ord">
          <ac:chgData name="Krishna Kant Dubey" userId="cd28fa1e1902c48d" providerId="LiveId" clId="{719FE720-2429-4C51-B570-1481F9D75821}" dt="2025-08-11T13:27:16.142" v="325" actId="700"/>
          <ac:spMkLst>
            <pc:docMk/>
            <pc:sldMk cId="1018156990" sldId="267"/>
            <ac:spMk id="12" creationId="{04E6C6A0-64D9-CB13-B3B9-467771B7C531}"/>
          </ac:spMkLst>
        </pc:spChg>
        <pc:spChg chg="mod ord">
          <ac:chgData name="Krishna Kant Dubey" userId="cd28fa1e1902c48d" providerId="LiveId" clId="{719FE720-2429-4C51-B570-1481F9D75821}" dt="2025-08-11T13:27:16.142" v="325" actId="700"/>
          <ac:spMkLst>
            <pc:docMk/>
            <pc:sldMk cId="1018156990" sldId="267"/>
            <ac:spMk id="13" creationId="{349673AD-23C8-BA89-EA3A-580064EC87D7}"/>
          </ac:spMkLst>
        </pc:spChg>
        <pc:picChg chg="add mod">
          <ac:chgData name="Krishna Kant Dubey" userId="cd28fa1e1902c48d" providerId="LiveId" clId="{719FE720-2429-4C51-B570-1481F9D75821}" dt="2025-08-11T13:27:35.708" v="328" actId="14100"/>
          <ac:picMkLst>
            <pc:docMk/>
            <pc:sldMk cId="1018156990" sldId="267"/>
            <ac:picMk id="3" creationId="{C3D7909C-F6A7-668B-BE8B-422B319303C4}"/>
          </ac:picMkLst>
        </pc:picChg>
        <pc:picChg chg="del">
          <ac:chgData name="Krishna Kant Dubey" userId="cd28fa1e1902c48d" providerId="LiveId" clId="{719FE720-2429-4C51-B570-1481F9D75821}" dt="2025-08-11T13:27:12.364" v="324" actId="478"/>
          <ac:picMkLst>
            <pc:docMk/>
            <pc:sldMk cId="1018156990" sldId="267"/>
            <ac:picMk id="4" creationId="{45F9FC43-294C-5AF5-67FC-95D8FA9D97BA}"/>
          </ac:picMkLst>
        </pc:picChg>
        <pc:picChg chg="del">
          <ac:chgData name="Krishna Kant Dubey" userId="cd28fa1e1902c48d" providerId="LiveId" clId="{719FE720-2429-4C51-B570-1481F9D75821}" dt="2025-08-11T13:27:11.330" v="323" actId="478"/>
          <ac:picMkLst>
            <pc:docMk/>
            <pc:sldMk cId="1018156990" sldId="267"/>
            <ac:picMk id="10" creationId="{93CA6CE3-4838-6E72-D3A3-4399A8AEF2FB}"/>
          </ac:picMkLst>
        </pc:picChg>
      </pc:sldChg>
      <pc:sldChg chg="del">
        <pc:chgData name="Krishna Kant Dubey" userId="cd28fa1e1902c48d" providerId="LiveId" clId="{719FE720-2429-4C51-B570-1481F9D75821}" dt="2025-08-11T13:05:28.328" v="1" actId="2696"/>
        <pc:sldMkLst>
          <pc:docMk/>
          <pc:sldMk cId="1337943040" sldId="267"/>
        </pc:sldMkLst>
      </pc:sldChg>
      <pc:sldChg chg="addSp delSp modSp add mod">
        <pc:chgData name="Krishna Kant Dubey" userId="cd28fa1e1902c48d" providerId="LiveId" clId="{719FE720-2429-4C51-B570-1481F9D75821}" dt="2025-08-11T13:46:51.510" v="423" actId="20577"/>
        <pc:sldMkLst>
          <pc:docMk/>
          <pc:sldMk cId="2209116117" sldId="268"/>
        </pc:sldMkLst>
        <pc:spChg chg="mod">
          <ac:chgData name="Krishna Kant Dubey" userId="cd28fa1e1902c48d" providerId="LiveId" clId="{719FE720-2429-4C51-B570-1481F9D75821}" dt="2025-08-11T13:43:24.308" v="337" actId="27636"/>
          <ac:spMkLst>
            <pc:docMk/>
            <pc:sldMk cId="2209116117" sldId="268"/>
            <ac:spMk id="12" creationId="{4193F68A-E1A3-8D40-D372-AF36A19D15F5}"/>
          </ac:spMkLst>
        </pc:spChg>
        <pc:spChg chg="mod">
          <ac:chgData name="Krishna Kant Dubey" userId="cd28fa1e1902c48d" providerId="LiveId" clId="{719FE720-2429-4C51-B570-1481F9D75821}" dt="2025-08-11T13:46:51.510" v="423" actId="20577"/>
          <ac:spMkLst>
            <pc:docMk/>
            <pc:sldMk cId="2209116117" sldId="268"/>
            <ac:spMk id="13" creationId="{E5FC0588-21D6-4FCE-3FB3-50203E13DF26}"/>
          </ac:spMkLst>
        </pc:spChg>
        <pc:picChg chg="del">
          <ac:chgData name="Krishna Kant Dubey" userId="cd28fa1e1902c48d" providerId="LiveId" clId="{719FE720-2429-4C51-B570-1481F9D75821}" dt="2025-08-11T13:43:32.296" v="338" actId="478"/>
          <ac:picMkLst>
            <pc:docMk/>
            <pc:sldMk cId="2209116117" sldId="268"/>
            <ac:picMk id="3" creationId="{890A7AF6-7D1B-0193-B4F2-0E2B14F5133D}"/>
          </ac:picMkLst>
        </pc:picChg>
        <pc:picChg chg="add mod">
          <ac:chgData name="Krishna Kant Dubey" userId="cd28fa1e1902c48d" providerId="LiveId" clId="{719FE720-2429-4C51-B570-1481F9D75821}" dt="2025-08-11T13:46:27.662" v="417" actId="1076"/>
          <ac:picMkLst>
            <pc:docMk/>
            <pc:sldMk cId="2209116117" sldId="268"/>
            <ac:picMk id="4" creationId="{B0B45361-FB98-EFD8-07FF-8D4F63435BD1}"/>
          </ac:picMkLst>
        </pc:picChg>
        <pc:picChg chg="add mod">
          <ac:chgData name="Krishna Kant Dubey" userId="cd28fa1e1902c48d" providerId="LiveId" clId="{719FE720-2429-4C51-B570-1481F9D75821}" dt="2025-08-11T13:46:49.328" v="422" actId="1076"/>
          <ac:picMkLst>
            <pc:docMk/>
            <pc:sldMk cId="2209116117" sldId="268"/>
            <ac:picMk id="6" creationId="{61198927-B306-9EBD-7CCC-441FEA991B88}"/>
          </ac:picMkLst>
        </pc:picChg>
      </pc:sldChg>
      <pc:sldChg chg="addSp delSp modSp add mod">
        <pc:chgData name="Krishna Kant Dubey" userId="cd28fa1e1902c48d" providerId="LiveId" clId="{719FE720-2429-4C51-B570-1481F9D75821}" dt="2025-08-11T13:48:31.541" v="446" actId="108"/>
        <pc:sldMkLst>
          <pc:docMk/>
          <pc:sldMk cId="3584651454" sldId="269"/>
        </pc:sldMkLst>
        <pc:spChg chg="mod">
          <ac:chgData name="Krishna Kant Dubey" userId="cd28fa1e1902c48d" providerId="LiveId" clId="{719FE720-2429-4C51-B570-1481F9D75821}" dt="2025-08-11T13:48:31.541" v="446" actId="108"/>
          <ac:spMkLst>
            <pc:docMk/>
            <pc:sldMk cId="3584651454" sldId="269"/>
            <ac:spMk id="13" creationId="{65CD1D48-D381-8EEE-6E17-BC54A140295C}"/>
          </ac:spMkLst>
        </pc:spChg>
        <pc:picChg chg="add mod">
          <ac:chgData name="Krishna Kant Dubey" userId="cd28fa1e1902c48d" providerId="LiveId" clId="{719FE720-2429-4C51-B570-1481F9D75821}" dt="2025-08-11T13:48:06.414" v="444" actId="1076"/>
          <ac:picMkLst>
            <pc:docMk/>
            <pc:sldMk cId="3584651454" sldId="269"/>
            <ac:picMk id="3" creationId="{8A70E49D-9B51-0E03-BF23-09A4F405A764}"/>
          </ac:picMkLst>
        </pc:picChg>
        <pc:picChg chg="del">
          <ac:chgData name="Krishna Kant Dubey" userId="cd28fa1e1902c48d" providerId="LiveId" clId="{719FE720-2429-4C51-B570-1481F9D75821}" dt="2025-08-11T13:47:43.574" v="432" actId="478"/>
          <ac:picMkLst>
            <pc:docMk/>
            <pc:sldMk cId="3584651454" sldId="269"/>
            <ac:picMk id="4" creationId="{11DC0503-A821-DDDD-41C6-4E865F2790AB}"/>
          </ac:picMkLst>
        </pc:picChg>
        <pc:picChg chg="del">
          <ac:chgData name="Krishna Kant Dubey" userId="cd28fa1e1902c48d" providerId="LiveId" clId="{719FE720-2429-4C51-B570-1481F9D75821}" dt="2025-08-11T13:47:39.632" v="430" actId="478"/>
          <ac:picMkLst>
            <pc:docMk/>
            <pc:sldMk cId="3584651454" sldId="269"/>
            <ac:picMk id="6" creationId="{CDFC082F-BA90-310E-7AEF-BCF1A39B94AE}"/>
          </ac:picMkLst>
        </pc:picChg>
        <pc:picChg chg="mod">
          <ac:chgData name="Krishna Kant Dubey" userId="cd28fa1e1902c48d" providerId="LiveId" clId="{719FE720-2429-4C51-B570-1481F9D75821}" dt="2025-08-11T13:48:22.342" v="445" actId="1076"/>
          <ac:picMkLst>
            <pc:docMk/>
            <pc:sldMk cId="3584651454" sldId="269"/>
            <ac:picMk id="9" creationId="{12714BC0-57FE-225A-6591-51C7D7ADFA52}"/>
          </ac:picMkLst>
        </pc:picChg>
      </pc:sldChg>
      <pc:sldChg chg="addSp delSp modSp add mod">
        <pc:chgData name="Krishna Kant Dubey" userId="cd28fa1e1902c48d" providerId="LiveId" clId="{719FE720-2429-4C51-B570-1481F9D75821}" dt="2025-08-11T13:53:00.533" v="583" actId="1076"/>
        <pc:sldMkLst>
          <pc:docMk/>
          <pc:sldMk cId="3740896256" sldId="270"/>
        </pc:sldMkLst>
        <pc:spChg chg="mod">
          <ac:chgData name="Krishna Kant Dubey" userId="cd28fa1e1902c48d" providerId="LiveId" clId="{719FE720-2429-4C51-B570-1481F9D75821}" dt="2025-08-11T13:49:59.761" v="479" actId="20577"/>
          <ac:spMkLst>
            <pc:docMk/>
            <pc:sldMk cId="3740896256" sldId="270"/>
            <ac:spMk id="12" creationId="{F1E9A82C-E131-CFD2-B916-6CA7A0EC858D}"/>
          </ac:spMkLst>
        </pc:spChg>
        <pc:spChg chg="mod">
          <ac:chgData name="Krishna Kant Dubey" userId="cd28fa1e1902c48d" providerId="LiveId" clId="{719FE720-2429-4C51-B570-1481F9D75821}" dt="2025-08-11T13:52:56.044" v="582" actId="6549"/>
          <ac:spMkLst>
            <pc:docMk/>
            <pc:sldMk cId="3740896256" sldId="270"/>
            <ac:spMk id="13" creationId="{C3CACACC-7E2A-3FE4-EDAB-AB3E26AB6982}"/>
          </ac:spMkLst>
        </pc:spChg>
        <pc:picChg chg="del">
          <ac:chgData name="Krishna Kant Dubey" userId="cd28fa1e1902c48d" providerId="LiveId" clId="{719FE720-2429-4C51-B570-1481F9D75821}" dt="2025-08-11T13:50:25.842" v="506" actId="478"/>
          <ac:picMkLst>
            <pc:docMk/>
            <pc:sldMk cId="3740896256" sldId="270"/>
            <ac:picMk id="3" creationId="{FE98BDD5-46E6-5DDD-B360-A1020FDCA97C}"/>
          </ac:picMkLst>
        </pc:picChg>
        <pc:picChg chg="add mod">
          <ac:chgData name="Krishna Kant Dubey" userId="cd28fa1e1902c48d" providerId="LiveId" clId="{719FE720-2429-4C51-B570-1481F9D75821}" dt="2025-08-11T13:51:06.547" v="547" actId="1076"/>
          <ac:picMkLst>
            <pc:docMk/>
            <pc:sldMk cId="3740896256" sldId="270"/>
            <ac:picMk id="4" creationId="{BEC0F84B-496D-40B7-9B6E-0BD6812C17B0}"/>
          </ac:picMkLst>
        </pc:picChg>
        <pc:picChg chg="add mod">
          <ac:chgData name="Krishna Kant Dubey" userId="cd28fa1e1902c48d" providerId="LiveId" clId="{719FE720-2429-4C51-B570-1481F9D75821}" dt="2025-08-11T13:52:48.510" v="580" actId="1076"/>
          <ac:picMkLst>
            <pc:docMk/>
            <pc:sldMk cId="3740896256" sldId="270"/>
            <ac:picMk id="6" creationId="{98AE6A88-5391-D7B8-4E26-F123800B634F}"/>
          </ac:picMkLst>
        </pc:picChg>
        <pc:picChg chg="add mod">
          <ac:chgData name="Krishna Kant Dubey" userId="cd28fa1e1902c48d" providerId="LiveId" clId="{719FE720-2429-4C51-B570-1481F9D75821}" dt="2025-08-11T13:53:00.533" v="583" actId="1076"/>
          <ac:picMkLst>
            <pc:docMk/>
            <pc:sldMk cId="3740896256" sldId="270"/>
            <ac:picMk id="8" creationId="{D75B48FB-2370-A619-FEA4-D30FEFCA806E}"/>
          </ac:picMkLst>
        </pc:picChg>
      </pc:sldChg>
      <pc:sldChg chg="addSp delSp modSp add mod chgLayout">
        <pc:chgData name="Krishna Kant Dubey" userId="cd28fa1e1902c48d" providerId="LiveId" clId="{719FE720-2429-4C51-B570-1481F9D75821}" dt="2025-08-11T14:04:36.956" v="916" actId="1036"/>
        <pc:sldMkLst>
          <pc:docMk/>
          <pc:sldMk cId="697125009" sldId="271"/>
        </pc:sldMkLst>
        <pc:spChg chg="mod ord">
          <ac:chgData name="Krishna Kant Dubey" userId="cd28fa1e1902c48d" providerId="LiveId" clId="{719FE720-2429-4C51-B570-1481F9D75821}" dt="2025-08-11T14:04:36.956" v="916" actId="1036"/>
          <ac:spMkLst>
            <pc:docMk/>
            <pc:sldMk cId="697125009" sldId="271"/>
            <ac:spMk id="12" creationId="{30FE89DF-7600-10B7-FE0E-3A658BF3CFAE}"/>
          </ac:spMkLst>
        </pc:spChg>
        <pc:spChg chg="mod ord">
          <ac:chgData name="Krishna Kant Dubey" userId="cd28fa1e1902c48d" providerId="LiveId" clId="{719FE720-2429-4C51-B570-1481F9D75821}" dt="2025-08-11T13:59:54.022" v="785" actId="20577"/>
          <ac:spMkLst>
            <pc:docMk/>
            <pc:sldMk cId="697125009" sldId="271"/>
            <ac:spMk id="13" creationId="{2CD163BD-A696-FC9F-31D7-F820A4E32863}"/>
          </ac:spMkLst>
        </pc:spChg>
        <pc:picChg chg="add mod">
          <ac:chgData name="Krishna Kant Dubey" userId="cd28fa1e1902c48d" providerId="LiveId" clId="{719FE720-2429-4C51-B570-1481F9D75821}" dt="2025-08-11T13:59:51.322" v="784" actId="1076"/>
          <ac:picMkLst>
            <pc:docMk/>
            <pc:sldMk cId="697125009" sldId="271"/>
            <ac:picMk id="3" creationId="{56D8D7E4-B2AB-6159-DAF8-B0D392495166}"/>
          </ac:picMkLst>
        </pc:picChg>
        <pc:picChg chg="del">
          <ac:chgData name="Krishna Kant Dubey" userId="cd28fa1e1902c48d" providerId="LiveId" clId="{719FE720-2429-4C51-B570-1481F9D75821}" dt="2025-08-11T13:53:59.798" v="589" actId="478"/>
          <ac:picMkLst>
            <pc:docMk/>
            <pc:sldMk cId="697125009" sldId="271"/>
            <ac:picMk id="4" creationId="{45E89322-E0E1-1585-FB31-C38291F0B9D1}"/>
          </ac:picMkLst>
        </pc:picChg>
        <pc:picChg chg="del">
          <ac:chgData name="Krishna Kant Dubey" userId="cd28fa1e1902c48d" providerId="LiveId" clId="{719FE720-2429-4C51-B570-1481F9D75821}" dt="2025-08-11T13:53:58.808" v="588" actId="478"/>
          <ac:picMkLst>
            <pc:docMk/>
            <pc:sldMk cId="697125009" sldId="271"/>
            <ac:picMk id="6" creationId="{3BCEB813-7BAE-EAF2-3DAF-BD0F5812D3C8}"/>
          </ac:picMkLst>
        </pc:picChg>
        <pc:picChg chg="add mod">
          <ac:chgData name="Krishna Kant Dubey" userId="cd28fa1e1902c48d" providerId="LiveId" clId="{719FE720-2429-4C51-B570-1481F9D75821}" dt="2025-08-11T13:59:43.191" v="781" actId="1076"/>
          <ac:picMkLst>
            <pc:docMk/>
            <pc:sldMk cId="697125009" sldId="271"/>
            <ac:picMk id="7" creationId="{EE5B1870-397C-EADA-D750-7ECB43C76B22}"/>
          </ac:picMkLst>
        </pc:picChg>
        <pc:picChg chg="del">
          <ac:chgData name="Krishna Kant Dubey" userId="cd28fa1e1902c48d" providerId="LiveId" clId="{719FE720-2429-4C51-B570-1481F9D75821}" dt="2025-08-11T13:53:57.850" v="587" actId="478"/>
          <ac:picMkLst>
            <pc:docMk/>
            <pc:sldMk cId="697125009" sldId="271"/>
            <ac:picMk id="8" creationId="{DD98285C-F66D-1C30-D2E7-4FAB6BDE9712}"/>
          </ac:picMkLst>
        </pc:picChg>
        <pc:picChg chg="add mod">
          <ac:chgData name="Krishna Kant Dubey" userId="cd28fa1e1902c48d" providerId="LiveId" clId="{719FE720-2429-4C51-B570-1481F9D75821}" dt="2025-08-11T13:59:57.439" v="786" actId="1076"/>
          <ac:picMkLst>
            <pc:docMk/>
            <pc:sldMk cId="697125009" sldId="271"/>
            <ac:picMk id="11" creationId="{62ED48F1-DC69-8B74-FC5E-74F145C6C7CE}"/>
          </ac:picMkLst>
        </pc:picChg>
      </pc:sldChg>
      <pc:sldChg chg="addSp delSp modSp add mod">
        <pc:chgData name="Krishna Kant Dubey" userId="cd28fa1e1902c48d" providerId="LiveId" clId="{719FE720-2429-4C51-B570-1481F9D75821}" dt="2025-08-11T14:04:48.007" v="919" actId="1036"/>
        <pc:sldMkLst>
          <pc:docMk/>
          <pc:sldMk cId="860534190" sldId="272"/>
        </pc:sldMkLst>
        <pc:spChg chg="mod">
          <ac:chgData name="Krishna Kant Dubey" userId="cd28fa1e1902c48d" providerId="LiveId" clId="{719FE720-2429-4C51-B570-1481F9D75821}" dt="2025-08-11T14:04:48.007" v="919" actId="1036"/>
          <ac:spMkLst>
            <pc:docMk/>
            <pc:sldMk cId="860534190" sldId="272"/>
            <ac:spMk id="12" creationId="{C3914CEA-468E-7B13-92A9-DAA147C19B55}"/>
          </ac:spMkLst>
        </pc:spChg>
        <pc:spChg chg="mod">
          <ac:chgData name="Krishna Kant Dubey" userId="cd28fa1e1902c48d" providerId="LiveId" clId="{719FE720-2429-4C51-B570-1481F9D75821}" dt="2025-08-11T14:03:41.262" v="910" actId="20577"/>
          <ac:spMkLst>
            <pc:docMk/>
            <pc:sldMk cId="860534190" sldId="272"/>
            <ac:spMk id="13" creationId="{96BA4305-903D-A4BA-23D6-F6CB6000EE87}"/>
          </ac:spMkLst>
        </pc:spChg>
        <pc:picChg chg="del">
          <ac:chgData name="Krishna Kant Dubey" userId="cd28fa1e1902c48d" providerId="LiveId" clId="{719FE720-2429-4C51-B570-1481F9D75821}" dt="2025-08-11T14:00:23.127" v="792" actId="478"/>
          <ac:picMkLst>
            <pc:docMk/>
            <pc:sldMk cId="860534190" sldId="272"/>
            <ac:picMk id="3" creationId="{6FF051BD-BCCA-EB1E-E1C1-7979A8080B7A}"/>
          </ac:picMkLst>
        </pc:picChg>
        <pc:picChg chg="add mod">
          <ac:chgData name="Krishna Kant Dubey" userId="cd28fa1e1902c48d" providerId="LiveId" clId="{719FE720-2429-4C51-B570-1481F9D75821}" dt="2025-08-11T14:01:42.629" v="877" actId="1038"/>
          <ac:picMkLst>
            <pc:docMk/>
            <pc:sldMk cId="860534190" sldId="272"/>
            <ac:picMk id="4" creationId="{D06B0DDB-E057-244E-F3BC-885BA83D4DB5}"/>
          </ac:picMkLst>
        </pc:picChg>
        <pc:picChg chg="add mod">
          <ac:chgData name="Krishna Kant Dubey" userId="cd28fa1e1902c48d" providerId="LiveId" clId="{719FE720-2429-4C51-B570-1481F9D75821}" dt="2025-08-11T14:03:17.347" v="880" actId="1076"/>
          <ac:picMkLst>
            <pc:docMk/>
            <pc:sldMk cId="860534190" sldId="272"/>
            <ac:picMk id="6" creationId="{CDAA4F37-DFE8-BE95-FC7F-8F178F5C18BE}"/>
          </ac:picMkLst>
        </pc:picChg>
        <pc:picChg chg="del">
          <ac:chgData name="Krishna Kant Dubey" userId="cd28fa1e1902c48d" providerId="LiveId" clId="{719FE720-2429-4C51-B570-1481F9D75821}" dt="2025-08-11T14:00:20.250" v="790" actId="478"/>
          <ac:picMkLst>
            <pc:docMk/>
            <pc:sldMk cId="860534190" sldId="272"/>
            <ac:picMk id="7" creationId="{0BCA4174-1117-9C9C-79F2-87343F0C1B01}"/>
          </ac:picMkLst>
        </pc:picChg>
        <pc:picChg chg="del">
          <ac:chgData name="Krishna Kant Dubey" userId="cd28fa1e1902c48d" providerId="LiveId" clId="{719FE720-2429-4C51-B570-1481F9D75821}" dt="2025-08-11T14:00:16.687" v="788" actId="478"/>
          <ac:picMkLst>
            <pc:docMk/>
            <pc:sldMk cId="860534190" sldId="272"/>
            <ac:picMk id="11" creationId="{AD2C3156-FDF8-E276-6B08-B805948A8A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3127-902A-E7F3-8B75-F565F2F4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714BC0-57FE-225A-6591-51C7D7AD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E2769AB-DE4E-A34B-372B-BD38E0B3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Data Cleaning Techniques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CD1D48-D381-8EEE-6E17-BC54A140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Fill Missing Values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0E49D-9B51-0E03-BF23-09A4F405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31" y="2367018"/>
            <a:ext cx="64016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1AD8E-B195-6451-F955-12A55D4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BEA371-B15C-822B-973F-E52FACFF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E9A82C-E131-CFD2-B916-6CA7A0EC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Transform Incorrect Data Types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CACACC-7E2A-3FE4-EDAB-AB3E26AB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Convert Strings to Numbers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Convert String to Dates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Convert Booleans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0F84B-496D-40B7-9B6E-0BD6812C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88" y="2371725"/>
            <a:ext cx="6506483" cy="49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E6A88-5391-D7B8-4E26-F123800B6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87" y="3426646"/>
            <a:ext cx="6506483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B48FB-2370-A619-FEA4-D30FEFCA8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87" y="4468115"/>
            <a:ext cx="648743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E8578-E8A0-0C18-CE48-89A310AD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A22B32-A811-8840-B259-F27C024A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0FE89DF-7600-10B7-FE0E-3A658BF3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468"/>
            <a:ext cx="10515600" cy="59960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Standardize Categorical Values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D163BD-A696-FC9F-31D7-F820A4E3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2572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Fix Inconsistent Values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Encode Categories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Remove Duplicates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8D7E4-B2AB-6159-DAF8-B0D39249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92" y="2211093"/>
            <a:ext cx="642074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B1870-397C-EADA-D750-7ECB43C7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18" y="3335726"/>
            <a:ext cx="6411220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D48F1-DC69-8B74-FC5E-74F145C6C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92" y="4318184"/>
            <a:ext cx="616353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C815-A165-7F29-F54D-5E9CE275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8FF704-11B8-3F6C-98DF-3365A7E8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3914CEA-468E-7B13-92A9-DAA147C1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498"/>
            <a:ext cx="10515600" cy="59960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Standardize Categorical Values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6BA4305-903D-A4BA-23D6-F6CB6000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2572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Cap or Remove Outliners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Rename Columns for Consistency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B0DDB-E057-244E-F3BC-885BA83D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0" y="2322254"/>
            <a:ext cx="6487430" cy="7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A4F37-DFE8-BE95-FC7F-8F178F5C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40" y="3691225"/>
            <a:ext cx="643027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Practical-Pre-processing Data 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Analyze unprocessed data to discover anomalies such as missing values, incorrect data types, etc.</a:t>
            </a:r>
          </a:p>
          <a:p>
            <a:r>
              <a:rPr lang="en-US" b="1" dirty="0">
                <a:solidFill>
                  <a:srgbClr val="002060"/>
                </a:solidFill>
              </a:rPr>
              <a:t>Apply different techniques and functions to clean unprocessed data including removing missing values, transforming incorrect data types,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418DC-ADEB-8B3E-D4A0-AB4B558B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7E7256-A401-369C-927B-106F4A43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47DB968-91BD-6D9E-6E9E-31F5BA23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Step-by-Step Analysis of Unprocessed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9C741D-3A2F-5CD1-67C2-87278D7C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Initial Data Inspection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Basic profiling to get an overview of the dataset</a:t>
            </a:r>
            <a:endParaRPr lang="en-IN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19DA7-CCA2-9D7A-9923-4214489F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13" y="3409832"/>
            <a:ext cx="10429100" cy="1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09718-4779-10C2-F070-E36B1879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CAC7F-D3B5-3935-CBB4-CAD3D146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7A19396-D30D-40DC-8FFC-5BBDF0AB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Analysis of Unprocessed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A2E7E35-B8EE-8B4A-944B-70A76AA4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Detect Missing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Identify missing or null entries: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FCFD2-21A6-C5F2-C69D-197D29FB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1" y="2818331"/>
            <a:ext cx="8034728" cy="1077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7770E-E045-35F7-EE30-1D034D7D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11" y="4985038"/>
            <a:ext cx="8034728" cy="906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507A0-74F2-534B-86AB-3CB14612A71E}"/>
              </a:ext>
            </a:extLst>
          </p:cNvPr>
          <p:cNvSpPr txBox="1"/>
          <p:nvPr/>
        </p:nvSpPr>
        <p:spPr>
          <a:xfrm>
            <a:off x="1049311" y="3911551"/>
            <a:ext cx="96386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Helps prioritize columns with high missing rates.</a:t>
            </a:r>
          </a:p>
          <a:p>
            <a:r>
              <a:rPr lang="en-IN" sz="2800" dirty="0">
                <a:solidFill>
                  <a:srgbClr val="002060"/>
                </a:solidFill>
              </a:rPr>
              <a:t>You can visualize it with</a:t>
            </a:r>
          </a:p>
        </p:txBody>
      </p:sp>
    </p:spTree>
    <p:extLst>
      <p:ext uri="{BB962C8B-B14F-4D97-AF65-F5344CB8AC3E}">
        <p14:creationId xmlns:p14="http://schemas.microsoft.com/office/powerpoint/2010/main" val="323842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1C6F4-B9DF-D881-501C-7F676345F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271A87-7174-65B3-4860-255CDB29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C22A534-5274-C9AC-3971-FD45BEC1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Analysis of Unprocessed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C1B064-EB81-582C-C16C-073CEFD8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Identify Incorrect Data Types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Check for mismatches between expected and actual types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Then validate: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Numeric columns: </a:t>
            </a:r>
            <a:r>
              <a:rPr lang="en-US" dirty="0">
                <a:solidFill>
                  <a:srgbClr val="002060"/>
                </a:solidFill>
              </a:rPr>
              <a:t>Ensure they don’t contain strings or mixed types.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Date columns: </a:t>
            </a:r>
            <a:r>
              <a:rPr lang="en-US" dirty="0">
                <a:solidFill>
                  <a:srgbClr val="002060"/>
                </a:solidFill>
              </a:rPr>
              <a:t>Convert and check for parsing errors.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4E92-245D-781A-6D1B-5214033B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69" y="2824913"/>
            <a:ext cx="3105583" cy="42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0AA2-D0FF-C25C-F1DD-730E28FC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69" y="5003725"/>
            <a:ext cx="647790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3F2F8-E35C-E36B-56A4-631377E2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76385C-1033-77DF-7FFB-EE1E2C3D8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9B3BE59-683A-E76D-29D8-5227B028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Analysis of Unprocessed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DB0F58D-A12B-F9AC-27B7-6FA508D7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Detect Outliers and Invalid Entries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E34D3-2DB7-060D-C929-9CA5CFCF5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58" y="2358683"/>
            <a:ext cx="9057472" cy="1676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661A8-D369-4E11-7F09-F0CF348184DB}"/>
              </a:ext>
            </a:extLst>
          </p:cNvPr>
          <p:cNvSpPr txBox="1"/>
          <p:nvPr/>
        </p:nvSpPr>
        <p:spPr>
          <a:xfrm>
            <a:off x="838200" y="4128553"/>
            <a:ext cx="619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Check for Duplicates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D53D30-3393-FAB0-EAF6-DE3E45DE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58" y="4745335"/>
            <a:ext cx="8670889" cy="8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7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69892-7248-A429-69F7-6F5E73BE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BC39C4-F9A3-AAAC-8F68-F2FB8B01B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4E6C6A0-64D9-CB13-B3B9-467771B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Analysis of Unprocessed Data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9673AD-23C8-BA89-EA3A-580064EC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Automated Profiling Tools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909C-F6A7-668B-BE8B-422B3193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3" y="2362461"/>
            <a:ext cx="9472550" cy="10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08F5-0AD1-514E-0AF3-6CB096DC1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C6EF8B-90FE-AEE4-5B09-450AAC38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193F68A-E1A3-8D40-D372-AF36A19D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 Data Cleaning Techniques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FC0588-21D6-4FCE-3FB3-50203E13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Remove or Handle Missing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Detect Missing Values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Remove Missing Rows and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45361-FB98-EFD8-07FF-8D4F6343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1" y="2864533"/>
            <a:ext cx="5687219" cy="40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98927-B306-9EBD-7CCC-441FEA99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21" y="4373090"/>
            <a:ext cx="6430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Practical-Pre-processing Data </vt:lpstr>
      <vt:lpstr>Agenda</vt:lpstr>
      <vt:lpstr>Step-by-Step Analysis of Unprocessed Data</vt:lpstr>
      <vt:lpstr> Step-by-Step Analysis of Unprocessed Data</vt:lpstr>
      <vt:lpstr> Step-by-Step Analysis of Unprocessed Data</vt:lpstr>
      <vt:lpstr> Step-by-Step Analysis of Unprocessed Data</vt:lpstr>
      <vt:lpstr> Step-by-Step Analysis of Unprocessed Data</vt:lpstr>
      <vt:lpstr> Step-by-Step Data Cleaning Techniques</vt:lpstr>
      <vt:lpstr> Step-by-Step Data Cleaning Techniques</vt:lpstr>
      <vt:lpstr> Transform Incorrect Data Types</vt:lpstr>
      <vt:lpstr>  Standardize Categorical Values </vt:lpstr>
      <vt:lpstr>  Standardize Categorical Values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2025-08-11T14:05:05Z</dcterms:modified>
</cp:coreProperties>
</file>