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6DA8E9ED-C5B8-436C-BFD4-5A48733A2351}"/>
    <pc:docChg chg="undo custSel addSld delSld modSld">
      <pc:chgData name="Krishna Kant Dubey" userId="cd28fa1e1902c48d" providerId="LiveId" clId="{6DA8E9ED-C5B8-436C-BFD4-5A48733A2351}" dt="2025-08-11T14:22:27.479" v="254" actId="27636"/>
      <pc:docMkLst>
        <pc:docMk/>
      </pc:docMkLst>
      <pc:sldChg chg="modSp mod">
        <pc:chgData name="Krishna Kant Dubey" userId="cd28fa1e1902c48d" providerId="LiveId" clId="{6DA8E9ED-C5B8-436C-BFD4-5A48733A2351}" dt="2025-08-11T14:06:43.424" v="39" actId="20577"/>
        <pc:sldMkLst>
          <pc:docMk/>
          <pc:sldMk cId="1080327146" sldId="256"/>
        </pc:sldMkLst>
        <pc:spChg chg="mod">
          <ac:chgData name="Krishna Kant Dubey" userId="cd28fa1e1902c48d" providerId="LiveId" clId="{6DA8E9ED-C5B8-436C-BFD4-5A48733A2351}" dt="2025-08-11T14:06:43.424" v="39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6DA8E9ED-C5B8-436C-BFD4-5A48733A2351}" dt="2025-08-11T08:27:07.710" v="0"/>
        <pc:sldMkLst>
          <pc:docMk/>
          <pc:sldMk cId="2381247086" sldId="257"/>
        </pc:sldMkLst>
        <pc:picChg chg="add mod">
          <ac:chgData name="Krishna Kant Dubey" userId="cd28fa1e1902c48d" providerId="LiveId" clId="{6DA8E9ED-C5B8-436C-BFD4-5A48733A2351}" dt="2025-08-11T08:27:07.710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6DA8E9ED-C5B8-436C-BFD4-5A48733A2351}" dt="2025-08-11T14:06:19.484" v="8" actId="20577"/>
        <pc:sldMkLst>
          <pc:docMk/>
          <pc:sldMk cId="2701513036" sldId="259"/>
        </pc:sldMkLst>
        <pc:spChg chg="mod">
          <ac:chgData name="Krishna Kant Dubey" userId="cd28fa1e1902c48d" providerId="LiveId" clId="{6DA8E9ED-C5B8-436C-BFD4-5A48733A2351}" dt="2025-08-11T14:06:19.484" v="8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6DA8E9ED-C5B8-436C-BFD4-5A48733A2351}" dt="2025-08-11T14:07:03.788" v="40" actId="2696"/>
        <pc:sldMkLst>
          <pc:docMk/>
          <pc:sldMk cId="131540703" sldId="260"/>
        </pc:sldMkLst>
      </pc:sldChg>
      <pc:sldChg chg="del">
        <pc:chgData name="Krishna Kant Dubey" userId="cd28fa1e1902c48d" providerId="LiveId" clId="{6DA8E9ED-C5B8-436C-BFD4-5A48733A2351}" dt="2025-08-11T14:07:03.788" v="40" actId="2696"/>
        <pc:sldMkLst>
          <pc:docMk/>
          <pc:sldMk cId="1248854694" sldId="262"/>
        </pc:sldMkLst>
      </pc:sldChg>
      <pc:sldChg chg="modSp add mod">
        <pc:chgData name="Krishna Kant Dubey" userId="cd28fa1e1902c48d" providerId="LiveId" clId="{6DA8E9ED-C5B8-436C-BFD4-5A48733A2351}" dt="2025-08-11T14:12:58.936" v="128" actId="1076"/>
        <pc:sldMkLst>
          <pc:docMk/>
          <pc:sldMk cId="1719800826" sldId="262"/>
        </pc:sldMkLst>
        <pc:spChg chg="mod">
          <ac:chgData name="Krishna Kant Dubey" userId="cd28fa1e1902c48d" providerId="LiveId" clId="{6DA8E9ED-C5B8-436C-BFD4-5A48733A2351}" dt="2025-08-11T14:08:20.794" v="45" actId="27636"/>
          <ac:spMkLst>
            <pc:docMk/>
            <pc:sldMk cId="1719800826" sldId="262"/>
            <ac:spMk id="12" creationId="{FA27B673-AE28-E879-27B4-85684C607572}"/>
          </ac:spMkLst>
        </pc:spChg>
        <pc:spChg chg="mod">
          <ac:chgData name="Krishna Kant Dubey" userId="cd28fa1e1902c48d" providerId="LiveId" clId="{6DA8E9ED-C5B8-436C-BFD4-5A48733A2351}" dt="2025-08-11T14:10:08.811" v="88" actId="108"/>
          <ac:spMkLst>
            <pc:docMk/>
            <pc:sldMk cId="1719800826" sldId="262"/>
            <ac:spMk id="13" creationId="{8196D08E-A671-8FBE-4ED6-A925AED02062}"/>
          </ac:spMkLst>
        </pc:spChg>
        <pc:picChg chg="mod">
          <ac:chgData name="Krishna Kant Dubey" userId="cd28fa1e1902c48d" providerId="LiveId" clId="{6DA8E9ED-C5B8-436C-BFD4-5A48733A2351}" dt="2025-08-11T14:12:58.936" v="128" actId="1076"/>
          <ac:picMkLst>
            <pc:docMk/>
            <pc:sldMk cId="1719800826" sldId="262"/>
            <ac:picMk id="9" creationId="{FD832398-6760-CF49-1BE5-45F9E4D1A3A6}"/>
          </ac:picMkLst>
        </pc:picChg>
      </pc:sldChg>
      <pc:sldChg chg="addSp modSp add mod">
        <pc:chgData name="Krishna Kant Dubey" userId="cd28fa1e1902c48d" providerId="LiveId" clId="{6DA8E9ED-C5B8-436C-BFD4-5A48733A2351}" dt="2025-08-11T14:22:27.479" v="254" actId="27636"/>
        <pc:sldMkLst>
          <pc:docMk/>
          <pc:sldMk cId="1019743412" sldId="263"/>
        </pc:sldMkLst>
        <pc:spChg chg="add">
          <ac:chgData name="Krishna Kant Dubey" userId="cd28fa1e1902c48d" providerId="LiveId" clId="{6DA8E9ED-C5B8-436C-BFD4-5A48733A2351}" dt="2025-08-11T14:11:22.414" v="97"/>
          <ac:spMkLst>
            <pc:docMk/>
            <pc:sldMk cId="1019743412" sldId="263"/>
            <ac:spMk id="4" creationId="{34E2C4E0-6776-0761-555F-B61C26942CCF}"/>
          </ac:spMkLst>
        </pc:spChg>
        <pc:spChg chg="add">
          <ac:chgData name="Krishna Kant Dubey" userId="cd28fa1e1902c48d" providerId="LiveId" clId="{6DA8E9ED-C5B8-436C-BFD4-5A48733A2351}" dt="2025-08-11T14:11:49.752" v="103"/>
          <ac:spMkLst>
            <pc:docMk/>
            <pc:sldMk cId="1019743412" sldId="263"/>
            <ac:spMk id="5" creationId="{0CCC46EE-1E5F-F654-9787-4186184C2067}"/>
          </ac:spMkLst>
        </pc:spChg>
        <pc:spChg chg="mod">
          <ac:chgData name="Krishna Kant Dubey" userId="cd28fa1e1902c48d" providerId="LiveId" clId="{6DA8E9ED-C5B8-436C-BFD4-5A48733A2351}" dt="2025-08-11T14:22:24.732" v="252" actId="14100"/>
          <ac:spMkLst>
            <pc:docMk/>
            <pc:sldMk cId="1019743412" sldId="263"/>
            <ac:spMk id="12" creationId="{B426621A-20EF-C7E5-8A41-7557921F476A}"/>
          </ac:spMkLst>
        </pc:spChg>
        <pc:spChg chg="mod">
          <ac:chgData name="Krishna Kant Dubey" userId="cd28fa1e1902c48d" providerId="LiveId" clId="{6DA8E9ED-C5B8-436C-BFD4-5A48733A2351}" dt="2025-08-11T14:22:27.479" v="254" actId="27636"/>
          <ac:spMkLst>
            <pc:docMk/>
            <pc:sldMk cId="1019743412" sldId="263"/>
            <ac:spMk id="13" creationId="{43880A63-D9C7-273C-0F28-5FD8DE6BD04C}"/>
          </ac:spMkLst>
        </pc:spChg>
        <pc:picChg chg="add mod">
          <ac:chgData name="Krishna Kant Dubey" userId="cd28fa1e1902c48d" providerId="LiveId" clId="{6DA8E9ED-C5B8-436C-BFD4-5A48733A2351}" dt="2025-08-11T14:11:02.381" v="95" actId="1076"/>
          <ac:picMkLst>
            <pc:docMk/>
            <pc:sldMk cId="1019743412" sldId="263"/>
            <ac:picMk id="3" creationId="{706D0B79-FDAC-0FE3-249F-570D2A0004BD}"/>
          </ac:picMkLst>
        </pc:picChg>
      </pc:sldChg>
      <pc:sldChg chg="del">
        <pc:chgData name="Krishna Kant Dubey" userId="cd28fa1e1902c48d" providerId="LiveId" clId="{6DA8E9ED-C5B8-436C-BFD4-5A48733A2351}" dt="2025-08-11T14:07:03.788" v="40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6DA8E9ED-C5B8-436C-BFD4-5A48733A2351}" dt="2025-08-11T14:07:03.788" v="40" actId="2696"/>
        <pc:sldMkLst>
          <pc:docMk/>
          <pc:sldMk cId="3334215418" sldId="264"/>
        </pc:sldMkLst>
      </pc:sldChg>
      <pc:sldChg chg="delSp modSp add mod">
        <pc:chgData name="Krishna Kant Dubey" userId="cd28fa1e1902c48d" providerId="LiveId" clId="{6DA8E9ED-C5B8-436C-BFD4-5A48733A2351}" dt="2025-08-11T14:16:25.552" v="186" actId="113"/>
        <pc:sldMkLst>
          <pc:docMk/>
          <pc:sldMk cId="3753507712" sldId="264"/>
        </pc:sldMkLst>
        <pc:spChg chg="mod">
          <ac:chgData name="Krishna Kant Dubey" userId="cd28fa1e1902c48d" providerId="LiveId" clId="{6DA8E9ED-C5B8-436C-BFD4-5A48733A2351}" dt="2025-08-11T14:15:46.195" v="170" actId="14100"/>
          <ac:spMkLst>
            <pc:docMk/>
            <pc:sldMk cId="3753507712" sldId="264"/>
            <ac:spMk id="12" creationId="{D5857262-0EDA-40BA-F93D-7D014C27D2F1}"/>
          </ac:spMkLst>
        </pc:spChg>
        <pc:spChg chg="mod">
          <ac:chgData name="Krishna Kant Dubey" userId="cd28fa1e1902c48d" providerId="LiveId" clId="{6DA8E9ED-C5B8-436C-BFD4-5A48733A2351}" dt="2025-08-11T14:16:25.552" v="186" actId="113"/>
          <ac:spMkLst>
            <pc:docMk/>
            <pc:sldMk cId="3753507712" sldId="264"/>
            <ac:spMk id="13" creationId="{EB1C3366-0F15-F856-9831-ABEDABD78F1B}"/>
          </ac:spMkLst>
        </pc:spChg>
        <pc:picChg chg="del">
          <ac:chgData name="Krishna Kant Dubey" userId="cd28fa1e1902c48d" providerId="LiveId" clId="{6DA8E9ED-C5B8-436C-BFD4-5A48733A2351}" dt="2025-08-11T14:15:33.967" v="166" actId="478"/>
          <ac:picMkLst>
            <pc:docMk/>
            <pc:sldMk cId="3753507712" sldId="264"/>
            <ac:picMk id="3" creationId="{4FDB1262-2722-A425-F077-4A6493765F32}"/>
          </ac:picMkLst>
        </pc:picChg>
      </pc:sldChg>
      <pc:sldChg chg="addSp delSp modSp add mod">
        <pc:chgData name="Krishna Kant Dubey" userId="cd28fa1e1902c48d" providerId="LiveId" clId="{6DA8E9ED-C5B8-436C-BFD4-5A48733A2351}" dt="2025-08-11T14:20:02.529" v="235"/>
        <pc:sldMkLst>
          <pc:docMk/>
          <pc:sldMk cId="1129660429" sldId="265"/>
        </pc:sldMkLst>
        <pc:spChg chg="del mod">
          <ac:chgData name="Krishna Kant Dubey" userId="cd28fa1e1902c48d" providerId="LiveId" clId="{6DA8E9ED-C5B8-436C-BFD4-5A48733A2351}" dt="2025-08-11T14:16:58.829" v="189" actId="3680"/>
          <ac:spMkLst>
            <pc:docMk/>
            <pc:sldMk cId="1129660429" sldId="265"/>
            <ac:spMk id="13" creationId="{1CC5E6FB-EE72-FD4F-15BD-6A8471CC7C77}"/>
          </ac:spMkLst>
        </pc:spChg>
        <pc:graphicFrameChg chg="add mod ord modGraphic">
          <ac:chgData name="Krishna Kant Dubey" userId="cd28fa1e1902c48d" providerId="LiveId" clId="{6DA8E9ED-C5B8-436C-BFD4-5A48733A2351}" dt="2025-08-11T14:20:02.529" v="235"/>
          <ac:graphicFrameMkLst>
            <pc:docMk/>
            <pc:sldMk cId="1129660429" sldId="265"/>
            <ac:graphicFrameMk id="2" creationId="{AEB3FDD8-C32C-EBD0-F5F7-92FF10F1B0C3}"/>
          </ac:graphicFrameMkLst>
        </pc:graphicFrameChg>
      </pc:sldChg>
      <pc:sldChg chg="del">
        <pc:chgData name="Krishna Kant Dubey" userId="cd28fa1e1902c48d" providerId="LiveId" clId="{6DA8E9ED-C5B8-436C-BFD4-5A48733A2351}" dt="2025-08-11T14:07:03.788" v="40" actId="2696"/>
        <pc:sldMkLst>
          <pc:docMk/>
          <pc:sldMk cId="1195287565" sldId="265"/>
        </pc:sldMkLst>
      </pc:sldChg>
      <pc:sldChg chg="del">
        <pc:chgData name="Krishna Kant Dubey" userId="cd28fa1e1902c48d" providerId="LiveId" clId="{6DA8E9ED-C5B8-436C-BFD4-5A48733A2351}" dt="2025-08-11T14:07:03.788" v="40" actId="2696"/>
        <pc:sldMkLst>
          <pc:docMk/>
          <pc:sldMk cId="1370868504" sldId="266"/>
        </pc:sldMkLst>
      </pc:sldChg>
      <pc:sldChg chg="addSp delSp modSp add mod">
        <pc:chgData name="Krishna Kant Dubey" userId="cd28fa1e1902c48d" providerId="LiveId" clId="{6DA8E9ED-C5B8-436C-BFD4-5A48733A2351}" dt="2025-08-11T14:20:51.619" v="240" actId="14100"/>
        <pc:sldMkLst>
          <pc:docMk/>
          <pc:sldMk cId="3301299580" sldId="266"/>
        </pc:sldMkLst>
        <pc:spChg chg="add del mod">
          <ac:chgData name="Krishna Kant Dubey" userId="cd28fa1e1902c48d" providerId="LiveId" clId="{6DA8E9ED-C5B8-436C-BFD4-5A48733A2351}" dt="2025-08-11T14:20:46.701" v="238" actId="22"/>
          <ac:spMkLst>
            <pc:docMk/>
            <pc:sldMk cId="3301299580" sldId="266"/>
            <ac:spMk id="4" creationId="{F949EFE4-AA4E-B565-16A8-730939328531}"/>
          </ac:spMkLst>
        </pc:spChg>
        <pc:graphicFrameChg chg="del">
          <ac:chgData name="Krishna Kant Dubey" userId="cd28fa1e1902c48d" providerId="LiveId" clId="{6DA8E9ED-C5B8-436C-BFD4-5A48733A2351}" dt="2025-08-11T14:20:18.698" v="237" actId="478"/>
          <ac:graphicFrameMkLst>
            <pc:docMk/>
            <pc:sldMk cId="3301299580" sldId="266"/>
            <ac:graphicFrameMk id="2" creationId="{1CE8E12C-DA54-3AC2-4DB7-ED814975700C}"/>
          </ac:graphicFrameMkLst>
        </pc:graphicFrameChg>
        <pc:picChg chg="add mod ord">
          <ac:chgData name="Krishna Kant Dubey" userId="cd28fa1e1902c48d" providerId="LiveId" clId="{6DA8E9ED-C5B8-436C-BFD4-5A48733A2351}" dt="2025-08-11T14:20:51.619" v="240" actId="14100"/>
          <ac:picMkLst>
            <pc:docMk/>
            <pc:sldMk cId="3301299580" sldId="266"/>
            <ac:picMk id="6" creationId="{CA4E61D6-7B85-E934-5FB1-EC72D19433C7}"/>
          </ac:picMkLst>
        </pc:picChg>
      </pc:sldChg>
      <pc:sldChg chg="addSp delSp modSp add mod">
        <pc:chgData name="Krishna Kant Dubey" userId="cd28fa1e1902c48d" providerId="LiveId" clId="{6DA8E9ED-C5B8-436C-BFD4-5A48733A2351}" dt="2025-08-11T14:22:02.297" v="248" actId="207"/>
        <pc:sldMkLst>
          <pc:docMk/>
          <pc:sldMk cId="1019460371" sldId="267"/>
        </pc:sldMkLst>
        <pc:spChg chg="add mod">
          <ac:chgData name="Krishna Kant Dubey" userId="cd28fa1e1902c48d" providerId="LiveId" clId="{6DA8E9ED-C5B8-436C-BFD4-5A48733A2351}" dt="2025-08-11T14:22:02.297" v="248" actId="207"/>
          <ac:spMkLst>
            <pc:docMk/>
            <pc:sldMk cId="1019460371" sldId="267"/>
            <ac:spMk id="3" creationId="{D6E80E07-BE82-7C1B-D315-241D21B16A47}"/>
          </ac:spMkLst>
        </pc:spChg>
        <pc:picChg chg="del">
          <ac:chgData name="Krishna Kant Dubey" userId="cd28fa1e1902c48d" providerId="LiveId" clId="{6DA8E9ED-C5B8-436C-BFD4-5A48733A2351}" dt="2025-08-11T14:21:19.296" v="242" actId="478"/>
          <ac:picMkLst>
            <pc:docMk/>
            <pc:sldMk cId="1019460371" sldId="267"/>
            <ac:picMk id="6" creationId="{57EFE411-D907-847D-0471-4B175E80B5D2}"/>
          </ac:picMkLst>
        </pc:picChg>
      </pc:sldChg>
      <pc:sldChg chg="del">
        <pc:chgData name="Krishna Kant Dubey" userId="cd28fa1e1902c48d" providerId="LiveId" clId="{6DA8E9ED-C5B8-436C-BFD4-5A48733A2351}" dt="2025-08-11T14:07:03.788" v="40" actId="2696"/>
        <pc:sldMkLst>
          <pc:docMk/>
          <pc:sldMk cId="133794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Tools for Pre-processing data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Explain the Data Normalization techniques and concepts</a:t>
            </a:r>
          </a:p>
          <a:p>
            <a:r>
              <a:rPr lang="en-US" b="1" dirty="0">
                <a:solidFill>
                  <a:srgbClr val="002060"/>
                </a:solidFill>
              </a:rPr>
              <a:t>Describe the properties of different tools that can be used to validate the pre-processed data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7860A-D6C1-9A5A-8505-B11FF3382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832398-6760-CF49-1BE5-45F9E4D1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A27B673-AE28-E879-27B4-85684C60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201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Database Normalization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96D08E-A671-8FBE-4ED6-A925AED02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99"/>
            <a:ext cx="10515600" cy="4498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Purpose:</a:t>
            </a:r>
          </a:p>
          <a:p>
            <a:r>
              <a:rPr lang="en-US" b="1" dirty="0">
                <a:solidFill>
                  <a:srgbClr val="002060"/>
                </a:solidFill>
              </a:rPr>
              <a:t>Eliminate data redundancy</a:t>
            </a:r>
          </a:p>
          <a:p>
            <a:r>
              <a:rPr lang="en-US" b="1" dirty="0">
                <a:solidFill>
                  <a:srgbClr val="002060"/>
                </a:solidFill>
              </a:rPr>
              <a:t>Ensure data integrity</a:t>
            </a:r>
          </a:p>
          <a:p>
            <a:r>
              <a:rPr lang="en-US" b="1" dirty="0">
                <a:solidFill>
                  <a:srgbClr val="002060"/>
                </a:solidFill>
              </a:rPr>
              <a:t>Prevent anomalies during insert, update, and delete operations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Key Concepts:</a:t>
            </a:r>
          </a:p>
          <a:p>
            <a:r>
              <a:rPr lang="en-US" b="1" dirty="0">
                <a:solidFill>
                  <a:srgbClr val="00B050"/>
                </a:solidFill>
              </a:rPr>
              <a:t>Normal Forms: </a:t>
            </a:r>
            <a:r>
              <a:rPr lang="en-US" b="1" dirty="0">
                <a:solidFill>
                  <a:srgbClr val="002060"/>
                </a:solidFill>
              </a:rPr>
              <a:t>Structured stages of normalization (1NF, 2NF, 3NF, BCNF, etc.)</a:t>
            </a:r>
          </a:p>
          <a:p>
            <a:r>
              <a:rPr lang="en-US" b="1" dirty="0">
                <a:solidFill>
                  <a:srgbClr val="00B050"/>
                </a:solidFill>
              </a:rPr>
              <a:t>Functional Dependency: </a:t>
            </a:r>
            <a:r>
              <a:rPr lang="en-US" b="1" dirty="0">
                <a:solidFill>
                  <a:srgbClr val="002060"/>
                </a:solidFill>
              </a:rPr>
              <a:t>Ensures that one attribute uniquely determines another</a:t>
            </a:r>
          </a:p>
          <a:p>
            <a:r>
              <a:rPr lang="en-US" b="1" dirty="0">
                <a:solidFill>
                  <a:srgbClr val="00B050"/>
                </a:solidFill>
              </a:rPr>
              <a:t>Referential Integrity: </a:t>
            </a:r>
            <a:r>
              <a:rPr lang="en-US" b="1" dirty="0">
                <a:solidFill>
                  <a:srgbClr val="002060"/>
                </a:solidFill>
              </a:rPr>
              <a:t>Maintains consistency across related tables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80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B3CF-9AD0-DC9E-E712-B84E383F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71F555-16E4-C2E8-FA56-C6518F59E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426621A-20EF-C7E5-8A41-7557921F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652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Database Normalization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880A63-D9C7-273C-0F28-5FD8DE6B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77"/>
            <a:ext cx="10515600" cy="4452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Before normalization: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After normalization: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Separate into </a:t>
            </a:r>
            <a:r>
              <a:rPr lang="en-IN" b="1" dirty="0">
                <a:solidFill>
                  <a:srgbClr val="002060"/>
                </a:solidFill>
              </a:rPr>
              <a:t>Customer ,Order , and Product </a:t>
            </a:r>
            <a:r>
              <a:rPr lang="en-IN" dirty="0">
                <a:solidFill>
                  <a:srgbClr val="002060"/>
                </a:solidFill>
              </a:rPr>
              <a:t>tables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Use foreign keys to link them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Benefits:</a:t>
            </a:r>
          </a:p>
          <a:p>
            <a:r>
              <a:rPr lang="en-US" dirty="0">
                <a:solidFill>
                  <a:srgbClr val="002060"/>
                </a:solidFill>
              </a:rPr>
              <a:t>Reduces storage requirements</a:t>
            </a:r>
          </a:p>
          <a:p>
            <a:r>
              <a:rPr lang="en-US" dirty="0">
                <a:solidFill>
                  <a:srgbClr val="002060"/>
                </a:solidFill>
              </a:rPr>
              <a:t>Avoids update and deletion anomalies</a:t>
            </a:r>
          </a:p>
          <a:p>
            <a:r>
              <a:rPr lang="en-US" dirty="0">
                <a:solidFill>
                  <a:srgbClr val="002060"/>
                </a:solidFill>
              </a:rPr>
              <a:t>Improves query reliability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D0B79-FDAC-0FE3-249F-570D2A00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2104232"/>
            <a:ext cx="514421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4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9DDA-DB6D-5C96-AFE5-739A6441D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5AC1E3-EAAC-11CA-6345-F8FA7019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5857262-0EDA-40BA-F93D-7D014C27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659256" cy="665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Normalization in Analytics &amp; Machine Learning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C3366-0F15-F856-9831-ABEDABD7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790"/>
            <a:ext cx="10515600" cy="4167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Purpose:</a:t>
            </a:r>
          </a:p>
          <a:p>
            <a:r>
              <a:rPr lang="en-US" dirty="0">
                <a:solidFill>
                  <a:srgbClr val="002060"/>
                </a:solidFill>
              </a:rPr>
              <a:t>Standardize feature scales</a:t>
            </a:r>
          </a:p>
          <a:p>
            <a:r>
              <a:rPr lang="en-US" dirty="0">
                <a:solidFill>
                  <a:srgbClr val="002060"/>
                </a:solidFill>
              </a:rPr>
              <a:t>Improve model convergence and accuracy</a:t>
            </a:r>
          </a:p>
          <a:p>
            <a:r>
              <a:rPr lang="en-US" dirty="0">
                <a:solidFill>
                  <a:srgbClr val="002060"/>
                </a:solidFill>
              </a:rPr>
              <a:t>Prevent bias from dominant features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0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2EEE-0E78-3259-3ADB-2E3D7FA03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0736BA-F1F8-BCBE-18D5-F1E543547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F24E72E-4823-2688-1291-25A01B55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659256" cy="665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Normalization in Analytics &amp; Machine Learning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EB3FDD8-C32C-EBD0-F5F7-92FF10F1B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996544"/>
              </p:ext>
            </p:extLst>
          </p:nvPr>
        </p:nvGraphicFramePr>
        <p:xfrm>
          <a:off x="838200" y="1825625"/>
          <a:ext cx="10515597" cy="2494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84685">
                  <a:extLst>
                    <a:ext uri="{9D8B030D-6E8A-4147-A177-3AD203B41FA5}">
                      <a16:colId xmlns:a16="http://schemas.microsoft.com/office/drawing/2014/main" val="1599291190"/>
                    </a:ext>
                  </a:extLst>
                </a:gridCol>
                <a:gridCol w="4625713">
                  <a:extLst>
                    <a:ext uri="{9D8B030D-6E8A-4147-A177-3AD203B41FA5}">
                      <a16:colId xmlns:a16="http://schemas.microsoft.com/office/drawing/2014/main" val="8285897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6328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40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Min-Max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Scales values to a fixed range (e.g., 0–1)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Neural networks, image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2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Z-score 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Centers data around mean with unit variance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Linear models,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8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skewness and compresses large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Income, population, exponential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5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Decimal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decimal point based on max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numeric normalization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5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median and IQR to reduce outlier impact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with heavy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8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66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9FEF5-2CA4-615A-2962-1F9D5D82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3067A-19A8-4494-C924-97FC18BF7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B4CB847-C363-319D-E892-CA64D23D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659256" cy="665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Normalization in Analytics &amp; Machine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4E61D6-7B85-E934-5FB1-EC72D1943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569" y="2345248"/>
            <a:ext cx="7843546" cy="326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9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C0D33-20FD-F302-A54A-5835222E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3BCAD4-8118-4E5A-E55E-35CDE3261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B7D59CB-8A11-C13B-B9AD-2D08CEB3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659256" cy="6650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Normalization in Analytics &amp;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0E07-BE82-7C1B-D315-241D21B1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Benefits:</a:t>
            </a:r>
          </a:p>
          <a:p>
            <a:r>
              <a:rPr lang="en-US" dirty="0">
                <a:solidFill>
                  <a:srgbClr val="002060"/>
                </a:solidFill>
              </a:rPr>
              <a:t>Ensures fair contribution of features</a:t>
            </a:r>
          </a:p>
          <a:p>
            <a:r>
              <a:rPr lang="en-US" dirty="0">
                <a:solidFill>
                  <a:srgbClr val="002060"/>
                </a:solidFill>
              </a:rPr>
              <a:t>Improves model performance</a:t>
            </a:r>
          </a:p>
          <a:p>
            <a:r>
              <a:rPr lang="en-US" dirty="0">
                <a:solidFill>
                  <a:srgbClr val="002060"/>
                </a:solidFill>
              </a:rPr>
              <a:t>Enables faster convergence in gradient-based algorithms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46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Tools for Pre-processing data</vt:lpstr>
      <vt:lpstr>Agenda</vt:lpstr>
      <vt:lpstr>Database Normalization</vt:lpstr>
      <vt:lpstr>Database Normalization</vt:lpstr>
      <vt:lpstr>Data Normalization in Analytics &amp; Machine Learning</vt:lpstr>
      <vt:lpstr>Data Normalization in Analytics &amp; Machine Learning</vt:lpstr>
      <vt:lpstr>Data Normalization in Analytics &amp; Machine Learning</vt:lpstr>
      <vt:lpstr>Data Normalization in Analytics &amp; Machine 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2025-08-11T14:22:30Z</dcterms:modified>
</cp:coreProperties>
</file>