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F981653-6963-4F99-B070-6336934D504A}"/>
    <pc:docChg chg="undo custSel addSld delSld modSld">
      <pc:chgData name="Krishna Kant Dubey" userId="cd28fa1e1902c48d" providerId="LiveId" clId="{FF981653-6963-4F99-B070-6336934D504A}" dt="2025-08-11T14:40:23.226" v="277" actId="113"/>
      <pc:docMkLst>
        <pc:docMk/>
      </pc:docMkLst>
      <pc:sldChg chg="modSp mod">
        <pc:chgData name="Krishna Kant Dubey" userId="cd28fa1e1902c48d" providerId="LiveId" clId="{FF981653-6963-4F99-B070-6336934D504A}" dt="2025-08-11T14:24:22.124" v="45" actId="20577"/>
        <pc:sldMkLst>
          <pc:docMk/>
          <pc:sldMk cId="1080327146" sldId="256"/>
        </pc:sldMkLst>
        <pc:spChg chg="mod">
          <ac:chgData name="Krishna Kant Dubey" userId="cd28fa1e1902c48d" providerId="LiveId" clId="{FF981653-6963-4F99-B070-6336934D504A}" dt="2025-08-11T14:24:22.124" v="45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FF981653-6963-4F99-B070-6336934D504A}" dt="2025-08-11T08:27:17.943" v="0"/>
        <pc:sldMkLst>
          <pc:docMk/>
          <pc:sldMk cId="2381247086" sldId="257"/>
        </pc:sldMkLst>
        <pc:picChg chg="add mod">
          <ac:chgData name="Krishna Kant Dubey" userId="cd28fa1e1902c48d" providerId="LiveId" clId="{FF981653-6963-4F99-B070-6336934D504A}" dt="2025-08-11T08:27:17.943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FF981653-6963-4F99-B070-6336934D504A}" dt="2025-08-11T14:24:00.713" v="6" actId="207"/>
        <pc:sldMkLst>
          <pc:docMk/>
          <pc:sldMk cId="2701513036" sldId="259"/>
        </pc:sldMkLst>
        <pc:spChg chg="mod">
          <ac:chgData name="Krishna Kant Dubey" userId="cd28fa1e1902c48d" providerId="LiveId" clId="{FF981653-6963-4F99-B070-6336934D504A}" dt="2025-08-11T14:24:00.71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F981653-6963-4F99-B070-6336934D504A}" dt="2025-08-11T14:24:49.729" v="46" actId="2696"/>
        <pc:sldMkLst>
          <pc:docMk/>
          <pc:sldMk cId="131540703" sldId="260"/>
        </pc:sldMkLst>
      </pc:sldChg>
      <pc:sldChg chg="del">
        <pc:chgData name="Krishna Kant Dubey" userId="cd28fa1e1902c48d" providerId="LiveId" clId="{FF981653-6963-4F99-B070-6336934D504A}" dt="2025-08-11T14:24:49.729" v="46" actId="2696"/>
        <pc:sldMkLst>
          <pc:docMk/>
          <pc:sldMk cId="1248854694" sldId="262"/>
        </pc:sldMkLst>
      </pc:sldChg>
      <pc:sldChg chg="modSp add mod">
        <pc:chgData name="Krishna Kant Dubey" userId="cd28fa1e1902c48d" providerId="LiveId" clId="{FF981653-6963-4F99-B070-6336934D504A}" dt="2025-08-11T14:35:31.999" v="225" actId="255"/>
        <pc:sldMkLst>
          <pc:docMk/>
          <pc:sldMk cId="3163660145" sldId="262"/>
        </pc:sldMkLst>
        <pc:spChg chg="mod">
          <ac:chgData name="Krishna Kant Dubey" userId="cd28fa1e1902c48d" providerId="LiveId" clId="{FF981653-6963-4F99-B070-6336934D504A}" dt="2025-08-11T14:27:20.496" v="72" actId="207"/>
          <ac:spMkLst>
            <pc:docMk/>
            <pc:sldMk cId="3163660145" sldId="262"/>
            <ac:spMk id="12" creationId="{45133845-1184-9A21-0427-2F5E81BD74C7}"/>
          </ac:spMkLst>
        </pc:spChg>
        <pc:spChg chg="mod">
          <ac:chgData name="Krishna Kant Dubey" userId="cd28fa1e1902c48d" providerId="LiveId" clId="{FF981653-6963-4F99-B070-6336934D504A}" dt="2025-08-11T14:35:31.999" v="225" actId="255"/>
          <ac:spMkLst>
            <pc:docMk/>
            <pc:sldMk cId="3163660145" sldId="262"/>
            <ac:spMk id="13" creationId="{18523CE9-20CE-9605-FF90-70B098EB59F0}"/>
          </ac:spMkLst>
        </pc:spChg>
        <pc:picChg chg="mod">
          <ac:chgData name="Krishna Kant Dubey" userId="cd28fa1e1902c48d" providerId="LiveId" clId="{FF981653-6963-4F99-B070-6336934D504A}" dt="2025-08-11T14:35:19.883" v="224" actId="1076"/>
          <ac:picMkLst>
            <pc:docMk/>
            <pc:sldMk cId="3163660145" sldId="262"/>
            <ac:picMk id="9" creationId="{16DCFCC7-413A-EA56-4BFB-4F224C25E9B7}"/>
          </ac:picMkLst>
        </pc:picChg>
      </pc:sldChg>
      <pc:sldChg chg="del">
        <pc:chgData name="Krishna Kant Dubey" userId="cd28fa1e1902c48d" providerId="LiveId" clId="{FF981653-6963-4F99-B070-6336934D504A}" dt="2025-08-11T14:24:49.729" v="46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FF981653-6963-4F99-B070-6336934D504A}" dt="2025-08-11T14:35:43.573" v="226" actId="255"/>
        <pc:sldMkLst>
          <pc:docMk/>
          <pc:sldMk cId="3715086361" sldId="263"/>
        </pc:sldMkLst>
        <pc:spChg chg="mod">
          <ac:chgData name="Krishna Kant Dubey" userId="cd28fa1e1902c48d" providerId="LiveId" clId="{FF981653-6963-4F99-B070-6336934D504A}" dt="2025-08-11T14:35:43.573" v="226" actId="255"/>
          <ac:spMkLst>
            <pc:docMk/>
            <pc:sldMk cId="3715086361" sldId="263"/>
            <ac:spMk id="13" creationId="{578CB0A8-41AF-BF1A-91D8-BCFA58910BE0}"/>
          </ac:spMkLst>
        </pc:spChg>
      </pc:sldChg>
      <pc:sldChg chg="modSp add mod">
        <pc:chgData name="Krishna Kant Dubey" userId="cd28fa1e1902c48d" providerId="LiveId" clId="{FF981653-6963-4F99-B070-6336934D504A}" dt="2025-08-11T14:35:56.334" v="228" actId="255"/>
        <pc:sldMkLst>
          <pc:docMk/>
          <pc:sldMk cId="347540356" sldId="264"/>
        </pc:sldMkLst>
        <pc:spChg chg="mod">
          <ac:chgData name="Krishna Kant Dubey" userId="cd28fa1e1902c48d" providerId="LiveId" clId="{FF981653-6963-4F99-B070-6336934D504A}" dt="2025-08-11T14:35:56.334" v="228" actId="255"/>
          <ac:spMkLst>
            <pc:docMk/>
            <pc:sldMk cId="347540356" sldId="264"/>
            <ac:spMk id="13" creationId="{0840AAC7-B586-94E9-5462-8723A86BA404}"/>
          </ac:spMkLst>
        </pc:spChg>
      </pc:sldChg>
      <pc:sldChg chg="del">
        <pc:chgData name="Krishna Kant Dubey" userId="cd28fa1e1902c48d" providerId="LiveId" clId="{FF981653-6963-4F99-B070-6336934D504A}" dt="2025-08-11T14:24:49.729" v="46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FF981653-6963-4F99-B070-6336934D504A}" dt="2025-08-11T14:24:49.729" v="46" actId="2696"/>
        <pc:sldMkLst>
          <pc:docMk/>
          <pc:sldMk cId="1195287565" sldId="265"/>
        </pc:sldMkLst>
      </pc:sldChg>
      <pc:sldChg chg="addSp modSp add mod">
        <pc:chgData name="Krishna Kant Dubey" userId="cd28fa1e1902c48d" providerId="LiveId" clId="{FF981653-6963-4F99-B070-6336934D504A}" dt="2025-08-11T14:36:31.024" v="234" actId="113"/>
        <pc:sldMkLst>
          <pc:docMk/>
          <pc:sldMk cId="3554338649" sldId="265"/>
        </pc:sldMkLst>
        <pc:spChg chg="add">
          <ac:chgData name="Krishna Kant Dubey" userId="cd28fa1e1902c48d" providerId="LiveId" clId="{FF981653-6963-4F99-B070-6336934D504A}" dt="2025-08-11T14:30:32.450" v="140"/>
          <ac:spMkLst>
            <pc:docMk/>
            <pc:sldMk cId="3554338649" sldId="265"/>
            <ac:spMk id="2" creationId="{2481F3A2-0406-F7FC-80D1-DE1A6D847FAE}"/>
          </ac:spMkLst>
        </pc:spChg>
        <pc:spChg chg="add mod">
          <ac:chgData name="Krishna Kant Dubey" userId="cd28fa1e1902c48d" providerId="LiveId" clId="{FF981653-6963-4F99-B070-6336934D504A}" dt="2025-08-11T14:36:05.156" v="230" actId="571"/>
          <ac:spMkLst>
            <pc:docMk/>
            <pc:sldMk cId="3554338649" sldId="265"/>
            <ac:spMk id="3" creationId="{29E01FDF-4E82-DA60-6A89-CD87C82C27DF}"/>
          </ac:spMkLst>
        </pc:spChg>
        <pc:spChg chg="mod">
          <ac:chgData name="Krishna Kant Dubey" userId="cd28fa1e1902c48d" providerId="LiveId" clId="{FF981653-6963-4F99-B070-6336934D504A}" dt="2025-08-11T14:36:31.024" v="234" actId="113"/>
          <ac:spMkLst>
            <pc:docMk/>
            <pc:sldMk cId="3554338649" sldId="265"/>
            <ac:spMk id="13" creationId="{9D21565F-D076-F30A-9DEE-28BA03E43EBF}"/>
          </ac:spMkLst>
        </pc:spChg>
      </pc:sldChg>
      <pc:sldChg chg="del">
        <pc:chgData name="Krishna Kant Dubey" userId="cd28fa1e1902c48d" providerId="LiveId" clId="{FF981653-6963-4F99-B070-6336934D504A}" dt="2025-08-11T14:24:49.729" v="46" actId="2696"/>
        <pc:sldMkLst>
          <pc:docMk/>
          <pc:sldMk cId="1370868504" sldId="266"/>
        </pc:sldMkLst>
      </pc:sldChg>
      <pc:sldChg chg="addSp delSp modSp add mod">
        <pc:chgData name="Krishna Kant Dubey" userId="cd28fa1e1902c48d" providerId="LiveId" clId="{FF981653-6963-4F99-B070-6336934D504A}" dt="2025-08-11T14:40:23.226" v="277" actId="113"/>
        <pc:sldMkLst>
          <pc:docMk/>
          <pc:sldMk cId="1670158137" sldId="266"/>
        </pc:sldMkLst>
        <pc:spChg chg="del mod">
          <ac:chgData name="Krishna Kant Dubey" userId="cd28fa1e1902c48d" providerId="LiveId" clId="{FF981653-6963-4F99-B070-6336934D504A}" dt="2025-08-11T14:37:38.209" v="237" actId="3680"/>
          <ac:spMkLst>
            <pc:docMk/>
            <pc:sldMk cId="1670158137" sldId="266"/>
            <ac:spMk id="13" creationId="{31AF61F8-B9AF-D8DF-16E6-F8EE47A2A61A}"/>
          </ac:spMkLst>
        </pc:spChg>
        <pc:graphicFrameChg chg="add mod ord modGraphic">
          <ac:chgData name="Krishna Kant Dubey" userId="cd28fa1e1902c48d" providerId="LiveId" clId="{FF981653-6963-4F99-B070-6336934D504A}" dt="2025-08-11T14:40:23.226" v="277" actId="113"/>
          <ac:graphicFrameMkLst>
            <pc:docMk/>
            <pc:sldMk cId="1670158137" sldId="266"/>
            <ac:graphicFrameMk id="2" creationId="{40B699A3-8076-9F75-13F9-D4B874A2D538}"/>
          </ac:graphicFrameMkLst>
        </pc:graphicFrameChg>
      </pc:sldChg>
      <pc:sldChg chg="del">
        <pc:chgData name="Krishna Kant Dubey" userId="cd28fa1e1902c48d" providerId="LiveId" clId="{FF981653-6963-4F99-B070-6336934D504A}" dt="2025-08-11T14:24:49.729" v="46" actId="2696"/>
        <pc:sldMkLst>
          <pc:docMk/>
          <pc:sldMk cId="133794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Practical-Tools for Pre-processing</a:t>
            </a:r>
            <a:br>
              <a:rPr lang="en-US" sz="6000" b="1" dirty="0">
                <a:solidFill>
                  <a:srgbClr val="FF0000"/>
                </a:solidFill>
              </a:rPr>
            </a:br>
            <a:r>
              <a:rPr lang="en-US" sz="6000" b="1" dirty="0">
                <a:solidFill>
                  <a:srgbClr val="FF0000"/>
                </a:solidFill>
              </a:rPr>
              <a:t>Data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Apply different approaches to normalize datasets such as feature scaling </a:t>
            </a:r>
            <a:r>
              <a:rPr lang="en-US" b="1" dirty="0" err="1">
                <a:solidFill>
                  <a:srgbClr val="002060"/>
                </a:solidFill>
              </a:rPr>
              <a:t>etc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Apply appropriate tools and techniques to perform pre-processed data validation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F708F-33BD-7A04-0D98-137529655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DCFCC7-413A-EA56-4BFB-4F224C25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5133845-1184-9A21-0427-2F5E81B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8780"/>
            <a:ext cx="11183911" cy="490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 Techniques for Pre-Processed Data Validation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523CE9-20CE-9605-FF90-70B098EB5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1"/>
            <a:ext cx="10515600" cy="437814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Schema Validation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Ensures data adheres to expected structure (e.g., field names, types, constraints)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Flags missing fields, incorrect types, or unexpected formats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Example:  </a:t>
            </a:r>
            <a:r>
              <a:rPr lang="en-US" sz="2800" b="1" dirty="0" err="1">
                <a:solidFill>
                  <a:srgbClr val="002060"/>
                </a:solidFill>
              </a:rPr>
              <a:t>customer_id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must be an integer, </a:t>
            </a:r>
            <a:r>
              <a:rPr lang="en-US" sz="2800" b="1" dirty="0">
                <a:solidFill>
                  <a:srgbClr val="002060"/>
                </a:solidFill>
              </a:rPr>
              <a:t>email</a:t>
            </a:r>
            <a:r>
              <a:rPr lang="en-US" sz="2800" dirty="0">
                <a:solidFill>
                  <a:srgbClr val="002060"/>
                </a:solidFill>
              </a:rPr>
              <a:t> must be a valid string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E5771-7A35-27A1-157A-92ED4B2E1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3D8863-27BA-619E-D7FD-5702D859F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CB517AB-E9A6-CDD4-19B2-B26C8846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8780"/>
            <a:ext cx="11183911" cy="490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 Techniques for Pre-Processed Data Validation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8CB0A8-41AF-BF1A-91D8-BCFA5891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1"/>
            <a:ext cx="10515600" cy="437814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Type &amp; Format Checks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Validates that values match expected formats (e.g., dates in , phone numbers)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Prevents parsing errors and logic failures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08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98583-8A79-E939-EF7B-07BB491F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37DD90-8D55-00BB-0399-9431FADCF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1511BB6-FD17-34D9-6472-02AFCBAF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8780"/>
            <a:ext cx="11183911" cy="490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 Techniques for Pre-Processed Data Validation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840AAC7-B586-94E9-5462-8723A86B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1"/>
            <a:ext cx="10515600" cy="437814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Range &amp; Constraint Validation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Checks if numeric values fall within acceptable ranges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Ensures categorical values match predefined set</a:t>
            </a:r>
          </a:p>
          <a:p>
            <a:r>
              <a:rPr lang="en-IN" b="1" dirty="0">
                <a:solidFill>
                  <a:srgbClr val="FF0000"/>
                </a:solidFill>
              </a:rPr>
              <a:t>Uniqueness &amp; Duplicate Detection</a:t>
            </a:r>
          </a:p>
          <a:p>
            <a:pPr lvl="1"/>
            <a:r>
              <a:rPr lang="en-IN" sz="2800" dirty="0">
                <a:solidFill>
                  <a:srgbClr val="002060"/>
                </a:solidFill>
              </a:rPr>
              <a:t>Ensures primary keys or identifiers are unique</a:t>
            </a:r>
          </a:p>
          <a:p>
            <a:pPr lvl="1"/>
            <a:r>
              <a:rPr lang="en-IN" sz="2800" dirty="0">
                <a:solidFill>
                  <a:srgbClr val="002060"/>
                </a:solidFill>
              </a:rPr>
              <a:t>Flags duplicate rows or records</a:t>
            </a:r>
          </a:p>
        </p:txBody>
      </p:sp>
    </p:spTree>
    <p:extLst>
      <p:ext uri="{BB962C8B-B14F-4D97-AF65-F5344CB8AC3E}">
        <p14:creationId xmlns:p14="http://schemas.microsoft.com/office/powerpoint/2010/main" val="34754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33F65-D4F3-B375-8DBB-24E0FECD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464D5F-46DA-9FC8-4ABE-C061AFC7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F4F40F3-668C-8403-4701-ECFCF846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8780"/>
            <a:ext cx="11183911" cy="490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 Techniques for Pre-Processed Data Validation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21565F-D076-F30A-9DEE-28BA03E43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1"/>
            <a:ext cx="10515600" cy="437814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Missing Value Handling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Identifies nulls or blanks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Applies imputation, removal, or flagging strategies</a:t>
            </a:r>
          </a:p>
          <a:p>
            <a:r>
              <a:rPr lang="en-US" b="1" dirty="0">
                <a:solidFill>
                  <a:srgbClr val="FF0000"/>
                </a:solidFill>
              </a:rPr>
              <a:t>Cross-field Validation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Ensures logical consistency between fields (</a:t>
            </a:r>
            <a:r>
              <a:rPr lang="en-US" sz="2800" dirty="0" err="1">
                <a:solidFill>
                  <a:srgbClr val="002060"/>
                </a:solidFill>
              </a:rPr>
              <a:t>e.g.</a:t>
            </a:r>
            <a:r>
              <a:rPr lang="en-US" sz="2800" b="1" dirty="0" err="1">
                <a:solidFill>
                  <a:srgbClr val="002060"/>
                </a:solidFill>
              </a:rPr>
              <a:t>start_date</a:t>
            </a:r>
            <a:r>
              <a:rPr lang="en-US" sz="2800" b="1" dirty="0">
                <a:solidFill>
                  <a:srgbClr val="002060"/>
                </a:solidFill>
              </a:rPr>
              <a:t>&lt;</a:t>
            </a:r>
            <a:r>
              <a:rPr lang="en-US" sz="2800" b="1" dirty="0" err="1">
                <a:solidFill>
                  <a:srgbClr val="002060"/>
                </a:solidFill>
              </a:rPr>
              <a:t>end_date</a:t>
            </a:r>
            <a:r>
              <a:rPr lang="en-US" sz="2800" b="1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</a:rPr>
              <a:t>Business Rule Validation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Custom rules based on domain logic (e.g., age must be ≥ 18 for registration)</a:t>
            </a:r>
          </a:p>
        </p:txBody>
      </p:sp>
    </p:spTree>
    <p:extLst>
      <p:ext uri="{BB962C8B-B14F-4D97-AF65-F5344CB8AC3E}">
        <p14:creationId xmlns:p14="http://schemas.microsoft.com/office/powerpoint/2010/main" val="355433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19F3-00AC-0253-7AB1-31584B08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FE3879-E0A0-F8A5-DA73-E1F56BFC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9DBE64D-E11C-5428-2ECD-575516D57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8780"/>
            <a:ext cx="11183911" cy="490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Key Techniques for Pre-Processed Data Validation</a:t>
            </a:r>
            <a:endParaRPr lang="en-IN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0B699A3-8076-9F75-13F9-D4B874A2D5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949586"/>
              </p:ext>
            </p:extLst>
          </p:nvPr>
        </p:nvGraphicFramePr>
        <p:xfrm>
          <a:off x="838200" y="1825625"/>
          <a:ext cx="10515597" cy="30327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084882">
                  <a:extLst>
                    <a:ext uri="{9D8B030D-6E8A-4147-A177-3AD203B41FA5}">
                      <a16:colId xmlns:a16="http://schemas.microsoft.com/office/drawing/2014/main" val="3887248536"/>
                    </a:ext>
                  </a:extLst>
                </a:gridCol>
                <a:gridCol w="4925516">
                  <a:extLst>
                    <a:ext uri="{9D8B030D-6E8A-4147-A177-3AD203B41FA5}">
                      <a16:colId xmlns:a16="http://schemas.microsoft.com/office/drawing/2014/main" val="33155217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1164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Best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131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Great Expectations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Define, test, and document expectations for data pipelines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Python-based data workflows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err="1"/>
                        <a:t>dbt</a:t>
                      </a:r>
                      <a:r>
                        <a:rPr lang="en-IN" b="1" dirty="0"/>
                        <a:t> (Data Build Tool)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Integrates with SQL for testing and transformation logic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warehouses and </a:t>
                      </a:r>
                      <a:r>
                        <a:rPr lang="en-IN" dirty="0" err="1"/>
                        <a:t>lakehouses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6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Pandas + </a:t>
                      </a:r>
                      <a:r>
                        <a:rPr lang="en-IN" b="1" dirty="0" err="1"/>
                        <a:t>pytest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validation scripts using Python and unit tests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Lightweight, flexible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28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Apache </a:t>
                      </a:r>
                      <a:r>
                        <a:rPr lang="en-IN" b="1" dirty="0" err="1"/>
                        <a:t>Deequ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Declarative validation for large-scale data in Spark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Big data environments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Talend Data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GUI-based profiling, cleansing, and validation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Enterprise ETL pipelines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0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15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305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Practical-Tools for Pre-processing Data</vt:lpstr>
      <vt:lpstr>Agenda</vt:lpstr>
      <vt:lpstr>Key Techniques for Pre-Processed Data Validation</vt:lpstr>
      <vt:lpstr>Key Techniques for Pre-Processed Data Validation</vt:lpstr>
      <vt:lpstr>Key Techniques for Pre-Processed Data Validation</vt:lpstr>
      <vt:lpstr>Key Techniques for Pre-Processed Data Validation</vt:lpstr>
      <vt:lpstr>Key Techniques for Pre-Processed Data Validation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2025-08-11T14:40:31Z</dcterms:modified>
</cp:coreProperties>
</file>