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7" r:id="rId2"/>
    <p:sldId id="256" r:id="rId3"/>
    <p:sldId id="259" r:id="rId4"/>
    <p:sldId id="260" r:id="rId5"/>
    <p:sldId id="262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6B2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55" autoAdjust="0"/>
    <p:restoredTop sz="94660"/>
  </p:normalViewPr>
  <p:slideViewPr>
    <p:cSldViewPr snapToGrid="0">
      <p:cViewPr varScale="1">
        <p:scale>
          <a:sx n="64" d="100"/>
          <a:sy n="64" d="100"/>
        </p:scale>
        <p:origin x="98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rishna Kant Dubey" userId="cd28fa1e1902c48d" providerId="LiveId" clId="{07D3CC2D-92E8-43C3-AA48-E8C54BEEEEDD}"/>
    <pc:docChg chg="undo custSel modSld">
      <pc:chgData name="Krishna Kant Dubey" userId="cd28fa1e1902c48d" providerId="LiveId" clId="{07D3CC2D-92E8-43C3-AA48-E8C54BEEEEDD}" dt="2025-08-11T06:07:31.572" v="5"/>
      <pc:docMkLst>
        <pc:docMk/>
      </pc:docMkLst>
      <pc:sldChg chg="modSp mod">
        <pc:chgData name="Krishna Kant Dubey" userId="cd28fa1e1902c48d" providerId="LiveId" clId="{07D3CC2D-92E8-43C3-AA48-E8C54BEEEEDD}" dt="2025-08-05T10:10:26.102" v="4"/>
        <pc:sldMkLst>
          <pc:docMk/>
          <pc:sldMk cId="1080327146" sldId="256"/>
        </pc:sldMkLst>
        <pc:spChg chg="mod">
          <ac:chgData name="Krishna Kant Dubey" userId="cd28fa1e1902c48d" providerId="LiveId" clId="{07D3CC2D-92E8-43C3-AA48-E8C54BEEEEDD}" dt="2025-08-05T10:10:26.102" v="4"/>
          <ac:spMkLst>
            <pc:docMk/>
            <pc:sldMk cId="1080327146" sldId="256"/>
            <ac:spMk id="12" creationId="{941B6D05-14FE-733C-BADE-E07A8CDD1589}"/>
          </ac:spMkLst>
        </pc:spChg>
      </pc:sldChg>
      <pc:sldChg chg="addSp modSp">
        <pc:chgData name="Krishna Kant Dubey" userId="cd28fa1e1902c48d" providerId="LiveId" clId="{07D3CC2D-92E8-43C3-AA48-E8C54BEEEEDD}" dt="2025-08-11T06:07:31.572" v="5"/>
        <pc:sldMkLst>
          <pc:docMk/>
          <pc:sldMk cId="2381247086" sldId="257"/>
        </pc:sldMkLst>
        <pc:picChg chg="add mod">
          <ac:chgData name="Krishna Kant Dubey" userId="cd28fa1e1902c48d" providerId="LiveId" clId="{07D3CC2D-92E8-43C3-AA48-E8C54BEEEEDD}" dt="2025-08-11T06:07:31.572" v="5"/>
          <ac:picMkLst>
            <pc:docMk/>
            <pc:sldMk cId="2381247086" sldId="257"/>
            <ac:picMk id="3" creationId="{49D86A38-3EE8-3EE8-6AF2-C0DB66DB3443}"/>
          </ac:picMkLst>
        </pc:picChg>
      </pc:sldChg>
    </pc:docChg>
  </pc:docChgLst>
  <pc:docChgLst>
    <pc:chgData name="Krishna Kant Dubey" userId="cd28fa1e1902c48d" providerId="LiveId" clId="{D66E7EAC-AE87-492A-9EF6-5392BE37986D}"/>
    <pc:docChg chg="delSld modSld">
      <pc:chgData name="Krishna Kant Dubey" userId="cd28fa1e1902c48d" providerId="LiveId" clId="{D66E7EAC-AE87-492A-9EF6-5392BE37986D}" dt="2025-07-30T08:31:14.757" v="22" actId="2696"/>
      <pc:docMkLst>
        <pc:docMk/>
      </pc:docMkLst>
      <pc:sldChg chg="modSp mod">
        <pc:chgData name="Krishna Kant Dubey" userId="cd28fa1e1902c48d" providerId="LiveId" clId="{D66E7EAC-AE87-492A-9EF6-5392BE37986D}" dt="2025-07-30T08:27:45.809" v="3" actId="113"/>
        <pc:sldMkLst>
          <pc:docMk/>
          <pc:sldMk cId="1080327146" sldId="256"/>
        </pc:sldMkLst>
        <pc:spChg chg="mod">
          <ac:chgData name="Krishna Kant Dubey" userId="cd28fa1e1902c48d" providerId="LiveId" clId="{D66E7EAC-AE87-492A-9EF6-5392BE37986D}" dt="2025-07-30T08:27:45.809" v="3" actId="113"/>
          <ac:spMkLst>
            <pc:docMk/>
            <pc:sldMk cId="1080327146" sldId="256"/>
            <ac:spMk id="12" creationId="{941B6D05-14FE-733C-BADE-E07A8CDD1589}"/>
          </ac:spMkLst>
        </pc:spChg>
      </pc:sldChg>
      <pc:sldChg chg="modSp mod">
        <pc:chgData name="Krishna Kant Dubey" userId="cd28fa1e1902c48d" providerId="LiveId" clId="{D66E7EAC-AE87-492A-9EF6-5392BE37986D}" dt="2025-07-30T08:28:47.866" v="11" actId="113"/>
        <pc:sldMkLst>
          <pc:docMk/>
          <pc:sldMk cId="2701513036" sldId="259"/>
        </pc:sldMkLst>
        <pc:spChg chg="mod">
          <ac:chgData name="Krishna Kant Dubey" userId="cd28fa1e1902c48d" providerId="LiveId" clId="{D66E7EAC-AE87-492A-9EF6-5392BE37986D}" dt="2025-07-30T08:28:47.866" v="11" actId="113"/>
          <ac:spMkLst>
            <pc:docMk/>
            <pc:sldMk cId="2701513036" sldId="259"/>
            <ac:spMk id="13" creationId="{459108AF-66D9-CD3C-DDCE-0CFFD70B496D}"/>
          </ac:spMkLst>
        </pc:spChg>
      </pc:sldChg>
      <pc:sldChg chg="modSp mod">
        <pc:chgData name="Krishna Kant Dubey" userId="cd28fa1e1902c48d" providerId="LiveId" clId="{D66E7EAC-AE87-492A-9EF6-5392BE37986D}" dt="2025-07-30T08:30:04.060" v="15" actId="207"/>
        <pc:sldMkLst>
          <pc:docMk/>
          <pc:sldMk cId="131540703" sldId="260"/>
        </pc:sldMkLst>
        <pc:spChg chg="mod">
          <ac:chgData name="Krishna Kant Dubey" userId="cd28fa1e1902c48d" providerId="LiveId" clId="{D66E7EAC-AE87-492A-9EF6-5392BE37986D}" dt="2025-07-30T08:30:04.060" v="15" actId="207"/>
          <ac:spMkLst>
            <pc:docMk/>
            <pc:sldMk cId="131540703" sldId="260"/>
            <ac:spMk id="12" creationId="{14221AC7-70EF-3E78-7957-84141B5AD992}"/>
          </ac:spMkLst>
        </pc:spChg>
      </pc:sldChg>
      <pc:sldChg chg="modSp mod">
        <pc:chgData name="Krishna Kant Dubey" userId="cd28fa1e1902c48d" providerId="LiveId" clId="{D66E7EAC-AE87-492A-9EF6-5392BE37986D}" dt="2025-07-30T08:31:01.112" v="21" actId="207"/>
        <pc:sldMkLst>
          <pc:docMk/>
          <pc:sldMk cId="1248854694" sldId="262"/>
        </pc:sldMkLst>
        <pc:spChg chg="mod">
          <ac:chgData name="Krishna Kant Dubey" userId="cd28fa1e1902c48d" providerId="LiveId" clId="{D66E7EAC-AE87-492A-9EF6-5392BE37986D}" dt="2025-07-30T08:30:57.350" v="20" actId="14100"/>
          <ac:spMkLst>
            <pc:docMk/>
            <pc:sldMk cId="1248854694" sldId="262"/>
            <ac:spMk id="4" creationId="{2DC93587-953D-FBE6-A4B6-5060E75B821F}"/>
          </ac:spMkLst>
        </pc:spChg>
        <pc:spChg chg="mod">
          <ac:chgData name="Krishna Kant Dubey" userId="cd28fa1e1902c48d" providerId="LiveId" clId="{D66E7EAC-AE87-492A-9EF6-5392BE37986D}" dt="2025-07-30T08:31:01.112" v="21" actId="207"/>
          <ac:spMkLst>
            <pc:docMk/>
            <pc:sldMk cId="1248854694" sldId="262"/>
            <ac:spMk id="12" creationId="{5AF4F4BF-6716-49E6-9582-E583D0D30CE3}"/>
          </ac:spMkLst>
        </pc:spChg>
      </pc:sldChg>
      <pc:sldChg chg="del">
        <pc:chgData name="Krishna Kant Dubey" userId="cd28fa1e1902c48d" providerId="LiveId" clId="{D66E7EAC-AE87-492A-9EF6-5392BE37986D}" dt="2025-07-30T08:31:14.757" v="22" actId="2696"/>
        <pc:sldMkLst>
          <pc:docMk/>
          <pc:sldMk cId="2329110552" sldId="263"/>
        </pc:sldMkLst>
      </pc:sldChg>
      <pc:sldChg chg="del">
        <pc:chgData name="Krishna Kant Dubey" userId="cd28fa1e1902c48d" providerId="LiveId" clId="{D66E7EAC-AE87-492A-9EF6-5392BE37986D}" dt="2025-07-30T08:31:14.757" v="22" actId="2696"/>
        <pc:sldMkLst>
          <pc:docMk/>
          <pc:sldMk cId="3334215418" sldId="26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1BC1E5-8BD3-45A8-A8D4-BE6B8D3F526F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AA8B1E-3E5F-4BBE-B6D1-0D81C049B0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1079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F7664-05C5-D8CD-1BBE-0A95BF4581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03F6E6-45EE-8F52-C929-C9FEAFE510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296571-0031-5871-E6C5-26DE53D70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E013E8-643E-C849-523A-5E4442A70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558D0F-D17F-1D2A-540E-3B279B744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9501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442BD-0D3F-74B2-BC3F-22B417B0C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755747-D586-2C26-EA0C-32B5098869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8874FD-738F-E9C6-F729-EDBC03383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2703E3-1904-9BE4-C590-85DE6E6E8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90AA14-DD2C-207F-C30B-8E7E3BF20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5655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A3A092-778A-FA63-950C-BAFA466098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2670AD-0AE4-A0B2-B478-3FBFA4E4B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0613E6-348F-3334-0053-93E2F9099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C94C8C-5649-41BF-A921-439437FB1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425BD6-F9E7-5988-2D9C-CEE7B080E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4351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F895F-D95E-EA9A-0B93-55FA608C9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9DB306-55F1-B536-5569-7BA38331D1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8DBFF4-5041-5A70-49D6-145D5C6E1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866070-BF30-437D-F19A-E5260B7B2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9CA79A-EE10-9F8A-CB6D-B3923DEC3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4844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CB862-D2A8-F99D-06E9-D8D25A86A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1A2019-0393-0003-EDFE-C37F7FC66B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A20C65-D67B-53BC-467E-2187C7015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2182C1-6F1A-70D1-2E28-46E9FA8EC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F29B8E-C248-1F6B-DA09-760A31458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5422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7ABD3-E016-092E-F850-15B8524F4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7EA6EB-5D96-F6E6-0127-106B201F43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75036A-A711-9096-6766-9C1ADEFFE9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238F47-DC8A-697D-5422-0BB275229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D161C3-6BB5-682F-18D1-D7CAC4F28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F41A1B-6AEC-7F49-3E0F-C4FC82EB6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5428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9E600-C053-EE8F-0CB0-9AC841DA5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41415C-FA5D-2654-F23A-A681385874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8F58DF-68F0-62B4-3B73-2009274E25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E07BC8-9030-2327-31C7-50CBC02592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537387-D402-E811-C0ED-B4FABB9BAF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53FDC8-B4D9-2F7E-ABB4-E6ACCA317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8C4194-7A63-69CA-A4E0-3A944038E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7846A1-5025-981F-4989-DF3F11487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9772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3E793-57AA-C3DA-9BDF-75611BA72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96DE5E-CB23-71A4-403B-F3A3CD240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1308AB-270C-987E-1183-A8C45B9DB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217A4F-9D0F-7BC0-A013-B57493AAB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3168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70B679-29F7-00AD-AD27-CA980D74A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9CE53F-8A93-2D32-445D-5E54ACE7F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8A329C-14B4-F3E1-B673-3969045B0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9083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C05D6-A080-4D3B-BF90-E42BE2099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9194C-9C85-E38F-98DE-1D9D01C79D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3EE893-FAF3-EC35-417D-03854C74DA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A9C26A-1DD3-28A4-3C0E-8F657719B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831170-E8B7-030B-BB94-B1D86FFCC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B7D8E0-E1A6-FA80-C4B5-C0A850009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6549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DC91B-0FC3-76F5-B8AA-C490D5F8A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42915E-E3C3-3B04-2C96-70D34AA5D9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2C1F2E-61F2-3C97-8BC3-4F79FB7246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F04877-B637-BA19-AC3C-3B0FFD8AF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AB3A67-CB82-0991-1666-5692FCD5E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789342-441E-CB50-FCA8-808858924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5114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0341CD-6707-48B1-92F1-50C2589B7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A79EE0-77A6-C4C6-D09E-87F2282E45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CD17C2-632E-EDC6-CD01-C21F4215C7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8265E5-5E35-4F50-869B-ACC7CF337DF9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6347B3-E505-D284-20BB-5C55C2B8EC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029FA5-188C-9C8F-9506-DE131BF096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8124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07EC1-0E90-4D24-DB32-A9F0727E0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A05269A-13FD-1ED8-0EC9-DF16349064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00372" cy="6858000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D7E0C41-6294-598D-3C7B-2FF6BCB901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53"/>
            <a:ext cx="12192000" cy="685329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316985C-EC31-624A-66B1-219174566390}"/>
              </a:ext>
            </a:extLst>
          </p:cNvPr>
          <p:cNvSpPr txBox="1"/>
          <p:nvPr/>
        </p:nvSpPr>
        <p:spPr>
          <a:xfrm>
            <a:off x="5777752" y="5419347"/>
            <a:ext cx="5576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Name- Krishna Kant Dubey</a:t>
            </a:r>
            <a:endParaRPr lang="en-IN" dirty="0"/>
          </a:p>
        </p:txBody>
      </p:sp>
      <p:pic>
        <p:nvPicPr>
          <p:cNvPr id="3" name="Content Placeholder 4">
            <a:extLst>
              <a:ext uri="{FF2B5EF4-FFF2-40B4-BE49-F238E27FC236}">
                <a16:creationId xmlns:a16="http://schemas.microsoft.com/office/drawing/2014/main" id="{49D86A38-3EE8-3EE8-6AF2-C0DB66DB3443}"/>
              </a:ext>
            </a:extLst>
          </p:cNvPr>
          <p:cNvPicPr>
            <a:picLocks noGrp="1"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3047" y="0"/>
            <a:ext cx="121980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247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0F93E9A-0455-9CB7-EECE-7759274B64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941B6D05-14FE-733C-BADE-E07A8CDD1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779"/>
            <a:ext cx="10515600" cy="3914274"/>
          </a:xfrm>
        </p:spPr>
        <p:txBody>
          <a:bodyPr>
            <a:normAutofit/>
          </a:bodyPr>
          <a:lstStyle/>
          <a:p>
            <a:r>
              <a:rPr lang="en-US" sz="6000"/>
              <a:t>Stakeholder Engagement in Data Management</a:t>
            </a:r>
            <a:endParaRPr lang="en-IN" sz="6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0327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754BDC-725F-2618-4877-E80A1F77BC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7EE4E31-60B3-2F36-39B2-9A36945FB1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1E8DBD68-FA64-03EC-2C70-F3BAB6EC4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779"/>
            <a:ext cx="10515600" cy="1411703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Agenda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459108AF-66D9-CD3C-DDCE-0CFFD70B49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29853"/>
            <a:ext cx="10515600" cy="3947109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Understand the societal impact of AI and Big Data Analytics</a:t>
            </a:r>
          </a:p>
          <a:p>
            <a:r>
              <a:rPr lang="en-US" b="1" dirty="0">
                <a:solidFill>
                  <a:srgbClr val="002060"/>
                </a:solidFill>
              </a:rPr>
              <a:t>How these technologies contribute to advancements in various aspects of life, economy, and innovation</a:t>
            </a:r>
            <a:endParaRPr lang="en-IN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1513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1982F0-5BEB-0DA0-6FD8-FAFF88501E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A9653A5-7931-8721-C0FF-C3C586F4A8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14221AC7-70EF-3E78-7957-84141B5AD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90863"/>
            <a:ext cx="10515600" cy="1171073"/>
          </a:xfrm>
        </p:spPr>
        <p:txBody>
          <a:bodyPr>
            <a:normAutofit fontScale="90000"/>
          </a:bodyPr>
          <a:lstStyle/>
          <a:p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r>
              <a:rPr lang="en-US" b="1" dirty="0">
                <a:solidFill>
                  <a:srgbClr val="C00000"/>
                </a:solidFill>
              </a:rPr>
              <a:t>Understand the societal impact of AI and Big Data Analytics</a:t>
            </a:r>
            <a:br>
              <a:rPr lang="en-US" b="1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8CAB42-7D2A-6EDC-C435-EECC86B0D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61937"/>
            <a:ext cx="10515600" cy="3915026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1540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E0E4B1-5F02-69C4-D339-CC109D9ABC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0CEA051-E689-6F5E-E0CF-0341E67C59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5AF4F4BF-6716-49E6-9582-E583D0D30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779"/>
            <a:ext cx="10515600" cy="1828800"/>
          </a:xfrm>
        </p:spPr>
        <p:txBody>
          <a:bodyPr>
            <a:normAutofit fontScale="90000"/>
          </a:bodyPr>
          <a:lstStyle/>
          <a:p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r>
              <a:rPr lang="en-US" b="1" dirty="0">
                <a:solidFill>
                  <a:srgbClr val="C00000"/>
                </a:solidFill>
              </a:rPr>
              <a:t>How these technologies contribute to advancements in various aspects of life, economy, and innovation</a:t>
            </a:r>
            <a:br>
              <a:rPr lang="en-IN" b="1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C93587-953D-FBE6-A4B6-5060E75B82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28013"/>
            <a:ext cx="10515600" cy="3148950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48854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F020C8-C696-8712-6B14-34CA50EE35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CC4CBFF-7920-70C0-A06E-0C70678C0D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25BED996-97FE-4465-A247-9E0741B69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779"/>
            <a:ext cx="10515600" cy="1411703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Thank You</a:t>
            </a:r>
            <a:endParaRPr lang="en-I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38649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74</Words>
  <Application>Microsoft Office PowerPoint</Application>
  <PresentationFormat>Widescreen</PresentationFormat>
  <Paragraphs>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Stakeholder Engagement in Data Management</vt:lpstr>
      <vt:lpstr>Agenda</vt:lpstr>
      <vt:lpstr>  Understand the societal impact of AI and Big Data Analytics  </vt:lpstr>
      <vt:lpstr>   How these technologies contribute to advancements in various aspects of life, economy, and innovation  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Krishna Kant Dubey</dc:creator>
  <cp:lastModifiedBy>Krishna Kant Dubey</cp:lastModifiedBy>
  <cp:revision>4</cp:revision>
  <dcterms:created xsi:type="dcterms:W3CDTF">2025-07-24T12:12:41Z</dcterms:created>
  <dcterms:modified xsi:type="dcterms:W3CDTF">2025-08-11T06:07:33Z</dcterms:modified>
</cp:coreProperties>
</file>