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E2D10C8B-5ACB-4FFF-86CD-9A8A01E1439B}"/>
    <pc:docChg chg="modSld">
      <pc:chgData name="Krishna Kant Dubey" userId="cd28fa1e1902c48d" providerId="LiveId" clId="{E2D10C8B-5ACB-4FFF-86CD-9A8A01E1439B}" dt="2025-08-11T06:08:02.646" v="0"/>
      <pc:docMkLst>
        <pc:docMk/>
      </pc:docMkLst>
      <pc:sldChg chg="addSp modSp">
        <pc:chgData name="Krishna Kant Dubey" userId="cd28fa1e1902c48d" providerId="LiveId" clId="{E2D10C8B-5ACB-4FFF-86CD-9A8A01E1439B}" dt="2025-08-11T06:08:02.646" v="0"/>
        <pc:sldMkLst>
          <pc:docMk/>
          <pc:sldMk cId="2381247086" sldId="257"/>
        </pc:sldMkLst>
        <pc:picChg chg="add mod">
          <ac:chgData name="Krishna Kant Dubey" userId="cd28fa1e1902c48d" providerId="LiveId" clId="{E2D10C8B-5ACB-4FFF-86CD-9A8A01E1439B}" dt="2025-08-11T06:08:02.646" v="0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AI and Big Data in Society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AI and Big Data in Society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2025-08-11T06:08:04Z</dcterms:modified>
</cp:coreProperties>
</file>