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1977D70D-033D-457F-9161-DE8716FC3383}"/>
    <pc:docChg chg="modSld">
      <pc:chgData name="Krishna Kant Dubey" userId="cd28fa1e1902c48d" providerId="LiveId" clId="{1977D70D-033D-457F-9161-DE8716FC3383}" dt="2025-08-11T06:08:36.246" v="0"/>
      <pc:docMkLst>
        <pc:docMk/>
      </pc:docMkLst>
      <pc:sldChg chg="addSp modSp">
        <pc:chgData name="Krishna Kant Dubey" userId="cd28fa1e1902c48d" providerId="LiveId" clId="{1977D70D-033D-457F-9161-DE8716FC3383}" dt="2025-08-11T06:08:36.246" v="0"/>
        <pc:sldMkLst>
          <pc:docMk/>
          <pc:sldMk cId="2381247086" sldId="257"/>
        </pc:sldMkLst>
        <pc:picChg chg="add mod">
          <ac:chgData name="Krishna Kant Dubey" userId="cd28fa1e1902c48d" providerId="LiveId" clId="{1977D70D-033D-457F-9161-DE8716FC3383}" dt="2025-08-11T06:08:36.246" v="0"/>
          <ac:picMkLst>
            <pc:docMk/>
            <pc:sldMk cId="2381247086" sldId="257"/>
            <ac:picMk id="3" creationId="{49D86A38-3EE8-3EE8-6AF2-C0DB66DB3443}"/>
          </ac:picMkLst>
        </pc:pic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AI and Big Data in Society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AI and Big Data in Society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2025-08-11T06:08:38Z</dcterms:modified>
</cp:coreProperties>
</file>