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C96A090F-EAF3-46C3-8AD5-8DB601F89C37}"/>
    <pc:docChg chg="modSld">
      <pc:chgData name="Krishna Kant Dubey" userId="cd28fa1e1902c48d" providerId="LiveId" clId="{C96A090F-EAF3-46C3-8AD5-8DB601F89C37}" dt="2025-08-11T06:09:02.205" v="0"/>
      <pc:docMkLst>
        <pc:docMk/>
      </pc:docMkLst>
      <pc:sldChg chg="addSp modSp">
        <pc:chgData name="Krishna Kant Dubey" userId="cd28fa1e1902c48d" providerId="LiveId" clId="{C96A090F-EAF3-46C3-8AD5-8DB601F89C37}" dt="2025-08-11T06:09:02.205" v="0"/>
        <pc:sldMkLst>
          <pc:docMk/>
          <pc:sldMk cId="2381247086" sldId="257"/>
        </pc:sldMkLst>
        <pc:picChg chg="add mod">
          <ac:chgData name="Krishna Kant Dubey" userId="cd28fa1e1902c48d" providerId="LiveId" clId="{C96A090F-EAF3-46C3-8AD5-8DB601F89C37}" dt="2025-08-11T06:09:02.205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delSld modSld">
      <pc:chgData name="Krishna Kant Dubey" userId="cd28fa1e1902c48d" providerId="LiveId" clId="{D66E7EAC-AE87-492A-9EF6-5392BE37986D}" dt="2025-07-30T08:31:14.757" v="22" actId="2696"/>
      <pc:docMkLst>
        <pc:docMk/>
      </pc:docMkLst>
      <pc:sldChg chg="modSp mod">
        <pc:chgData name="Krishna Kant Dubey" userId="cd28fa1e1902c48d" providerId="LiveId" clId="{D66E7EAC-AE87-492A-9EF6-5392BE37986D}" dt="2025-07-30T08:27:45.809" v="3" actId="113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08:27:45.809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08:28:47.866" v="11" actId="113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08:28:47.866" v="1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08:30:04.060" v="15" actId="20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08:30:04.060" v="1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08:31:01.112" v="2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08:30:57.350" v="20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08:31:01.112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AI and Big Data in Society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Understand the societal impact of AI and Big Data Analytics</a:t>
            </a:r>
          </a:p>
          <a:p>
            <a:r>
              <a:rPr lang="en-US" b="1" dirty="0">
                <a:solidFill>
                  <a:srgbClr val="002060"/>
                </a:solidFill>
              </a:rPr>
              <a:t>How these technologies contribute to advancements in various aspects of life, economy, and innovation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Understand the societal impact of AI and Big Data Analytics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How these technologies contribute to advancements in various aspects of life, economy, and innovation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8013"/>
            <a:ext cx="10515600" cy="314895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AI and Big Data in Society</vt:lpstr>
      <vt:lpstr>Agenda</vt:lpstr>
      <vt:lpstr>  Understand the societal impact of AI and Big Data Analytics  </vt:lpstr>
      <vt:lpstr>   How these technologies contribute to advancements in various aspects of life, economy, and innovation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2025-08-11T06:09:04Z</dcterms:modified>
</cp:coreProperties>
</file>