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2" r:id="rId5"/>
    <p:sldId id="263" r:id="rId6"/>
    <p:sldId id="267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C46ABB5C-CFD6-401E-894F-7ACF5FAAAA3F}"/>
    <pc:docChg chg="modSld">
      <pc:chgData name="Krishna Kant Dubey" userId="cd28fa1e1902c48d" providerId="LiveId" clId="{C46ABB5C-CFD6-401E-894F-7ACF5FAAAA3F}" dt="2025-08-11T06:10:12.553" v="30"/>
      <pc:docMkLst>
        <pc:docMk/>
      </pc:docMkLst>
      <pc:sldChg chg="modSp mod">
        <pc:chgData name="Krishna Kant Dubey" userId="cd28fa1e1902c48d" providerId="LiveId" clId="{C46ABB5C-CFD6-401E-894F-7ACF5FAAAA3F}" dt="2025-08-06T09:53:45.744" v="29" actId="113"/>
        <pc:sldMkLst>
          <pc:docMk/>
          <pc:sldMk cId="1080327146" sldId="256"/>
        </pc:sldMkLst>
        <pc:spChg chg="mod">
          <ac:chgData name="Krishna Kant Dubey" userId="cd28fa1e1902c48d" providerId="LiveId" clId="{C46ABB5C-CFD6-401E-894F-7ACF5FAAAA3F}" dt="2025-08-06T09:53:45.744" v="29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C46ABB5C-CFD6-401E-894F-7ACF5FAAAA3F}" dt="2025-08-11T06:10:12.553" v="30"/>
        <pc:sldMkLst>
          <pc:docMk/>
          <pc:sldMk cId="2381247086" sldId="257"/>
        </pc:sldMkLst>
        <pc:picChg chg="add mod">
          <ac:chgData name="Krishna Kant Dubey" userId="cd28fa1e1902c48d" providerId="LiveId" clId="{C46ABB5C-CFD6-401E-894F-7ACF5FAAAA3F}" dt="2025-08-11T06:10:12.553" v="30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34437D65-450D-425C-8588-D221E875ABD1}"/>
    <pc:docChg chg="undo custSel addSld delSld modSld">
      <pc:chgData name="Krishna Kant Dubey" userId="cd28fa1e1902c48d" providerId="LiveId" clId="{34437D65-450D-425C-8588-D221E875ABD1}" dt="2025-08-06T09:13:33.446" v="198" actId="12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34437D65-450D-425C-8588-D221E875ABD1}" dt="2025-08-06T09:00:06.847" v="27" actId="113"/>
        <pc:sldMkLst>
          <pc:docMk/>
          <pc:sldMk cId="2701513036" sldId="259"/>
        </pc:sldMkLst>
        <pc:spChg chg="mod">
          <ac:chgData name="Krishna Kant Dubey" userId="cd28fa1e1902c48d" providerId="LiveId" clId="{34437D65-450D-425C-8588-D221E875ABD1}" dt="2025-08-06T09:00:06.847" v="27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34437D65-450D-425C-8588-D221E875ABD1}" dt="2025-08-06T09:01:10.340" v="46" actId="14100"/>
        <pc:sldMkLst>
          <pc:docMk/>
          <pc:sldMk cId="1248854694" sldId="262"/>
        </pc:sldMkLst>
        <pc:spChg chg="add del mod">
          <ac:chgData name="Krishna Kant Dubey" userId="cd28fa1e1902c48d" providerId="LiveId" clId="{34437D65-450D-425C-8588-D221E875ABD1}" dt="2025-08-06T09:01:10.340" v="46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34437D65-450D-425C-8588-D221E875ABD1}" dt="2025-08-06T09:01:06.357" v="45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34437D65-450D-425C-8588-D221E875ABD1}" dt="2025-08-06T09:03:41.747" v="78" actId="207"/>
        <pc:sldMkLst>
          <pc:docMk/>
          <pc:sldMk cId="2660052111" sldId="263"/>
        </pc:sldMkLst>
        <pc:spChg chg="mod">
          <ac:chgData name="Krishna Kant Dubey" userId="cd28fa1e1902c48d" providerId="LiveId" clId="{34437D65-450D-425C-8588-D221E875ABD1}" dt="2025-08-06T09:03:41.747" v="78" actId="207"/>
          <ac:spMkLst>
            <pc:docMk/>
            <pc:sldMk cId="2660052111" sldId="263"/>
            <ac:spMk id="4" creationId="{F4AE14C3-8C25-1D3D-DCD6-A82B15F24B78}"/>
          </ac:spMkLst>
        </pc:spChg>
      </pc:sldChg>
      <pc:sldChg chg="del">
        <pc:chgData name="Krishna Kant Dubey" userId="cd28fa1e1902c48d" providerId="LiveId" clId="{34437D65-450D-425C-8588-D221E875ABD1}" dt="2025-08-06T09:06:18.161" v="103" actId="2696"/>
        <pc:sldMkLst>
          <pc:docMk/>
          <pc:sldMk cId="2523703413" sldId="264"/>
        </pc:sldMkLst>
      </pc:sldChg>
      <pc:sldChg chg="modSp mod">
        <pc:chgData name="Krishna Kant Dubey" userId="cd28fa1e1902c48d" providerId="LiveId" clId="{34437D65-450D-425C-8588-D221E875ABD1}" dt="2025-08-06T09:09:28.662" v="131" actId="20577"/>
        <pc:sldMkLst>
          <pc:docMk/>
          <pc:sldMk cId="399202742" sldId="265"/>
        </pc:sldMkLst>
        <pc:spChg chg="mod">
          <ac:chgData name="Krishna Kant Dubey" userId="cd28fa1e1902c48d" providerId="LiveId" clId="{34437D65-450D-425C-8588-D221E875ABD1}" dt="2025-08-06T09:09:28.662" v="131" actId="20577"/>
          <ac:spMkLst>
            <pc:docMk/>
            <pc:sldMk cId="399202742" sldId="265"/>
            <ac:spMk id="4" creationId="{FF3DE71D-18C1-F90D-D838-39E980B6F1FE}"/>
          </ac:spMkLst>
        </pc:spChg>
      </pc:sldChg>
      <pc:sldChg chg="modSp mod">
        <pc:chgData name="Krishna Kant Dubey" userId="cd28fa1e1902c48d" providerId="LiveId" clId="{34437D65-450D-425C-8588-D221E875ABD1}" dt="2025-08-06T09:13:33.446" v="198" actId="12"/>
        <pc:sldMkLst>
          <pc:docMk/>
          <pc:sldMk cId="683079510" sldId="266"/>
        </pc:sldMkLst>
        <pc:spChg chg="mod">
          <ac:chgData name="Krishna Kant Dubey" userId="cd28fa1e1902c48d" providerId="LiveId" clId="{34437D65-450D-425C-8588-D221E875ABD1}" dt="2025-08-06T09:13:33.446" v="198" actId="12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34437D65-450D-425C-8588-D221E875ABD1}" dt="2025-08-06T09:11:43.532" v="176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modSp add mod">
        <pc:chgData name="Krishna Kant Dubey" userId="cd28fa1e1902c48d" providerId="LiveId" clId="{34437D65-450D-425C-8588-D221E875ABD1}" dt="2025-08-06T09:05:41.311" v="102" actId="20577"/>
        <pc:sldMkLst>
          <pc:docMk/>
          <pc:sldMk cId="3523734316" sldId="267"/>
        </pc:sldMkLst>
        <pc:spChg chg="mod">
          <ac:chgData name="Krishna Kant Dubey" userId="cd28fa1e1902c48d" providerId="LiveId" clId="{34437D65-450D-425C-8588-D221E875ABD1}" dt="2025-08-06T09:05:41.311" v="102" actId="20577"/>
          <ac:spMkLst>
            <pc:docMk/>
            <pc:sldMk cId="3523734316" sldId="267"/>
            <ac:spMk id="4" creationId="{A5A6F047-1FAF-41CD-7C5B-CF163C3AD630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8"/>
            <a:ext cx="10515600" cy="51471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Mapping the Data Landscape: Internal Sources and Beyond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Identify and leverage internal data sources such as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warehouses, web servers</a:t>
            </a:r>
          </a:p>
          <a:p>
            <a:r>
              <a:rPr lang="en-US" b="1" dirty="0">
                <a:solidFill>
                  <a:srgbClr val="002060"/>
                </a:solidFill>
              </a:rPr>
              <a:t> Various file types, recognizing their role in AI Database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09980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various external data sources, including public, open-source, private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56"/>
            <a:ext cx="10515600" cy="3957403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Public Data Sources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Openly available to anyone, often maintained by government or international organizations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Open-Source Datasets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Freely distributed, commonly used for AI, ML, and research projects</a:t>
            </a: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Private/Proprietary Data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2060"/>
                </a:solidFill>
              </a:rPr>
              <a:t>Accessible only with permission or subscription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Applications of relational and NoSQL databases in different contexts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Relational Databases (RDBMS)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These are structured, table-based systems like PostgreSQL, MySQL, SQL Server</a:t>
            </a:r>
            <a:endParaRPr lang="en-IN" sz="2800" b="1" dirty="0">
              <a:solidFill>
                <a:srgbClr val="002060"/>
              </a:solidFill>
            </a:endParaRP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Enterprise Systems</a:t>
            </a:r>
            <a:r>
              <a:rPr lang="en-US" sz="2800" b="1" dirty="0">
                <a:solidFill>
                  <a:srgbClr val="002060"/>
                </a:solidFill>
              </a:rPr>
              <a:t>: Finance, HR, CRM where data consistency is critical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Data Warehousing</a:t>
            </a:r>
            <a:r>
              <a:rPr lang="en-US" sz="2800" b="1" dirty="0">
                <a:solidFill>
                  <a:srgbClr val="002060"/>
                </a:solidFill>
              </a:rPr>
              <a:t>: Structured reporting, especially when using SQL-based analytics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E-commerce Platforms</a:t>
            </a:r>
            <a:r>
              <a:rPr lang="en-US" sz="2800" b="1" dirty="0">
                <a:solidFill>
                  <a:srgbClr val="002060"/>
                </a:solidFill>
              </a:rPr>
              <a:t>: Order processing, inventory, and customer data that rely on ACID transactions</a:t>
            </a:r>
            <a:endParaRPr lang="en-IN" sz="2800" b="1" dirty="0">
              <a:solidFill>
                <a:srgbClr val="002060"/>
              </a:solidFill>
            </a:endParaRP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0229C-3F83-B6AE-696B-C7261992F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91AC47-72E7-8B19-764A-478947A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FF33591-A468-EF97-CCD5-19E79833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Applications of relational and NoSQL databases in different contexts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6F047-1FAF-41CD-7C5B-CF163C3A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NoSQL Databases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These are schema-less systems designed for scalability, like MongoDB (document), Redis (key-value), Cassandra (column), Neo4j (graph)</a:t>
            </a:r>
          </a:p>
          <a:p>
            <a:r>
              <a:rPr lang="en-US" b="1" dirty="0">
                <a:solidFill>
                  <a:srgbClr val="FF0000"/>
                </a:solidFill>
              </a:rPr>
              <a:t>Real-Time Applications</a:t>
            </a:r>
            <a:r>
              <a:rPr lang="en-US" b="1" dirty="0">
                <a:solidFill>
                  <a:srgbClr val="002060"/>
                </a:solidFill>
              </a:rPr>
              <a:t>: Chat apps, social media feeds, gaming—where speed and scalability matter more than strict consistency.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IoT Systems</a:t>
            </a:r>
            <a:r>
              <a:rPr lang="en-US" b="1" dirty="0">
                <a:solidFill>
                  <a:srgbClr val="002060"/>
                </a:solidFill>
              </a:rPr>
              <a:t>: Handling massive streams of loosely structured sensor data</a:t>
            </a:r>
            <a:endParaRPr lang="en-IN" b="1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73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Document-Oriented NoSQL Database Use Case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MongoDB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MongoDB is a powerhouse when it comes to handling flexible, high-volume, and fast-changing data. Here are some standout real-world use cases where MongoDB truly excels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E-commerce Platforms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>
                <a:solidFill>
                  <a:srgbClr val="002060"/>
                </a:solidFill>
              </a:rPr>
              <a:t>Recommendation engines using real-time user behavior</a:t>
            </a:r>
            <a:endParaRPr lang="en-IN" sz="2800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Mobile &amp; Social Media Apps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	User-generated content like posts, comments, and likes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71006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Graph Database Use Case(Neo4j)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Fraud Detection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Track complex transaction patterns across accounts.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Identify suspicious behavior by analyzing connections between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users, devices, and locations.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Real-time anomaly detection using relationship graphs.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Social Network Analysis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Model users, friendships, likes, shares, and comments as nodes and edges.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Discover influencers, communities, and engagement patterns.</a:t>
            </a: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405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Mapping the Data Landscape: Internal Sources and Beyond</vt:lpstr>
      <vt:lpstr>Agenda</vt:lpstr>
      <vt:lpstr>    various external data sources, including public, open-source, private    </vt:lpstr>
      <vt:lpstr>    Applications of relational and NoSQL databases in different contexts      </vt:lpstr>
      <vt:lpstr>    Applications of relational and NoSQL databases in different contexts      </vt:lpstr>
      <vt:lpstr>    Document-Oriented NoSQL Database Use Case      </vt:lpstr>
      <vt:lpstr>      Graph Database Use Case(Neo4j)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2025-08-11T06:10:14Z</dcterms:modified>
</cp:coreProperties>
</file>