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6" r:id="rId3"/>
    <p:sldId id="259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73" r:id="rId14"/>
    <p:sldId id="27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3:57.474" v="55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  <pc:spChg chg="mod">
          <ac:chgData name="Krishna Kant Dubey" userId="cd28fa1e1902c48d" providerId="LiveId" clId="{FBF00799-624A-465B-9741-232D1B418C6C}" dt="2025-08-04T12:15:13.674" v="62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FBF00799-624A-465B-9741-232D1B418C6C}" dt="2025-08-04T12:16:21.588" v="65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  <pc:spChg chg="mod">
          <ac:chgData name="Krishna Kant Dubey" userId="cd28fa1e1902c48d" providerId="LiveId" clId="{FBF00799-624A-465B-9741-232D1B418C6C}" dt="2025-08-04T12:31:41.406" v="83" actId="113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FBF00799-624A-465B-9741-232D1B418C6C}" dt="2025-08-04T12:26:42.201" v="72" actId="207"/>
          <ac:spMkLst>
            <pc:docMk/>
            <pc:sldMk cId="399202742" sldId="265"/>
            <ac:spMk id="12" creationId="{AF7D46D2-533F-1296-B032-D1CF4FD9DBAA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  <pc:spChg chg="mod">
          <ac:chgData name="Krishna Kant Dubey" userId="cd28fa1e1902c48d" providerId="LiveId" clId="{FBF00799-624A-465B-9741-232D1B418C6C}" dt="2025-08-04T12:31:35.298" v="82" actId="207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FBF00799-624A-465B-9741-232D1B418C6C}" dt="2025-08-04T12:28:53.575" v="79" actId="113"/>
          <ac:spMkLst>
            <pc:docMk/>
            <pc:sldMk cId="683079510" sldId="266"/>
            <ac:spMk id="12" creationId="{89F74BDC-5767-C934-24C4-C19928184E94}"/>
          </ac:spMkLst>
        </pc:spChg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B3BF06C4-9821-47E6-A478-00EFEA54E971}"/>
    <pc:docChg chg="undo custSel addSld delSld modSld sldOrd">
      <pc:chgData name="Krishna Kant Dubey" userId="cd28fa1e1902c48d" providerId="LiveId" clId="{B3BF06C4-9821-47E6-A478-00EFEA54E971}" dt="2025-08-11T06:10:24.456" v="322"/>
      <pc:docMkLst>
        <pc:docMk/>
      </pc:docMkLst>
      <pc:sldChg chg="modSp mod">
        <pc:chgData name="Krishna Kant Dubey" userId="cd28fa1e1902c48d" providerId="LiveId" clId="{B3BF06C4-9821-47E6-A478-00EFEA54E971}" dt="2025-08-06T09:55:27.342" v="5" actId="207"/>
        <pc:sldMkLst>
          <pc:docMk/>
          <pc:sldMk cId="1080327146" sldId="256"/>
        </pc:sldMkLst>
        <pc:spChg chg="mod">
          <ac:chgData name="Krishna Kant Dubey" userId="cd28fa1e1902c48d" providerId="LiveId" clId="{B3BF06C4-9821-47E6-A478-00EFEA54E971}" dt="2025-08-06T09:55:27.342" v="5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B3BF06C4-9821-47E6-A478-00EFEA54E971}" dt="2025-08-11T06:10:24.456" v="322"/>
        <pc:sldMkLst>
          <pc:docMk/>
          <pc:sldMk cId="2381247086" sldId="257"/>
        </pc:sldMkLst>
        <pc:picChg chg="add mod">
          <ac:chgData name="Krishna Kant Dubey" userId="cd28fa1e1902c48d" providerId="LiveId" clId="{B3BF06C4-9821-47E6-A478-00EFEA54E971}" dt="2025-08-11T06:10:24.456" v="322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 mod">
        <pc:chgData name="Krishna Kant Dubey" userId="cd28fa1e1902c48d" providerId="LiveId" clId="{B3BF06C4-9821-47E6-A478-00EFEA54E971}" dt="2025-08-06T09:57:23.035" v="30" actId="20577"/>
        <pc:sldMkLst>
          <pc:docMk/>
          <pc:sldMk cId="2701513036" sldId="259"/>
        </pc:sldMkLst>
        <pc:spChg chg="mod">
          <ac:chgData name="Krishna Kant Dubey" userId="cd28fa1e1902c48d" providerId="LiveId" clId="{B3BF06C4-9821-47E6-A478-00EFEA54E971}" dt="2025-08-06T09:57:23.035" v="30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B3BF06C4-9821-47E6-A478-00EFEA54E971}" dt="2025-08-06T10:28:32.658" v="210" actId="2696"/>
        <pc:sldMkLst>
          <pc:docMk/>
          <pc:sldMk cId="1263864946" sldId="261"/>
        </pc:sldMkLst>
      </pc:sldChg>
      <pc:sldChg chg="modSp mod">
        <pc:chgData name="Krishna Kant Dubey" userId="cd28fa1e1902c48d" providerId="LiveId" clId="{B3BF06C4-9821-47E6-A478-00EFEA54E971}" dt="2025-08-06T10:26:48.957" v="197" actId="14100"/>
        <pc:sldMkLst>
          <pc:docMk/>
          <pc:sldMk cId="1248854694" sldId="262"/>
        </pc:sldMkLst>
        <pc:spChg chg="mod">
          <ac:chgData name="Krishna Kant Dubey" userId="cd28fa1e1902c48d" providerId="LiveId" clId="{B3BF06C4-9821-47E6-A478-00EFEA54E971}" dt="2025-08-06T10:26:48.957" v="197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B3BF06C4-9821-47E6-A478-00EFEA54E971}" dt="2025-08-06T10:13:12.857" v="84" actId="113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B3BF06C4-9821-47E6-A478-00EFEA54E971}" dt="2025-08-06T10:17:06.360" v="120" actId="14100"/>
        <pc:sldMkLst>
          <pc:docMk/>
          <pc:sldMk cId="2660052111" sldId="263"/>
        </pc:sldMkLst>
        <pc:spChg chg="mod">
          <ac:chgData name="Krishna Kant Dubey" userId="cd28fa1e1902c48d" providerId="LiveId" clId="{B3BF06C4-9821-47E6-A478-00EFEA54E971}" dt="2025-08-06T10:17:06.360" v="120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B3BF06C4-9821-47E6-A478-00EFEA54E971}" dt="2025-08-06T10:10:59.049" v="51" actId="20577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B3BF06C4-9821-47E6-A478-00EFEA54E971}" dt="2025-08-06T10:23:03.203" v="187" actId="207"/>
        <pc:sldMkLst>
          <pc:docMk/>
          <pc:sldMk cId="2523703413" sldId="264"/>
        </pc:sldMkLst>
        <pc:spChg chg="mod">
          <ac:chgData name="Krishna Kant Dubey" userId="cd28fa1e1902c48d" providerId="LiveId" clId="{B3BF06C4-9821-47E6-A478-00EFEA54E971}" dt="2025-08-06T10:23:03.203" v="187" actId="20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B3BF06C4-9821-47E6-A478-00EFEA54E971}" dt="2025-08-06T10:15:28.270" v="100" actId="20577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B3BF06C4-9821-47E6-A478-00EFEA54E971}" dt="2025-08-06T10:22:44.337" v="184" actId="108"/>
        <pc:sldMkLst>
          <pc:docMk/>
          <pc:sldMk cId="399202742" sldId="265"/>
        </pc:sldMkLst>
        <pc:spChg chg="mod">
          <ac:chgData name="Krishna Kant Dubey" userId="cd28fa1e1902c48d" providerId="LiveId" clId="{B3BF06C4-9821-47E6-A478-00EFEA54E971}" dt="2025-08-06T10:22:44.337" v="184" actId="108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B3BF06C4-9821-47E6-A478-00EFEA54E971}" dt="2025-08-06T10:20:42.860" v="142" actId="20577"/>
          <ac:spMkLst>
            <pc:docMk/>
            <pc:sldMk cId="399202742" sldId="265"/>
            <ac:spMk id="12" creationId="{AF7D46D2-533F-1296-B032-D1CF4FD9DBAA}"/>
          </ac:spMkLst>
        </pc:spChg>
      </pc:sldChg>
      <pc:sldChg chg="modSp mod">
        <pc:chgData name="Krishna Kant Dubey" userId="cd28fa1e1902c48d" providerId="LiveId" clId="{B3BF06C4-9821-47E6-A478-00EFEA54E971}" dt="2025-08-06T10:56:03.199" v="278"/>
        <pc:sldMkLst>
          <pc:docMk/>
          <pc:sldMk cId="683079510" sldId="266"/>
        </pc:sldMkLst>
        <pc:spChg chg="mod">
          <ac:chgData name="Krishna Kant Dubey" userId="cd28fa1e1902c48d" providerId="LiveId" clId="{B3BF06C4-9821-47E6-A478-00EFEA54E971}" dt="2025-08-06T10:56:03.199" v="278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B3BF06C4-9821-47E6-A478-00EFEA54E971}" dt="2025-08-06T10:26:30.381" v="190" actId="20577"/>
          <ac:spMkLst>
            <pc:docMk/>
            <pc:sldMk cId="683079510" sldId="266"/>
            <ac:spMk id="12" creationId="{89F74BDC-5767-C934-24C4-C19928184E94}"/>
          </ac:spMkLst>
        </pc:spChg>
      </pc:sldChg>
      <pc:sldChg chg="add del">
        <pc:chgData name="Krishna Kant Dubey" userId="cd28fa1e1902c48d" providerId="LiveId" clId="{B3BF06C4-9821-47E6-A478-00EFEA54E971}" dt="2025-08-06T10:28:32.658" v="210" actId="2696"/>
        <pc:sldMkLst>
          <pc:docMk/>
          <pc:sldMk cId="2073418599" sldId="267"/>
        </pc:sldMkLst>
      </pc:sldChg>
      <pc:sldChg chg="add">
        <pc:chgData name="Krishna Kant Dubey" userId="cd28fa1e1902c48d" providerId="LiveId" clId="{B3BF06C4-9821-47E6-A478-00EFEA54E971}" dt="2025-08-06T10:28:16.628" v="209" actId="2890"/>
        <pc:sldMkLst>
          <pc:docMk/>
          <pc:sldMk cId="3276267465" sldId="268"/>
        </pc:sldMkLst>
      </pc:sldChg>
      <pc:sldChg chg="modSp add mod ord">
        <pc:chgData name="Krishna Kant Dubey" userId="cd28fa1e1902c48d" providerId="LiveId" clId="{B3BF06C4-9821-47E6-A478-00EFEA54E971}" dt="2025-08-06T10:50:20.434" v="234" actId="12"/>
        <pc:sldMkLst>
          <pc:docMk/>
          <pc:sldMk cId="1344460818" sldId="269"/>
        </pc:sldMkLst>
        <pc:spChg chg="mod">
          <ac:chgData name="Krishna Kant Dubey" userId="cd28fa1e1902c48d" providerId="LiveId" clId="{B3BF06C4-9821-47E6-A478-00EFEA54E971}" dt="2025-08-06T10:50:20.434" v="234" actId="12"/>
          <ac:spMkLst>
            <pc:docMk/>
            <pc:sldMk cId="1344460818" sldId="269"/>
            <ac:spMk id="4" creationId="{24E07F31-98D4-9FE6-646D-EC371809D6E1}"/>
          </ac:spMkLst>
        </pc:spChg>
        <pc:spChg chg="mod">
          <ac:chgData name="Krishna Kant Dubey" userId="cd28fa1e1902c48d" providerId="LiveId" clId="{B3BF06C4-9821-47E6-A478-00EFEA54E971}" dt="2025-08-06T10:29:16.035" v="218" actId="207"/>
          <ac:spMkLst>
            <pc:docMk/>
            <pc:sldMk cId="1344460818" sldId="269"/>
            <ac:spMk id="12" creationId="{FB127408-EAE1-9A00-594F-55464E7F4EF6}"/>
          </ac:spMkLst>
        </pc:spChg>
      </pc:sldChg>
      <pc:sldChg chg="addSp delSp modSp add mod">
        <pc:chgData name="Krishna Kant Dubey" userId="cd28fa1e1902c48d" providerId="LiveId" clId="{B3BF06C4-9821-47E6-A478-00EFEA54E971}" dt="2025-08-07T14:24:50.943" v="321" actId="113"/>
        <pc:sldMkLst>
          <pc:docMk/>
          <pc:sldMk cId="1596012336" sldId="270"/>
        </pc:sldMkLst>
        <pc:spChg chg="mod">
          <ac:chgData name="Krishna Kant Dubey" userId="cd28fa1e1902c48d" providerId="LiveId" clId="{B3BF06C4-9821-47E6-A478-00EFEA54E971}" dt="2025-08-06T10:29:43.636" v="222" actId="207"/>
          <ac:spMkLst>
            <pc:docMk/>
            <pc:sldMk cId="1596012336" sldId="270"/>
            <ac:spMk id="12" creationId="{F5FBC835-10FA-7EB5-B614-27DDD8FCB6AE}"/>
          </ac:spMkLst>
        </pc:spChg>
        <pc:graphicFrameChg chg="add mod ord modGraphic">
          <ac:chgData name="Krishna Kant Dubey" userId="cd28fa1e1902c48d" providerId="LiveId" clId="{B3BF06C4-9821-47E6-A478-00EFEA54E971}" dt="2025-08-07T14:24:50.943" v="321" actId="113"/>
          <ac:graphicFrameMkLst>
            <pc:docMk/>
            <pc:sldMk cId="1596012336" sldId="270"/>
            <ac:graphicFrameMk id="2" creationId="{CA2A1AF6-6158-924B-6E1A-9BA5FEF79862}"/>
          </ac:graphicFrameMkLst>
        </pc:graphicFrameChg>
      </pc:sldChg>
      <pc:sldChg chg="modSp add mod">
        <pc:chgData name="Krishna Kant Dubey" userId="cd28fa1e1902c48d" providerId="LiveId" clId="{B3BF06C4-9821-47E6-A478-00EFEA54E971}" dt="2025-08-06T10:53:12.302" v="259" actId="12"/>
        <pc:sldMkLst>
          <pc:docMk/>
          <pc:sldMk cId="266100816" sldId="271"/>
        </pc:sldMkLst>
        <pc:spChg chg="mod">
          <ac:chgData name="Krishna Kant Dubey" userId="cd28fa1e1902c48d" providerId="LiveId" clId="{B3BF06C4-9821-47E6-A478-00EFEA54E971}" dt="2025-08-06T10:53:12.302" v="259" actId="12"/>
          <ac:spMkLst>
            <pc:docMk/>
            <pc:sldMk cId="266100816" sldId="271"/>
            <ac:spMk id="4" creationId="{1324364D-7E9D-6CAB-E54F-956ECD3FD94B}"/>
          </ac:spMkLst>
        </pc:spChg>
        <pc:spChg chg="mod">
          <ac:chgData name="Krishna Kant Dubey" userId="cd28fa1e1902c48d" providerId="LiveId" clId="{B3BF06C4-9821-47E6-A478-00EFEA54E971}" dt="2025-08-06T10:30:04.615" v="226" actId="207"/>
          <ac:spMkLst>
            <pc:docMk/>
            <pc:sldMk cId="266100816" sldId="271"/>
            <ac:spMk id="12" creationId="{A58F11D9-141A-55D7-C406-22402C967822}"/>
          </ac:spMkLst>
        </pc:spChg>
      </pc:sldChg>
      <pc:sldChg chg="modSp add mod">
        <pc:chgData name="Krishna Kant Dubey" userId="cd28fa1e1902c48d" providerId="LiveId" clId="{B3BF06C4-9821-47E6-A478-00EFEA54E971}" dt="2025-08-06T11:21:50.624" v="312" actId="14100"/>
        <pc:sldMkLst>
          <pc:docMk/>
          <pc:sldMk cId="98108289" sldId="272"/>
        </pc:sldMkLst>
        <pc:spChg chg="mod">
          <ac:chgData name="Krishna Kant Dubey" userId="cd28fa1e1902c48d" providerId="LiveId" clId="{B3BF06C4-9821-47E6-A478-00EFEA54E971}" dt="2025-08-06T11:21:39.797" v="311" actId="14100"/>
          <ac:spMkLst>
            <pc:docMk/>
            <pc:sldMk cId="98108289" sldId="272"/>
            <ac:spMk id="4" creationId="{EB27F9E3-19BD-D364-5A17-FF2498FD25F1}"/>
          </ac:spMkLst>
        </pc:spChg>
        <pc:spChg chg="mod">
          <ac:chgData name="Krishna Kant Dubey" userId="cd28fa1e1902c48d" providerId="LiveId" clId="{B3BF06C4-9821-47E6-A478-00EFEA54E971}" dt="2025-08-06T11:21:50.624" v="312" actId="14100"/>
          <ac:spMkLst>
            <pc:docMk/>
            <pc:sldMk cId="98108289" sldId="272"/>
            <ac:spMk id="12" creationId="{3A997907-0792-0FCA-9879-4455748D02BC}"/>
          </ac:spMkLst>
        </pc:spChg>
      </pc:sldChg>
      <pc:sldChg chg="modSp add mod">
        <pc:chgData name="Krishna Kant Dubey" userId="cd28fa1e1902c48d" providerId="LiveId" clId="{B3BF06C4-9821-47E6-A478-00EFEA54E971}" dt="2025-08-06T10:59:12.105" v="300" actId="12"/>
        <pc:sldMkLst>
          <pc:docMk/>
          <pc:sldMk cId="4089110440" sldId="273"/>
        </pc:sldMkLst>
        <pc:spChg chg="mod">
          <ac:chgData name="Krishna Kant Dubey" userId="cd28fa1e1902c48d" providerId="LiveId" clId="{B3BF06C4-9821-47E6-A478-00EFEA54E971}" dt="2025-08-06T10:59:12.105" v="300" actId="12"/>
          <ac:spMkLst>
            <pc:docMk/>
            <pc:sldMk cId="4089110440" sldId="273"/>
            <ac:spMk id="4" creationId="{84EB4DA4-C50C-E885-3B26-7E53A758E81F}"/>
          </ac:spMkLst>
        </pc:spChg>
        <pc:spChg chg="mod">
          <ac:chgData name="Krishna Kant Dubey" userId="cd28fa1e1902c48d" providerId="LiveId" clId="{B3BF06C4-9821-47E6-A478-00EFEA54E971}" dt="2025-08-06T10:58:09.692" v="287" actId="207"/>
          <ac:spMkLst>
            <pc:docMk/>
            <pc:sldMk cId="4089110440" sldId="273"/>
            <ac:spMk id="12" creationId="{46AAD543-A899-8BA1-5B15-8312DC7960DD}"/>
          </ac:spMkLst>
        </pc:spChg>
      </pc:sldChg>
      <pc:sldChg chg="modSp add mod">
        <pc:chgData name="Krishna Kant Dubey" userId="cd28fa1e1902c48d" providerId="LiveId" clId="{B3BF06C4-9821-47E6-A478-00EFEA54E971}" dt="2025-08-06T11:22:27.454" v="318" actId="12"/>
        <pc:sldMkLst>
          <pc:docMk/>
          <pc:sldMk cId="93555412" sldId="274"/>
        </pc:sldMkLst>
        <pc:spChg chg="mod">
          <ac:chgData name="Krishna Kant Dubey" userId="cd28fa1e1902c48d" providerId="LiveId" clId="{B3BF06C4-9821-47E6-A478-00EFEA54E971}" dt="2025-08-06T11:22:27.454" v="318" actId="12"/>
          <ac:spMkLst>
            <pc:docMk/>
            <pc:sldMk cId="93555412" sldId="274"/>
            <ac:spMk id="4" creationId="{6FFBD1BF-9078-BF4A-FF4C-56B56AD5101A}"/>
          </ac:spMkLst>
        </pc:spChg>
        <pc:spChg chg="mod">
          <ac:chgData name="Krishna Kant Dubey" userId="cd28fa1e1902c48d" providerId="LiveId" clId="{B3BF06C4-9821-47E6-A478-00EFEA54E971}" dt="2025-08-06T11:17:19.741" v="308" actId="207"/>
          <ac:spMkLst>
            <pc:docMk/>
            <pc:sldMk cId="93555412" sldId="274"/>
            <ac:spMk id="12" creationId="{291883B8-94BE-1D1B-9577-D1C6E96CADEF}"/>
          </ac:spMkLst>
        </pc:spChg>
      </pc:sldChg>
      <pc:sldChg chg="add del">
        <pc:chgData name="Krishna Kant Dubey" userId="cd28fa1e1902c48d" providerId="LiveId" clId="{B3BF06C4-9821-47E6-A478-00EFEA54E971}" dt="2025-08-06T11:16:45.715" v="306" actId="2696"/>
        <pc:sldMkLst>
          <pc:docMk/>
          <pc:sldMk cId="2512034902" sldId="275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3:10:35.580" v="201" actId="20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  <pc:spChg chg="mod">
          <ac:chgData name="Krishna Kant Dubey" userId="cd28fa1e1902c48d" providerId="LiveId" clId="{D66E7EAC-AE87-492A-9EF6-5392BE37986D}" dt="2025-07-30T13:09:56.044" v="19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D66E7EAC-AE87-492A-9EF6-5392BE37986D}" dt="2025-07-30T12:37:40.375" v="87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EC73B-E607-675D-0B6D-F6D6E4169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A82CDD-9D40-C13E-6161-6A7FC7867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5FBC835-10FA-7EB5-B614-27DDD8FCB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Choose the Right Storage Strategy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A2A1AF6-6158-924B-6E1A-9BA5FEF798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9619"/>
              </p:ext>
            </p:extLst>
          </p:nvPr>
        </p:nvGraphicFramePr>
        <p:xfrm>
          <a:off x="838200" y="1825625"/>
          <a:ext cx="10515597" cy="48514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9142651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58242556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63466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Suggested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805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0" dirty="0"/>
                        <a:t>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RDBMS (PostgreSQL, MySQL), Parquet on S3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Great for transactional and analytical workloads</a:t>
                      </a:r>
                      <a:endParaRPr lang="en-IN" sz="2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8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0" dirty="0"/>
                        <a:t>Semi-Structured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NoSQL (MongoDB, DynamoDB), JSON/XML files in object storage</a:t>
                      </a:r>
                    </a:p>
                    <a:p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Flexible schema handling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80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b="0" dirty="0"/>
                        <a:t>Unstructured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/>
                        <a:t>Object storage (S3, Azure Blob), Distributed FS (HDFS, </a:t>
                      </a:r>
                      <a:r>
                        <a:rPr lang="en-US" sz="2400" b="0" dirty="0" err="1"/>
                        <a:t>Ceph</a:t>
                      </a:r>
                      <a:r>
                        <a:rPr lang="en-US" sz="2400" b="0" dirty="0"/>
                        <a:t>)</a:t>
                      </a:r>
                      <a:endParaRPr lang="en-IN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dirty="0"/>
                        <a:t>Ideal for images, audio, logs, large documents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458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1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8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012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77B65-1449-A8ED-8F04-4CF761292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1FB6A7-3A8F-4E32-0B51-A540F08C4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58F11D9-141A-55D7-C406-22402C967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Security &amp; Access Controls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4364D-7E9D-6CAB-E54F-956ECD3FD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Implement RBAC (Role-Based Access Control) or ABAC (Attribute-Based Access Control).</a:t>
            </a:r>
          </a:p>
          <a:p>
            <a:r>
              <a:rPr lang="en-US" b="1" dirty="0">
                <a:solidFill>
                  <a:srgbClr val="002060"/>
                </a:solidFill>
              </a:rPr>
              <a:t>Encrypt sensitive files at rest and in transit (AES, TLS).</a:t>
            </a:r>
          </a:p>
          <a:p>
            <a:r>
              <a:rPr lang="en-US" b="1" dirty="0">
                <a:solidFill>
                  <a:srgbClr val="002060"/>
                </a:solidFill>
              </a:rPr>
              <a:t>Leverage IAM policies in cloud systems for granular permissions.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00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C7982-8FB6-05A4-EC12-CD05F25AF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E5B886-3831-56A4-461F-B4BBCD8998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A997907-0792-0FCA-9879-4455748D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9233"/>
            <a:ext cx="10515600" cy="86294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Monitoring &amp; Auditing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7F9E3-19BD-D364-5A17-FF2498FD2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8525"/>
            <a:ext cx="10515600" cy="39284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Track access, modifications, and anomalies using logs.</a:t>
            </a:r>
          </a:p>
          <a:p>
            <a:r>
              <a:rPr lang="en-US" b="1" dirty="0">
                <a:solidFill>
                  <a:srgbClr val="002060"/>
                </a:solidFill>
              </a:rPr>
              <a:t>Tools: Elasticsearch + Kibana, Splunk, AWS CloudTrail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0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5C08A-6978-281B-B51E-1A679DB3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DB71E52-4B8D-2425-B79E-F2376967C6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6AAD543-A899-8BA1-5B15-8312DC796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Data Integration &amp; Querying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B4DA4-C50C-E885-3B26-7E53A758E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Implement a data lake or warehouse for cross-type querying.</a:t>
            </a:r>
          </a:p>
          <a:p>
            <a:r>
              <a:rPr lang="en-US" b="1" dirty="0">
                <a:solidFill>
                  <a:srgbClr val="002060"/>
                </a:solidFill>
              </a:rPr>
              <a:t>Use platforms like Apache Hive, Presto, or Athena to query files stored in different formats and file systems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11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09010-B399-EAA6-637B-F1929075F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6C4D81-AB6B-8B07-E333-95E59497C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91883B8-94BE-1D1B-9577-D1C6E96C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Automation &amp; DevOps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BD1BF-9078-BF4A-FF4C-56B56AD51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Automate ingestion pipelines with tools like Apache </a:t>
            </a:r>
            <a:r>
              <a:rPr lang="en-US" b="1" dirty="0" err="1">
                <a:solidFill>
                  <a:srgbClr val="002060"/>
                </a:solidFill>
              </a:rPr>
              <a:t>NiFi</a:t>
            </a:r>
            <a:r>
              <a:rPr lang="en-US" b="1" dirty="0">
                <a:solidFill>
                  <a:srgbClr val="002060"/>
                </a:solidFill>
              </a:rPr>
              <a:t>, </a:t>
            </a:r>
            <a:r>
              <a:rPr lang="en-US" b="1" dirty="0" err="1">
                <a:solidFill>
                  <a:srgbClr val="002060"/>
                </a:solidFill>
              </a:rPr>
              <a:t>Fluentd</a:t>
            </a:r>
            <a:r>
              <a:rPr lang="en-US" b="1" dirty="0">
                <a:solidFill>
                  <a:srgbClr val="002060"/>
                </a:solidFill>
              </a:rPr>
              <a:t>, or Airflow.</a:t>
            </a:r>
          </a:p>
          <a:p>
            <a:r>
              <a:rPr lang="en-US" b="1" dirty="0">
                <a:solidFill>
                  <a:srgbClr val="002060"/>
                </a:solidFill>
              </a:rPr>
              <a:t>Leverage configuration management to ensure consistent data handling across environments.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55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FAFBB-9A68-8C21-AE2E-A2A46554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459F6F-7CAB-353D-6939-B3F57BBF1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543459A-73A4-23FE-4BAD-35FB6E79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6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</a:t>
            </a:r>
            <a:r>
              <a:rPr lang="en-IN" b="1" dirty="0">
                <a:solidFill>
                  <a:srgbClr val="C00000"/>
                </a:solidFill>
              </a:rPr>
              <a:t>File System Mastery: </a:t>
            </a: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  Storing Data in Various Formats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Utilize different file systems proficiently to store structured, unstructured, or semi structured data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Ensuring effective data management across diverse file types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4990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Utilize different file systems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859"/>
            <a:ext cx="10515600" cy="443810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To handle various types of data—structured, semi-structured, and unstructured—file systems play a key role in how efficiently you store, retrieve, and manage them.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Here's a breakdown of how different file systems can be leveraged, especially with your interest in DevOps and backend architecture</a:t>
            </a:r>
          </a:p>
          <a:p>
            <a:pPr lvl="1"/>
            <a:r>
              <a:rPr lang="en-IN" sz="2800" b="1" dirty="0">
                <a:solidFill>
                  <a:srgbClr val="FF0000"/>
                </a:solidFill>
              </a:rPr>
              <a:t>Structured Data</a:t>
            </a:r>
          </a:p>
          <a:p>
            <a:pPr lvl="1"/>
            <a:r>
              <a:rPr lang="en-IN" sz="2800" b="1" dirty="0">
                <a:solidFill>
                  <a:srgbClr val="FF0000"/>
                </a:solidFill>
              </a:rPr>
              <a:t>Semi-Structured Data</a:t>
            </a:r>
          </a:p>
          <a:p>
            <a:pPr lvl="1"/>
            <a:r>
              <a:rPr lang="en-IN" sz="2800" b="1" dirty="0">
                <a:solidFill>
                  <a:srgbClr val="FF0000"/>
                </a:solidFill>
              </a:rPr>
              <a:t>Unstructured Data</a:t>
            </a:r>
          </a:p>
          <a:p>
            <a:pPr lvl="1"/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C2DF-0A4C-D9CF-6A34-A2AFF43E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0ADD8-AF80-E639-3DAB-BC278FF2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8ACB7A0-3BC5-251C-D931-C89480B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Structured Data</a:t>
            </a:r>
            <a:br>
              <a:rPr lang="en-IN" b="1" dirty="0">
                <a:solidFill>
                  <a:srgbClr val="FF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14C3-8C25-1D3D-DCD6-A82B15F2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3810"/>
            <a:ext cx="10515600" cy="46169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Typically tabular and stored in databases—but if you're using file systems: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Recommended File Systems</a:t>
            </a:r>
            <a:r>
              <a:rPr lang="en-IN" b="1" dirty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	</a:t>
            </a:r>
            <a:r>
              <a:rPr lang="en-IN" b="1" dirty="0">
                <a:solidFill>
                  <a:srgbClr val="002060"/>
                </a:solidFill>
              </a:rPr>
              <a:t>NTFS / ext4</a:t>
            </a:r>
            <a:r>
              <a:rPr lang="en-IN" dirty="0">
                <a:solidFill>
                  <a:srgbClr val="002060"/>
                </a:solidFill>
              </a:rPr>
              <a:t>: </a:t>
            </a:r>
            <a:r>
              <a:rPr lang="en-IN" b="1" dirty="0">
                <a:solidFill>
                  <a:srgbClr val="002060"/>
                </a:solidFill>
              </a:rPr>
              <a:t>Reliable for transactional logs and relational DB 	backups.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	</a:t>
            </a:r>
            <a:r>
              <a:rPr lang="en-IN" b="1" dirty="0">
                <a:solidFill>
                  <a:srgbClr val="002060"/>
                </a:solidFill>
              </a:rPr>
              <a:t>XFS / ZFS</a:t>
            </a:r>
            <a:r>
              <a:rPr lang="en-IN" dirty="0">
                <a:solidFill>
                  <a:srgbClr val="002060"/>
                </a:solidFill>
              </a:rPr>
              <a:t>: </a:t>
            </a:r>
            <a:r>
              <a:rPr lang="en-IN" b="1" dirty="0">
                <a:solidFill>
                  <a:srgbClr val="002060"/>
                </a:solidFill>
              </a:rPr>
              <a:t>Great for high-performance environments needing</a:t>
            </a:r>
            <a:r>
              <a:rPr lang="en-IN" dirty="0">
                <a:solidFill>
                  <a:srgbClr val="002060"/>
                </a:solidFill>
              </a:rPr>
              <a:t> 	</a:t>
            </a:r>
            <a:r>
              <a:rPr lang="en-IN" b="1" dirty="0">
                <a:solidFill>
                  <a:srgbClr val="002060"/>
                </a:solidFill>
              </a:rPr>
              <a:t>journaling and snapshot features.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>
                <a:solidFill>
                  <a:srgbClr val="FF0000"/>
                </a:solidFill>
              </a:rPr>
              <a:t>Storage Formats:</a:t>
            </a: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</a:rPr>
              <a:t>	</a:t>
            </a:r>
            <a:r>
              <a:rPr lang="en-IN" b="1" dirty="0">
                <a:solidFill>
                  <a:srgbClr val="002060"/>
                </a:solidFill>
              </a:rPr>
              <a:t>CSV, Parquet, Avro: Optimized for structured query engines and 	analytics (e.g. Apache Hive, Spark).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	Often stored in data lakes backed by file systems like HDFS or cloud 	equivalents like Amazon S3.</a:t>
            </a:r>
          </a:p>
        </p:txBody>
      </p:sp>
    </p:spTree>
    <p:extLst>
      <p:ext uri="{BB962C8B-B14F-4D97-AF65-F5344CB8AC3E}">
        <p14:creationId xmlns:p14="http://schemas.microsoft.com/office/powerpoint/2010/main" val="266005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CC7BE-0EE4-6F33-567C-1CFE36C01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CA8D448-754F-0C3F-90CE-1D37EC144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848963-5BBD-311D-2AF5-D840E6C2A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Semi-Structured Data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D2DDA-90E8-B7EE-F0CB-8E9B0DE56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682"/>
            <a:ext cx="10515600" cy="41682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Has organizational properties but no rigid schema—like JSON, XML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Recommended File Systems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	</a:t>
            </a:r>
            <a:r>
              <a:rPr lang="en-IN" b="1" dirty="0">
                <a:solidFill>
                  <a:srgbClr val="00B050"/>
                </a:solidFill>
              </a:rPr>
              <a:t>HDFS (Hadoop Distributed File System): </a:t>
            </a:r>
            <a:r>
              <a:rPr lang="en-IN" b="1" dirty="0">
                <a:solidFill>
                  <a:srgbClr val="002060"/>
                </a:solidFill>
              </a:rPr>
              <a:t>Handles large volumes 	with distributed scalability.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	</a:t>
            </a:r>
            <a:r>
              <a:rPr lang="en-IN" b="1" dirty="0">
                <a:solidFill>
                  <a:srgbClr val="00B050"/>
                </a:solidFill>
              </a:rPr>
              <a:t>Amazon S3 / Azure Blob / GCS</a:t>
            </a:r>
            <a:r>
              <a:rPr lang="en-IN" b="1" dirty="0">
                <a:solidFill>
                  <a:srgbClr val="002060"/>
                </a:solidFill>
              </a:rPr>
              <a:t>: Object storage ideal for flexible 	formats.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Storage Formats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</a:t>
            </a:r>
            <a:r>
              <a:rPr lang="en-US" b="1" dirty="0">
                <a:solidFill>
                  <a:srgbClr val="00B050"/>
                </a:solidFill>
              </a:rPr>
              <a:t>JSON, YAML, XML</a:t>
            </a:r>
            <a:r>
              <a:rPr lang="en-US" b="1" dirty="0">
                <a:solidFill>
                  <a:srgbClr val="002060"/>
                </a:solidFill>
              </a:rPr>
              <a:t>: Popular in configuration management and 	APIs.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	Can be queried using tools like MongoDB, Elasticsearch, or 	Presto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370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6D9E-F8A9-717D-B6AF-9CD75CF8A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955E954-35E1-4D04-E341-E889BAC6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F7D46D2-533F-1296-B032-D1CF4FD9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Unstructured Data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DE71D-18C1-F90D-D838-39E980B6F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Think text files, images, audio, video—no fixed schema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Recommended File Systems</a:t>
            </a:r>
            <a:r>
              <a:rPr lang="en-IN" b="1" dirty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	</a:t>
            </a:r>
            <a:r>
              <a:rPr lang="en-IN" b="1" dirty="0">
                <a:solidFill>
                  <a:srgbClr val="00B050"/>
                </a:solidFill>
              </a:rPr>
              <a:t>Object Storage</a:t>
            </a:r>
            <a:r>
              <a:rPr lang="en-IN" b="1" dirty="0">
                <a:solidFill>
                  <a:srgbClr val="002060"/>
                </a:solidFill>
              </a:rPr>
              <a:t>: Amazon S3, </a:t>
            </a:r>
            <a:r>
              <a:rPr lang="en-IN" b="1" dirty="0" err="1">
                <a:solidFill>
                  <a:srgbClr val="002060"/>
                </a:solidFill>
              </a:rPr>
              <a:t>MinIO</a:t>
            </a:r>
            <a:r>
              <a:rPr lang="en-IN" b="1" dirty="0">
                <a:solidFill>
                  <a:srgbClr val="002060"/>
                </a:solidFill>
              </a:rPr>
              <a:t>, </a:t>
            </a:r>
            <a:r>
              <a:rPr lang="en-IN" b="1" dirty="0" err="1">
                <a:solidFill>
                  <a:srgbClr val="002060"/>
                </a:solidFill>
              </a:rPr>
              <a:t>Ceph</a:t>
            </a:r>
            <a:r>
              <a:rPr lang="en-IN" b="1" dirty="0">
                <a:solidFill>
                  <a:srgbClr val="002060"/>
                </a:solidFill>
              </a:rPr>
              <a:t>—perfect for blobs, images, 	logs.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	</a:t>
            </a:r>
            <a:r>
              <a:rPr lang="en-IN" b="1" dirty="0">
                <a:solidFill>
                  <a:srgbClr val="00B050"/>
                </a:solidFill>
              </a:rPr>
              <a:t>POSIX-compliant systems: </a:t>
            </a:r>
            <a:r>
              <a:rPr lang="en-IN" b="1" dirty="0">
                <a:solidFill>
                  <a:srgbClr val="002060"/>
                </a:solidFill>
              </a:rPr>
              <a:t>ext4, NTFS for local storage of multimedia 	and logs.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Tools for Access &amp; Management</a:t>
            </a:r>
            <a:r>
              <a:rPr lang="en-IN" b="1" dirty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	</a:t>
            </a:r>
            <a:r>
              <a:rPr lang="en-IN" b="1" dirty="0">
                <a:solidFill>
                  <a:srgbClr val="00B050"/>
                </a:solidFill>
              </a:rPr>
              <a:t>Indexing and search</a:t>
            </a:r>
            <a:r>
              <a:rPr lang="en-IN" b="1" dirty="0">
                <a:solidFill>
                  <a:srgbClr val="002060"/>
                </a:solidFill>
              </a:rPr>
              <a:t>: Elasticsearch (logs, text), Apache Tika 	(document metadata).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	</a:t>
            </a:r>
            <a:r>
              <a:rPr lang="en-IN" b="1" dirty="0">
                <a:solidFill>
                  <a:srgbClr val="00B050"/>
                </a:solidFill>
              </a:rPr>
              <a:t>Streaming and processing</a:t>
            </a:r>
            <a:r>
              <a:rPr lang="en-IN" b="1" dirty="0">
                <a:solidFill>
                  <a:srgbClr val="002060"/>
                </a:solidFill>
              </a:rPr>
              <a:t>: Apache Kafka + Spark for ingestion and 	real-time analysis.</a:t>
            </a:r>
          </a:p>
        </p:txBody>
      </p:sp>
    </p:spTree>
    <p:extLst>
      <p:ext uri="{BB962C8B-B14F-4D97-AF65-F5344CB8AC3E}">
        <p14:creationId xmlns:p14="http://schemas.microsoft.com/office/powerpoint/2010/main" val="39920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38A3F-40B5-8F92-F29D-2BABFDC3D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2CA6815-D967-C612-1F90-8F7C2A9EE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9F74BDC-5767-C934-24C4-C19928184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Data Management 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36A6F-8ECC-DBEC-D2B5-859C81C52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Classification &amp; Tagging</a:t>
            </a:r>
          </a:p>
          <a:p>
            <a:r>
              <a:rPr lang="en-US" b="1" dirty="0">
                <a:solidFill>
                  <a:srgbClr val="002060"/>
                </a:solidFill>
              </a:rPr>
              <a:t>Choose the Right Storage Strategy</a:t>
            </a:r>
          </a:p>
          <a:p>
            <a:r>
              <a:rPr lang="en-IN" b="1" dirty="0">
                <a:solidFill>
                  <a:srgbClr val="002060"/>
                </a:solidFill>
              </a:rPr>
              <a:t>Security &amp; Access Controls</a:t>
            </a:r>
          </a:p>
          <a:p>
            <a:r>
              <a:rPr lang="en-IN" b="1" dirty="0">
                <a:solidFill>
                  <a:srgbClr val="002060"/>
                </a:solidFill>
              </a:rPr>
              <a:t>Data Lifecycle Management</a:t>
            </a:r>
          </a:p>
          <a:p>
            <a:r>
              <a:rPr lang="en-IN" b="1" dirty="0">
                <a:solidFill>
                  <a:srgbClr val="002060"/>
                </a:solidFill>
              </a:rPr>
              <a:t>Monitoring &amp; Auditing</a:t>
            </a:r>
          </a:p>
          <a:p>
            <a:r>
              <a:rPr lang="en-IN" b="1" dirty="0">
                <a:solidFill>
                  <a:srgbClr val="002060"/>
                </a:solidFill>
              </a:rPr>
              <a:t>Data Integration &amp; Querying</a:t>
            </a:r>
          </a:p>
          <a:p>
            <a:r>
              <a:rPr lang="en-IN" b="1" dirty="0">
                <a:solidFill>
                  <a:srgbClr val="002060"/>
                </a:solidFill>
              </a:rPr>
              <a:t>Automation &amp; DevOps</a:t>
            </a:r>
          </a:p>
          <a:p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079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55BE3-5A4D-1994-ED8D-0DAC31022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7C8865-787C-5BD6-5C55-1A372DE44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B127408-EAE1-9A00-594F-55464E7F4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Classification &amp; Tagging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07F31-98D4-9FE6-646D-EC371809D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3613"/>
            <a:ext cx="10515600" cy="40633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Apply metadata and tags to identify the type, source, and sensitivity of each file.</a:t>
            </a:r>
          </a:p>
          <a:p>
            <a:r>
              <a:rPr lang="en-US" b="1" dirty="0">
                <a:solidFill>
                  <a:srgbClr val="002060"/>
                </a:solidFill>
              </a:rPr>
              <a:t>Use automated tools like Apache Tika or AWS Macie to classify content (especially unstructured data)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46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806</Words>
  <Application>Microsoft Office PowerPoint</Application>
  <PresentationFormat>Widescreen</PresentationFormat>
  <Paragraphs>74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  File System Mastery:    Storing Data in Various Formats</vt:lpstr>
      <vt:lpstr>Agenda</vt:lpstr>
      <vt:lpstr>   Utilize different file systems    </vt:lpstr>
      <vt:lpstr>     Structured Data       </vt:lpstr>
      <vt:lpstr>     Semi-Structured Data       </vt:lpstr>
      <vt:lpstr>     Unstructured Data       </vt:lpstr>
      <vt:lpstr>    Data Management       </vt:lpstr>
      <vt:lpstr>      Classification &amp; Tagging        </vt:lpstr>
      <vt:lpstr>       Choose the Right Storage Strategy         </vt:lpstr>
      <vt:lpstr>        Security &amp; Access Controls          </vt:lpstr>
      <vt:lpstr>          Monitoring &amp; Auditing           </vt:lpstr>
      <vt:lpstr>          Data Integration &amp; Querying            </vt:lpstr>
      <vt:lpstr>          Automation &amp; DevOps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2025-08-11T06:10:26Z</dcterms:modified>
</cp:coreProperties>
</file>