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11T06:10:37.626" v="198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2D1B2E79-9D7A-4EB1-808D-37486EEE87D0}" dt="2025-08-11T06:10:37.626" v="198"/>
        <pc:sldMkLst>
          <pc:docMk/>
          <pc:sldMk cId="2381247086" sldId="257"/>
        </pc:sldMkLst>
        <pc:picChg chg="add mod">
          <ac:chgData name="Krishna Kant Dubey" userId="cd28fa1e1902c48d" providerId="LiveId" clId="{2D1B2E79-9D7A-4EB1-808D-37486EEE87D0}" dt="2025-08-11T06:10:37.626" v="198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add mod">
          <ac:chgData name="Krishna Kant Dubey" userId="cd28fa1e1902c48d" providerId="LiveId" clId="{2D1B2E79-9D7A-4EB1-808D-37486EEE87D0}" dt="2025-08-05T11:39:32.035" v="192" actId="20577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2D1B2E79-9D7A-4EB1-808D-37486EEE87D0}" dt="2025-08-05T14:01:58.676" v="197" actId="478"/>
        <pc:sldMkLst>
          <pc:docMk/>
          <pc:sldMk cId="2660052111" sldId="263"/>
        </pc:sldMkLst>
        <pc:spChg chg="mod">
          <ac:chgData name="Krishna Kant Dubey" userId="cd28fa1e1902c48d" providerId="LiveId" clId="{2D1B2E79-9D7A-4EB1-808D-37486EEE87D0}" dt="2025-08-05T11:32:13.866" v="13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2D1B2E79-9D7A-4EB1-808D-37486EEE87D0}" dt="2025-08-05T11:24:26.478" v="26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  <pc:spChg chg="mod">
          <ac:chgData name="Krishna Kant Dubey" userId="cd28fa1e1902c48d" providerId="LiveId" clId="{2D1B2E79-9D7A-4EB1-808D-37486EEE87D0}" dt="2025-08-05T11:34:25.838" v="148" actId="2057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2D1B2E79-9D7A-4EB1-808D-37486EEE87D0}" dt="2025-08-05T11:24:45.187" v="29" actId="20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  <pc:spChg chg="mod">
          <ac:chgData name="Krishna Kant Dubey" userId="cd28fa1e1902c48d" providerId="LiveId" clId="{2D1B2E79-9D7A-4EB1-808D-37486EEE87D0}" dt="2025-08-05T11:35:36.968" v="155" actId="207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2D1B2E79-9D7A-4EB1-808D-37486EEE87D0}" dt="2025-08-05T11:25:07.940" v="3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  <pc:spChg chg="mod">
          <ac:chgData name="Krishna Kant Dubey" userId="cd28fa1e1902c48d" providerId="LiveId" clId="{2D1B2E79-9D7A-4EB1-808D-37486EEE87D0}" dt="2025-08-05T11:37:59.725" v="166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2D1B2E79-9D7A-4EB1-808D-37486EEE87D0}" dt="2025-08-05T11:25:46.432" v="35" actId="207"/>
          <ac:spMkLst>
            <pc:docMk/>
            <pc:sldMk cId="683079510" sldId="266"/>
            <ac:spMk id="12" creationId="{89F74BDC-5767-C934-24C4-C19928184E94}"/>
          </ac:spMkLst>
        </pc:spChg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Selecting the Right Database Tool: SQL and NoSQL Strategies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Data Structure</a:t>
            </a:r>
          </a:p>
          <a:p>
            <a:r>
              <a:rPr lang="en-IN" b="1" dirty="0">
                <a:solidFill>
                  <a:srgbClr val="002060"/>
                </a:solidFill>
              </a:rPr>
              <a:t>Scalability Needs</a:t>
            </a:r>
          </a:p>
          <a:p>
            <a:r>
              <a:rPr lang="en-IN" b="1" dirty="0">
                <a:solidFill>
                  <a:srgbClr val="002060"/>
                </a:solidFill>
              </a:rPr>
              <a:t>Consistency vs. Availability</a:t>
            </a:r>
          </a:p>
          <a:p>
            <a:r>
              <a:rPr lang="en-IN" b="1" dirty="0">
                <a:solidFill>
                  <a:srgbClr val="002060"/>
                </a:solidFill>
              </a:rPr>
              <a:t>Query Complexity</a:t>
            </a:r>
          </a:p>
          <a:p>
            <a:r>
              <a:rPr lang="en-IN" b="1" dirty="0">
                <a:solidFill>
                  <a:srgbClr val="002060"/>
                </a:solidFill>
              </a:rPr>
              <a:t>Schema Flexibility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515600" cy="1264696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Data Structure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B604A4-D687-2C4C-32B9-200BFDD9E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3335"/>
            <a:ext cx="1005964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SQL</a:t>
            </a:r>
            <a:r>
              <a:rPr lang="en-US" altLang="en-US" b="1" dirty="0">
                <a:solidFill>
                  <a:srgbClr val="002060"/>
                </a:solidFill>
              </a:rPr>
              <a:t>: Best for structured data with predefined schemas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002060"/>
                </a:solidFill>
              </a:rPr>
              <a:t>         (e.g., financial records, inventory systems).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FF0000"/>
                </a:solidFill>
              </a:rPr>
              <a:t>NoSQL</a:t>
            </a:r>
            <a:r>
              <a:rPr lang="en-US" altLang="en-US" b="1" dirty="0">
                <a:solidFill>
                  <a:srgbClr val="002060"/>
                </a:solidFill>
              </a:rPr>
              <a:t>: Ideal for semi-structured or unstructured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rgbClr val="002060"/>
                </a:solidFill>
              </a:rPr>
              <a:t>              (e.g., social media posts, IoT logs).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Scalability Needs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SQL</a:t>
            </a:r>
            <a:r>
              <a:rPr lang="en-US" altLang="en-US" b="1" dirty="0">
                <a:solidFill>
                  <a:srgbClr val="002060"/>
                </a:solidFill>
              </a:rPr>
              <a:t>: </a:t>
            </a:r>
            <a:r>
              <a:rPr lang="en-US" b="1" dirty="0">
                <a:solidFill>
                  <a:srgbClr val="002060"/>
                </a:solidFill>
              </a:rPr>
              <a:t>Vertical scaling (adding more power to a single server)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NoSQL</a:t>
            </a:r>
            <a:r>
              <a:rPr lang="en-US" altLang="en-US" b="1" dirty="0">
                <a:solidFill>
                  <a:srgbClr val="002060"/>
                </a:solidFill>
              </a:rPr>
              <a:t>: Horizontal scaling (adding more servers), suitable for large-scale distributed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Consistency vs. Availability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SQL</a:t>
            </a:r>
            <a:r>
              <a:rPr lang="en-US" altLang="en-US" b="1" dirty="0">
                <a:solidFill>
                  <a:srgbClr val="002060"/>
                </a:solidFill>
              </a:rPr>
              <a:t>: 	</a:t>
            </a:r>
            <a:r>
              <a:rPr lang="en-US" b="1" dirty="0">
                <a:solidFill>
                  <a:srgbClr val="002060"/>
                </a:solidFill>
              </a:rPr>
              <a:t>Strong consistency via ACID properties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	—great for banking or transactional systems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NoSQL</a:t>
            </a:r>
            <a:r>
              <a:rPr lang="en-US" altLang="en-US" b="1" dirty="0">
                <a:solidFill>
                  <a:srgbClr val="002060"/>
                </a:solidFill>
              </a:rPr>
              <a:t>: </a:t>
            </a:r>
            <a:r>
              <a:rPr lang="en-US" b="1" dirty="0">
                <a:solidFill>
                  <a:srgbClr val="002060"/>
                </a:solidFill>
              </a:rPr>
              <a:t>Eventual consistency via BASE model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	—better for real-time analytics or content delivery networks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Query Complexity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SQL</a:t>
            </a:r>
            <a:r>
              <a:rPr lang="en-US" altLang="en-US" b="1" dirty="0">
                <a:solidFill>
                  <a:srgbClr val="002060"/>
                </a:solidFill>
              </a:rPr>
              <a:t>: </a:t>
            </a:r>
            <a:r>
              <a:rPr lang="en-US" b="1" dirty="0">
                <a:solidFill>
                  <a:srgbClr val="002060"/>
                </a:solidFill>
              </a:rPr>
              <a:t>Supports complex joins, aggregations, and analytics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NoSQL</a:t>
            </a:r>
            <a:r>
              <a:rPr lang="en-US" altLang="en-US" b="1" dirty="0">
                <a:solidFill>
                  <a:srgbClr val="002060"/>
                </a:solidFill>
              </a:rPr>
              <a:t>: </a:t>
            </a:r>
            <a:r>
              <a:rPr lang="en-US" b="1" dirty="0">
                <a:solidFill>
                  <a:srgbClr val="002060"/>
                </a:solidFill>
              </a:rPr>
              <a:t>Optimized for simple queries and fast reads/writes, but limited in relational operations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8A3F-40B5-8F92-F29D-2BABFDC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A6815-D967-C612-1F90-8F7C2A9E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74BDC-5767-C934-24C4-C19928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Schema Flexibility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6A6F-8ECC-DBEC-D2B5-859C81C5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SQL</a:t>
            </a:r>
            <a:r>
              <a:rPr lang="en-US" altLang="en-US" b="1" dirty="0">
                <a:solidFill>
                  <a:srgbClr val="002060"/>
                </a:solidFill>
              </a:rPr>
              <a:t>: 	</a:t>
            </a:r>
            <a:r>
              <a:rPr lang="en-US" b="1" dirty="0">
                <a:solidFill>
                  <a:srgbClr val="002060"/>
                </a:solidFill>
              </a:rPr>
              <a:t>Requires a fixed schema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	—ideal for applications with stable data models</a:t>
            </a:r>
            <a:endParaRPr lang="en-US" altLang="en-US" b="1" dirty="0">
              <a:solidFill>
                <a:srgbClr val="00206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rgbClr val="FF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FF0000"/>
                </a:solidFill>
              </a:rPr>
              <a:t>NoSQL</a:t>
            </a:r>
            <a:r>
              <a:rPr lang="en-US" altLang="en-US" b="1" dirty="0">
                <a:solidFill>
                  <a:srgbClr val="002060"/>
                </a:solidFill>
              </a:rPr>
              <a:t>: </a:t>
            </a:r>
            <a:r>
              <a:rPr lang="en-US" b="1" dirty="0">
                <a:solidFill>
                  <a:srgbClr val="002060"/>
                </a:solidFill>
              </a:rPr>
              <a:t>Schema-less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>
                <a:solidFill>
                  <a:srgbClr val="002060"/>
                </a:solidFill>
              </a:rPr>
              <a:t>	—perfect for evolving applications or rapid prototyping</a:t>
            </a:r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256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Selecting the Right Database Tool: SQL and NoSQL Strategies</vt:lpstr>
      <vt:lpstr>Agenda</vt:lpstr>
      <vt:lpstr>    Data Structure     </vt:lpstr>
      <vt:lpstr>     Scalability Needs       </vt:lpstr>
      <vt:lpstr>     Consistency vs. Availability       </vt:lpstr>
      <vt:lpstr>     Query Complexity       </vt:lpstr>
      <vt:lpstr>     Schema Flexibility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2025-08-11T06:10:39Z</dcterms:modified>
</cp:coreProperties>
</file>