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  <pc:spChg chg="mod">
          <ac:chgData name="Krishna Kant Dubey" userId="cd28fa1e1902c48d" providerId="LiveId" clId="{FBF00799-624A-465B-9741-232D1B418C6C}" dt="2025-08-04T12:15:13.674" v="62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FBF00799-624A-465B-9741-232D1B418C6C}" dt="2025-08-04T12:16:21.588" v="65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  <pc:spChg chg="mod">
          <ac:chgData name="Krishna Kant Dubey" userId="cd28fa1e1902c48d" providerId="LiveId" clId="{FBF00799-624A-465B-9741-232D1B418C6C}" dt="2025-08-04T12:31:41.406" v="83" actId="113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FBF00799-624A-465B-9741-232D1B418C6C}" dt="2025-08-04T12:26:42.201" v="72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  <pc:spChg chg="mod">
          <ac:chgData name="Krishna Kant Dubey" userId="cd28fa1e1902c48d" providerId="LiveId" clId="{FBF00799-624A-465B-9741-232D1B418C6C}" dt="2025-08-04T12:31:35.298" v="82" actId="20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FBF00799-624A-465B-9741-232D1B418C6C}" dt="2025-08-04T12:28:53.575" v="79" actId="113"/>
          <ac:spMkLst>
            <pc:docMk/>
            <pc:sldMk cId="683079510" sldId="266"/>
            <ac:spMk id="12" creationId="{89F74BDC-5767-C934-24C4-C19928184E94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34437D65-450D-425C-8588-D221E875ABD1}"/>
    <pc:docChg chg="modSld">
      <pc:chgData name="Krishna Kant Dubey" userId="cd28fa1e1902c48d" providerId="LiveId" clId="{34437D65-450D-425C-8588-D221E875ABD1}" dt="2025-08-05T10:53:47.201" v="4" actId="113"/>
      <pc:docMkLst>
        <pc:docMk/>
      </pc:docMkLst>
      <pc:sldChg chg="modSp mod">
        <pc:chgData name="Krishna Kant Dubey" userId="cd28fa1e1902c48d" providerId="LiveId" clId="{34437D65-450D-425C-8588-D221E875ABD1}" dt="2025-08-05T10:53:47.201" v="4" actId="113"/>
        <pc:sldMkLst>
          <pc:docMk/>
          <pc:sldMk cId="1080327146" sldId="256"/>
        </pc:sldMkLst>
        <pc:spChg chg="mod">
          <ac:chgData name="Krishna Kant Dubey" userId="cd28fa1e1902c48d" providerId="LiveId" clId="{34437D65-450D-425C-8588-D221E875ABD1}" dt="2025-08-05T10:53:47.201" v="4" actId="113"/>
          <ac:spMkLst>
            <pc:docMk/>
            <pc:sldMk cId="1080327146" sldId="256"/>
            <ac:spMk id="12" creationId="{941B6D05-14FE-733C-BADE-E07A8CDD1589}"/>
          </ac:spMkLst>
        </pc:spChg>
      </pc:sldChg>
    </pc:docChg>
  </pc:docChgLst>
  <pc:docChgLst>
    <pc:chgData name="Krishna Kant Dubey" userId="cd28fa1e1902c48d" providerId="LiveId" clId="{2D1B2E79-9D7A-4EB1-808D-37486EEE87D0}"/>
    <pc:docChg chg="undo custSel modSld">
      <pc:chgData name="Krishna Kant Dubey" userId="cd28fa1e1902c48d" providerId="LiveId" clId="{2D1B2E79-9D7A-4EB1-808D-37486EEE87D0}" dt="2025-08-05T11:39:32.035" v="192" actId="20577"/>
      <pc:docMkLst>
        <pc:docMk/>
      </pc:docMkLst>
      <pc:sldChg chg="modSp mod">
        <pc:chgData name="Krishna Kant Dubey" userId="cd28fa1e1902c48d" providerId="LiveId" clId="{2D1B2E79-9D7A-4EB1-808D-37486EEE87D0}" dt="2025-08-05T11:18:15.085" v="3" actId="113"/>
        <pc:sldMkLst>
          <pc:docMk/>
          <pc:sldMk cId="1080327146" sldId="256"/>
        </pc:sldMkLst>
        <pc:spChg chg="mod">
          <ac:chgData name="Krishna Kant Dubey" userId="cd28fa1e1902c48d" providerId="LiveId" clId="{2D1B2E79-9D7A-4EB1-808D-37486EEE87D0}" dt="2025-08-05T11:18:15.085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D1B2E79-9D7A-4EB1-808D-37486EEE87D0}" dt="2025-08-05T11:23:55.188" v="21" actId="113"/>
        <pc:sldMkLst>
          <pc:docMk/>
          <pc:sldMk cId="2701513036" sldId="259"/>
        </pc:sldMkLst>
        <pc:spChg chg="mod">
          <ac:chgData name="Krishna Kant Dubey" userId="cd28fa1e1902c48d" providerId="LiveId" clId="{2D1B2E79-9D7A-4EB1-808D-37486EEE87D0}" dt="2025-08-05T11:23:55.188" v="2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2D1B2E79-9D7A-4EB1-808D-37486EEE87D0}" dt="2025-08-05T11:39:32.035" v="192" actId="20577"/>
        <pc:sldMkLst>
          <pc:docMk/>
          <pc:sldMk cId="1248854694" sldId="262"/>
        </pc:sldMkLst>
        <pc:spChg chg="add mod">
          <ac:chgData name="Krishna Kant Dubey" userId="cd28fa1e1902c48d" providerId="LiveId" clId="{2D1B2E79-9D7A-4EB1-808D-37486EEE87D0}" dt="2025-08-05T11:39:32.035" v="192" actId="20577"/>
          <ac:spMkLst>
            <pc:docMk/>
            <pc:sldMk cId="1248854694" sldId="262"/>
            <ac:spMk id="2" creationId="{8FB604A4-D687-2C4C-32B9-200BFDD9E2B7}"/>
          </ac:spMkLst>
        </pc:spChg>
        <pc:spChg chg="mod">
          <ac:chgData name="Krishna Kant Dubey" userId="cd28fa1e1902c48d" providerId="LiveId" clId="{2D1B2E79-9D7A-4EB1-808D-37486EEE87D0}" dt="2025-08-05T11:28:44.776" v="106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addSp modSp mod">
        <pc:chgData name="Krishna Kant Dubey" userId="cd28fa1e1902c48d" providerId="LiveId" clId="{2D1B2E79-9D7A-4EB1-808D-37486EEE87D0}" dt="2025-08-05T11:32:13.866" v="135" actId="207"/>
        <pc:sldMkLst>
          <pc:docMk/>
          <pc:sldMk cId="2660052111" sldId="263"/>
        </pc:sldMkLst>
        <pc:spChg chg="mod">
          <ac:chgData name="Krishna Kant Dubey" userId="cd28fa1e1902c48d" providerId="LiveId" clId="{2D1B2E79-9D7A-4EB1-808D-37486EEE87D0}" dt="2025-08-05T11:32:13.866" v="13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2D1B2E79-9D7A-4EB1-808D-37486EEE87D0}" dt="2025-08-05T11:24:26.478" v="26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2D1B2E79-9D7A-4EB1-808D-37486EEE87D0}" dt="2025-08-05T11:34:25.838" v="148" actId="20577"/>
        <pc:sldMkLst>
          <pc:docMk/>
          <pc:sldMk cId="2523703413" sldId="264"/>
        </pc:sldMkLst>
        <pc:spChg chg="mod">
          <ac:chgData name="Krishna Kant Dubey" userId="cd28fa1e1902c48d" providerId="LiveId" clId="{2D1B2E79-9D7A-4EB1-808D-37486EEE87D0}" dt="2025-08-05T11:34:25.838" v="148" actId="2057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2D1B2E79-9D7A-4EB1-808D-37486EEE87D0}" dt="2025-08-05T11:24:45.187" v="29" actId="207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2D1B2E79-9D7A-4EB1-808D-37486EEE87D0}" dt="2025-08-05T11:35:36.968" v="155" actId="207"/>
        <pc:sldMkLst>
          <pc:docMk/>
          <pc:sldMk cId="399202742" sldId="265"/>
        </pc:sldMkLst>
        <pc:spChg chg="mod">
          <ac:chgData name="Krishna Kant Dubey" userId="cd28fa1e1902c48d" providerId="LiveId" clId="{2D1B2E79-9D7A-4EB1-808D-37486EEE87D0}" dt="2025-08-05T11:35:36.968" v="155" actId="207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2D1B2E79-9D7A-4EB1-808D-37486EEE87D0}" dt="2025-08-05T11:25:07.940" v="32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modSp mod">
        <pc:chgData name="Krishna Kant Dubey" userId="cd28fa1e1902c48d" providerId="LiveId" clId="{2D1B2E79-9D7A-4EB1-808D-37486EEE87D0}" dt="2025-08-05T11:37:59.725" v="166" actId="207"/>
        <pc:sldMkLst>
          <pc:docMk/>
          <pc:sldMk cId="683079510" sldId="266"/>
        </pc:sldMkLst>
        <pc:spChg chg="mod">
          <ac:chgData name="Krishna Kant Dubey" userId="cd28fa1e1902c48d" providerId="LiveId" clId="{2D1B2E79-9D7A-4EB1-808D-37486EEE87D0}" dt="2025-08-05T11:37:59.725" v="166" actId="20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2D1B2E79-9D7A-4EB1-808D-37486EEE87D0}" dt="2025-08-05T11:25:46.432" v="35" actId="207"/>
          <ac:spMkLst>
            <pc:docMk/>
            <pc:sldMk cId="683079510" sldId="266"/>
            <ac:spMk id="12" creationId="{89F74BDC-5767-C934-24C4-C19928184E94}"/>
          </ac:spMkLst>
        </pc:spChg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  <pc:spChg chg="mod">
          <ac:chgData name="Krishna Kant Dubey" userId="cd28fa1e1902c48d" providerId="LiveId" clId="{D66E7EAC-AE87-492A-9EF6-5392BE37986D}" dt="2025-07-30T13:09:56.044" v="19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D66E7EAC-AE87-492A-9EF6-5392BE37986D}" dt="2025-07-30T12:37:40.375" v="87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  <pc:docChgLst>
    <pc:chgData name="Krishna Kant Dubey" userId="cd28fa1e1902c48d" providerId="LiveId" clId="{58D190E9-1125-499B-8C31-6A847451639F}"/>
    <pc:docChg chg="undo custSel addSld modSld">
      <pc:chgData name="Krishna Kant Dubey" userId="cd28fa1e1902c48d" providerId="LiveId" clId="{58D190E9-1125-499B-8C31-6A847451639F}" dt="2025-08-11T06:10:50.094" v="86"/>
      <pc:docMkLst>
        <pc:docMk/>
      </pc:docMkLst>
      <pc:sldChg chg="modSp mod">
        <pc:chgData name="Krishna Kant Dubey" userId="cd28fa1e1902c48d" providerId="LiveId" clId="{58D190E9-1125-499B-8C31-6A847451639F}" dt="2025-08-05T11:43:08.803" v="2" actId="207"/>
        <pc:sldMkLst>
          <pc:docMk/>
          <pc:sldMk cId="1080327146" sldId="256"/>
        </pc:sldMkLst>
        <pc:spChg chg="mod">
          <ac:chgData name="Krishna Kant Dubey" userId="cd28fa1e1902c48d" providerId="LiveId" clId="{58D190E9-1125-499B-8C31-6A847451639F}" dt="2025-08-05T11:43:08.803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58D190E9-1125-499B-8C31-6A847451639F}" dt="2025-08-11T06:10:50.094" v="86"/>
        <pc:sldMkLst>
          <pc:docMk/>
          <pc:sldMk cId="2381247086" sldId="257"/>
        </pc:sldMkLst>
        <pc:picChg chg="add mod">
          <ac:chgData name="Krishna Kant Dubey" userId="cd28fa1e1902c48d" providerId="LiveId" clId="{58D190E9-1125-499B-8C31-6A847451639F}" dt="2025-08-11T06:10:50.094" v="86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 mod">
        <pc:chgData name="Krishna Kant Dubey" userId="cd28fa1e1902c48d" providerId="LiveId" clId="{58D190E9-1125-499B-8C31-6A847451639F}" dt="2025-08-05T11:45:27.352" v="9" actId="113"/>
        <pc:sldMkLst>
          <pc:docMk/>
          <pc:sldMk cId="2701513036" sldId="259"/>
        </pc:sldMkLst>
        <pc:spChg chg="mod">
          <ac:chgData name="Krishna Kant Dubey" userId="cd28fa1e1902c48d" providerId="LiveId" clId="{58D190E9-1125-499B-8C31-6A847451639F}" dt="2025-08-05T11:45:27.352" v="9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8D190E9-1125-499B-8C31-6A847451639F}" dt="2025-08-05T11:48:10.434" v="26" actId="14100"/>
        <pc:sldMkLst>
          <pc:docMk/>
          <pc:sldMk cId="1248854694" sldId="262"/>
        </pc:sldMkLst>
        <pc:spChg chg="mod">
          <ac:chgData name="Krishna Kant Dubey" userId="cd28fa1e1902c48d" providerId="LiveId" clId="{58D190E9-1125-499B-8C31-6A847451639F}" dt="2025-08-05T11:47:31.666" v="21" actId="12"/>
          <ac:spMkLst>
            <pc:docMk/>
            <pc:sldMk cId="1248854694" sldId="262"/>
            <ac:spMk id="2" creationId="{8FB604A4-D687-2C4C-32B9-200BFDD9E2B7}"/>
          </ac:spMkLst>
        </pc:spChg>
        <pc:spChg chg="mod">
          <ac:chgData name="Krishna Kant Dubey" userId="cd28fa1e1902c48d" providerId="LiveId" clId="{58D190E9-1125-499B-8C31-6A847451639F}" dt="2025-08-05T11:48:10.434" v="26" actId="14100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mod">
        <pc:chgData name="Krishna Kant Dubey" userId="cd28fa1e1902c48d" providerId="LiveId" clId="{58D190E9-1125-499B-8C31-6A847451639F}" dt="2025-08-05T11:50:30.766" v="42" actId="207"/>
        <pc:sldMkLst>
          <pc:docMk/>
          <pc:sldMk cId="2660052111" sldId="263"/>
        </pc:sldMkLst>
        <pc:spChg chg="mod">
          <ac:chgData name="Krishna Kant Dubey" userId="cd28fa1e1902c48d" providerId="LiveId" clId="{58D190E9-1125-499B-8C31-6A847451639F}" dt="2025-08-05T11:50:30.766" v="42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58D190E9-1125-499B-8C31-6A847451639F}" dt="2025-08-05T11:50:02.762" v="38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58D190E9-1125-499B-8C31-6A847451639F}" dt="2025-08-05T11:53:48.680" v="47" actId="207"/>
        <pc:sldMkLst>
          <pc:docMk/>
          <pc:sldMk cId="2523703413" sldId="264"/>
        </pc:sldMkLst>
        <pc:spChg chg="mod">
          <ac:chgData name="Krishna Kant Dubey" userId="cd28fa1e1902c48d" providerId="LiveId" clId="{58D190E9-1125-499B-8C31-6A847451639F}" dt="2025-08-05T11:53:48.680" v="47" actId="20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58D190E9-1125-499B-8C31-6A847451639F}" dt="2025-08-05T11:51:35.476" v="45" actId="113"/>
          <ac:spMkLst>
            <pc:docMk/>
            <pc:sldMk cId="2523703413" sldId="264"/>
            <ac:spMk id="12" creationId="{25848963-5BBD-311D-2AF5-D840E6C2AFC0}"/>
          </ac:spMkLst>
        </pc:spChg>
      </pc:sldChg>
      <pc:sldChg chg="addSp modSp mod">
        <pc:chgData name="Krishna Kant Dubey" userId="cd28fa1e1902c48d" providerId="LiveId" clId="{58D190E9-1125-499B-8C31-6A847451639F}" dt="2025-08-05T11:55:22.633" v="60" actId="207"/>
        <pc:sldMkLst>
          <pc:docMk/>
          <pc:sldMk cId="399202742" sldId="265"/>
        </pc:sldMkLst>
        <pc:spChg chg="mod">
          <ac:chgData name="Krishna Kant Dubey" userId="cd28fa1e1902c48d" providerId="LiveId" clId="{58D190E9-1125-499B-8C31-6A847451639F}" dt="2025-08-05T11:55:08.660" v="57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58D190E9-1125-499B-8C31-6A847451639F}" dt="2025-08-05T11:55:22.633" v="60" actId="207"/>
          <ac:spMkLst>
            <pc:docMk/>
            <pc:sldMk cId="399202742" sldId="265"/>
            <ac:spMk id="12" creationId="{AF7D46D2-533F-1296-B032-D1CF4FD9DBAA}"/>
          </ac:spMkLst>
        </pc:spChg>
        <pc:picChg chg="mod">
          <ac:chgData name="Krishna Kant Dubey" userId="cd28fa1e1902c48d" providerId="LiveId" clId="{58D190E9-1125-499B-8C31-6A847451639F}" dt="2025-08-05T11:55:16.714" v="59" actId="1076"/>
          <ac:picMkLst>
            <pc:docMk/>
            <pc:sldMk cId="399202742" sldId="265"/>
            <ac:picMk id="9" creationId="{8955E954-35E1-4D04-E341-E889BAC67061}"/>
          </ac:picMkLst>
        </pc:picChg>
      </pc:sldChg>
      <pc:sldChg chg="addSp modSp mod">
        <pc:chgData name="Krishna Kant Dubey" userId="cd28fa1e1902c48d" providerId="LiveId" clId="{58D190E9-1125-499B-8C31-6A847451639F}" dt="2025-08-05T11:59:12.252" v="79" actId="20577"/>
        <pc:sldMkLst>
          <pc:docMk/>
          <pc:sldMk cId="683079510" sldId="266"/>
        </pc:sldMkLst>
        <pc:spChg chg="mod">
          <ac:chgData name="Krishna Kant Dubey" userId="cd28fa1e1902c48d" providerId="LiveId" clId="{58D190E9-1125-499B-8C31-6A847451639F}" dt="2025-08-05T11:59:12.252" v="79" actId="2057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58D190E9-1125-499B-8C31-6A847451639F}" dt="2025-08-05T11:57:46.873" v="67"/>
          <ac:spMkLst>
            <pc:docMk/>
            <pc:sldMk cId="683079510" sldId="266"/>
            <ac:spMk id="12" creationId="{89F74BDC-5767-C934-24C4-C19928184E94}"/>
          </ac:spMkLst>
        </pc:spChg>
      </pc:sldChg>
      <pc:sldChg chg="modSp add mod">
        <pc:chgData name="Krishna Kant Dubey" userId="cd28fa1e1902c48d" providerId="LiveId" clId="{58D190E9-1125-499B-8C31-6A847451639F}" dt="2025-08-05T11:59:33.443" v="85" actId="20577"/>
        <pc:sldMkLst>
          <pc:docMk/>
          <pc:sldMk cId="2907971348" sldId="267"/>
        </pc:sldMkLst>
        <pc:spChg chg="mod">
          <ac:chgData name="Krishna Kant Dubey" userId="cd28fa1e1902c48d" providerId="LiveId" clId="{58D190E9-1125-499B-8C31-6A847451639F}" dt="2025-08-05T11:59:33.443" v="85" actId="20577"/>
          <ac:spMkLst>
            <pc:docMk/>
            <pc:sldMk cId="2907971348" sldId="267"/>
            <ac:spMk id="4" creationId="{0D9720E8-3F22-14D0-4F29-53CDC4A32826}"/>
          </ac:spMkLst>
        </pc:spChg>
        <pc:spChg chg="mod">
          <ac:chgData name="Krishna Kant Dubey" userId="cd28fa1e1902c48d" providerId="LiveId" clId="{58D190E9-1125-499B-8C31-6A847451639F}" dt="2025-08-05T11:59:28.667" v="84" actId="207"/>
          <ac:spMkLst>
            <pc:docMk/>
            <pc:sldMk cId="2907971348" sldId="267"/>
            <ac:spMk id="12" creationId="{0EFB8716-283A-9AF7-D919-80CCB1232A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Governance Essentials: Ensuring Quality and Compliance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Establish the importance of data governance in maintaining data quality and compliance</a:t>
            </a:r>
          </a:p>
          <a:p>
            <a:r>
              <a:rPr lang="en-US" b="1" dirty="0">
                <a:solidFill>
                  <a:srgbClr val="002060"/>
                </a:solidFill>
              </a:rPr>
              <a:t>Compliance, emphasizing best practices for effective AI Database Administration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515600" cy="1114794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What Is Data Governance?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B604A4-D687-2C4C-32B9-200BFDD9E2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3336"/>
            <a:ext cx="1005964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</a:rPr>
              <a:t>Data governance is the framework of policies, procedures, roles, and standards that guide how data is managed, accessed, and used across an organization.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</a:rPr>
              <a:t>It ensures that data remains accurate, secure, and compliant throughout its lifecycle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C2DF-0A4C-D9CF-6A34-A2AFF43E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0ADD8-AF80-E639-3DAB-BC278FF2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8ACB7A0-3BC5-251C-D931-C89480B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6501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Establishes Standards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14C3-8C25-1D3D-DCD6-A82B15F2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Defines what “good” data looks like—accuracy, completeness, consistency, and timeliness.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• Sets metrics and benchmarks for evaluating data quality.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CC7BE-0EE4-6F33-567C-1CFE36C01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A8D448-754F-0C3F-90CE-1D37EC14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848963-5BBD-311D-2AF5-D840E6C2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Assigns Responsibility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D2DDA-90E8-B7EE-F0CB-8E9B0DE5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Designates data owners and stewards to oversee data quality in specific domains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0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6D9E-F8A9-717D-B6AF-9CD75CF8A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55E954-35E1-4D04-E341-E889BAC6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F7D46D2-533F-1296-B032-D1CF4FD9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80000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Enforces Processes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E71D-18C1-F90D-D838-39E980B6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Implements procedures for data validation, cleansing,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39920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38A3F-40B5-8F92-F29D-2BABFDC3D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CA6815-D967-C612-1F90-8F7C2A9E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9F74BDC-5767-C934-24C4-C1992818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80000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Regulatory Adherence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36A6F-8ECC-DBEC-D2B5-859C81C5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Helps meet legal requirements like GDPR, HIPAA, and CCPA by </a:t>
            </a:r>
            <a:r>
              <a:rPr lang="en-US" altLang="en-US" b="1" dirty="0" err="1">
                <a:solidFill>
                  <a:srgbClr val="002060"/>
                </a:solidFill>
              </a:rPr>
              <a:t>enforci</a:t>
            </a:r>
            <a:endParaRPr lang="en-US" altLang="en-US" b="1" dirty="0">
              <a:solidFill>
                <a:srgbClr val="00206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ng data privacy and protection policies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7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8AF93-121B-3DEC-8247-0F73DC584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7BE98F-BF8B-0190-DEED-34FD34409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EFB8716-283A-9AF7-D919-80CCB123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80000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C00000"/>
                </a:solidFill>
              </a:rPr>
              <a:t>Risk Mitigation</a:t>
            </a:r>
            <a:br>
              <a:rPr lang="en-US" alt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720E8-3F22-14D0-4F29-53CDC4A3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00206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Reduces the likelihood of data breaches and non-compliance penalties</a:t>
            </a:r>
          </a:p>
        </p:txBody>
      </p:sp>
    </p:spTree>
    <p:extLst>
      <p:ext uri="{BB962C8B-B14F-4D97-AF65-F5344CB8AC3E}">
        <p14:creationId xmlns:p14="http://schemas.microsoft.com/office/powerpoint/2010/main" val="290797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252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Data Governance Essentials: Ensuring Quality and Compliance</vt:lpstr>
      <vt:lpstr>Agenda</vt:lpstr>
      <vt:lpstr>    What Is Data Governance?     </vt:lpstr>
      <vt:lpstr>       Establishes Standards       </vt:lpstr>
      <vt:lpstr>     Assigns Responsibility       </vt:lpstr>
      <vt:lpstr>       Enforces Processes       </vt:lpstr>
      <vt:lpstr>       Regulatory Adherence       </vt:lpstr>
      <vt:lpstr>        Risk Mitigation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2025-08-11T06:10:51Z</dcterms:modified>
</cp:coreProperties>
</file>