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2" r:id="rId5"/>
    <p:sldId id="263" r:id="rId6"/>
    <p:sldId id="268" r:id="rId7"/>
    <p:sldId id="264" r:id="rId8"/>
    <p:sldId id="265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11T06:11:02.646" v="475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C25965B4-467B-42C7-B490-FA5BBB9C96E3}" dt="2025-08-11T06:11:02.646" v="475"/>
        <pc:sldMkLst>
          <pc:docMk/>
          <pc:sldMk cId="2381247086" sldId="257"/>
        </pc:sldMkLst>
        <pc:picChg chg="add mod">
          <ac:chgData name="Krishna Kant Dubey" userId="cd28fa1e1902c48d" providerId="LiveId" clId="{C25965B4-467B-42C7-B490-FA5BBB9C96E3}" dt="2025-08-11T06:11:02.646" v="475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3:13:36.927" v="10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  <pc:spChg chg="mod">
          <ac:chgData name="Krishna Kant Dubey" userId="cd28fa1e1902c48d" providerId="LiveId" clId="{C25965B4-467B-42C7-B490-FA5BBB9C96E3}" dt="2025-08-05T13:47:00.733" v="435" actId="2057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C25965B4-467B-42C7-B490-FA5BBB9C96E3}" dt="2025-08-05T13:46:36.416" v="403" actId="1035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  <pc:spChg chg="mod">
          <ac:chgData name="Krishna Kant Dubey" userId="cd28fa1e1902c48d" providerId="LiveId" clId="{C25965B4-467B-42C7-B490-FA5BBB9C96E3}" dt="2025-08-05T13:50:39.425" v="455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C25965B4-467B-42C7-B490-FA5BBB9C96E3}" dt="2025-08-05T13:43:28.004" v="316" actId="113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  <pc:spChg chg="mod">
          <ac:chgData name="Krishna Kant Dubey" userId="cd28fa1e1902c48d" providerId="LiveId" clId="{C25965B4-467B-42C7-B490-FA5BBB9C96E3}" dt="2025-08-05T13:49:14.320" v="454" actId="2057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C25965B4-467B-42C7-B490-FA5BBB9C96E3}" dt="2025-08-05T13:16:27.843" v="118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  <pc:spChg chg="mod">
          <ac:chgData name="Krishna Kant Dubey" userId="cd28fa1e1902c48d" providerId="LiveId" clId="{C25965B4-467B-42C7-B490-FA5BBB9C96E3}" dt="2025-08-05T13:48:22.976" v="452" actId="20577"/>
          <ac:spMkLst>
            <pc:docMk/>
            <pc:sldMk cId="4181012617" sldId="268"/>
            <ac:spMk id="4" creationId="{F484C06C-77EB-8583-AD1D-F4CCB65030B7}"/>
          </ac:spMkLst>
        </pc:spChg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  <pc:spChg chg="mod">
          <ac:chgData name="Krishna Kant Dubey" userId="cd28fa1e1902c48d" providerId="LiveId" clId="{C25965B4-467B-42C7-B490-FA5BBB9C96E3}" dt="2025-08-05T13:53:48.959" v="474" actId="108"/>
          <ac:spMkLst>
            <pc:docMk/>
            <pc:sldMk cId="3190292251" sldId="269"/>
            <ac:spMk id="4" creationId="{851C5113-ACA7-7E00-D406-9D827C8F5819}"/>
          </ac:spMkLst>
        </pc:spChg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  <pc:spChg chg="mod">
          <ac:chgData name="Krishna Kant Dubey" userId="cd28fa1e1902c48d" providerId="LiveId" clId="{2D1B2E79-9D7A-4EB1-808D-37486EEE87D0}" dt="2025-08-05T11:32:13.866" v="13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2D1B2E79-9D7A-4EB1-808D-37486EEE87D0}" dt="2025-08-05T11:24:26.478" v="26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  <pc:spChg chg="mod">
          <ac:chgData name="Krishna Kant Dubey" userId="cd28fa1e1902c48d" providerId="LiveId" clId="{2D1B2E79-9D7A-4EB1-808D-37486EEE87D0}" dt="2025-08-05T11:34:25.838" v="148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2D1B2E79-9D7A-4EB1-808D-37486EEE87D0}" dt="2025-08-05T11:24:45.187" v="29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  <pc:spChg chg="mod">
          <ac:chgData name="Krishna Kant Dubey" userId="cd28fa1e1902c48d" providerId="LiveId" clId="{2D1B2E79-9D7A-4EB1-808D-37486EEE87D0}" dt="2025-08-05T11:35:36.968" v="155" actId="20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2D1B2E79-9D7A-4EB1-808D-37486EEE87D0}" dt="2025-08-05T11:25:07.940" v="3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7:31.666" v="21" actId="1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  <pc:spChg chg="mod">
          <ac:chgData name="Krishna Kant Dubey" userId="cd28fa1e1902c48d" providerId="LiveId" clId="{58D190E9-1125-499B-8C31-6A847451639F}" dt="2025-08-05T11:50:30.766" v="42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58D190E9-1125-499B-8C31-6A847451639F}" dt="2025-08-05T11:50:02.762" v="38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  <pc:spChg chg="mod">
          <ac:chgData name="Krishna Kant Dubey" userId="cd28fa1e1902c48d" providerId="LiveId" clId="{58D190E9-1125-499B-8C31-6A847451639F}" dt="2025-08-05T11:53:48.680" v="4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58D190E9-1125-499B-8C31-6A847451639F}" dt="2025-08-05T11:51:35.476" v="45" actId="113"/>
          <ac:spMkLst>
            <pc:docMk/>
            <pc:sldMk cId="2523703413" sldId="264"/>
            <ac:spMk id="12" creationId="{25848963-5BBD-311D-2AF5-D840E6C2AFC0}"/>
          </ac:spMkLst>
        </pc:spChg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  <pc:spChg chg="mod">
          <ac:chgData name="Krishna Kant Dubey" userId="cd28fa1e1902c48d" providerId="LiveId" clId="{58D190E9-1125-499B-8C31-6A847451639F}" dt="2025-08-05T11:55:08.660" v="5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58D190E9-1125-499B-8C31-6A847451639F}" dt="2025-08-05T11:55:22.633" v="60" actId="207"/>
          <ac:spMkLst>
            <pc:docMk/>
            <pc:sldMk cId="399202742" sldId="265"/>
            <ac:spMk id="12" creationId="{AF7D46D2-533F-1296-B032-D1CF4FD9DBAA}"/>
          </ac:spMkLst>
        </pc:spChg>
        <pc:picChg chg="mod">
          <ac:chgData name="Krishna Kant Dubey" userId="cd28fa1e1902c48d" providerId="LiveId" clId="{58D190E9-1125-499B-8C31-6A847451639F}" dt="2025-08-05T11:55:16.714" v="59" actId="1076"/>
          <ac:picMkLst>
            <pc:docMk/>
            <pc:sldMk cId="399202742" sldId="265"/>
            <ac:picMk id="9" creationId="{8955E954-35E1-4D04-E341-E889BAC67061}"/>
          </ac:picMkLst>
        </pc:picChg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Security: Safeguarding Against Threats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Explore strategies and tools for securing data</a:t>
            </a:r>
          </a:p>
          <a:p>
            <a:r>
              <a:rPr lang="en-US" b="1" dirty="0">
                <a:solidFill>
                  <a:srgbClr val="002060"/>
                </a:solidFill>
              </a:rPr>
              <a:t>Authentication, network security, and virus protection in the context of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Strategies for Securing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6274"/>
            <a:ext cx="100596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Data Classification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Access Control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Encryption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Multi-Factor Authentication (MFA)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Security Policies and Training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Monitoring and Auditing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Data Minimization and Retention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869"/>
            <a:ext cx="10515600" cy="6501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Authentication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19"/>
            <a:ext cx="10515600" cy="4796850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b="1" dirty="0">
                <a:solidFill>
                  <a:srgbClr val="FF0000"/>
                </a:solidFill>
              </a:rPr>
              <a:t>Password-Based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Users provide a username and password stored in the 	database.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Common in SQL databases like MySQL, PostgreSQL, and SQL 	Server.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b="1" dirty="0">
                <a:solidFill>
                  <a:srgbClr val="FF0000"/>
                </a:solidFill>
              </a:rPr>
              <a:t>Operating System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The database trusts the operating system to authenticate    users.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Often used in enterprise environments for seamless access 	control.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b="1" dirty="0">
                <a:solidFill>
                  <a:srgbClr val="FF0000"/>
                </a:solidFill>
              </a:rPr>
              <a:t>Certificate-Based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Uses digital certificates to verify identity.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Common in secure, encrypted connections (e.g., SSL/TLS).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4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BA59-8731-7DDE-72F9-A917A22F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9C64CA-8443-5CB7-7899-429F3E2B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30EFA02-7B52-CC81-561A-C201FDD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501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Authentication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C06C-77EB-8583-AD1D-F4CCB650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879"/>
            <a:ext cx="10515600" cy="4468084"/>
          </a:xfrm>
        </p:spPr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Multi-Factor Authentication (MFA)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</a:t>
            </a:r>
            <a:r>
              <a:rPr lang="en-US" altLang="en-US" sz="3000" b="1" dirty="0">
                <a:solidFill>
                  <a:srgbClr val="002060"/>
                </a:solidFill>
              </a:rPr>
              <a:t>Combines two or more verification methods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(e.g., password + OTP).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Adds an extra layer of security.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Token-Based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</a:t>
            </a:r>
            <a:r>
              <a:rPr lang="en-US" altLang="en-US" sz="3000" b="1" dirty="0">
                <a:solidFill>
                  <a:srgbClr val="002060"/>
                </a:solidFill>
              </a:rPr>
              <a:t>Uses access tokens (e.g., JWT) for session-based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 authentication.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Popular in web applications and APIs.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LDAP/Kerberos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</a:t>
            </a:r>
            <a:r>
              <a:rPr lang="en-US" altLang="en-US" sz="3000" b="1" dirty="0">
                <a:solidFill>
                  <a:srgbClr val="002060"/>
                </a:solidFill>
              </a:rPr>
              <a:t>Integrates with centralized identity systems like Active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           Directory.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Ideal for large organizations with unified user management</a:t>
            </a:r>
            <a:endParaRPr lang="en-IN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1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Network security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70"/>
            <a:ext cx="10515600" cy="4303193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Database network security </a:t>
            </a:r>
            <a:r>
              <a:rPr lang="en-US" b="1" dirty="0">
                <a:solidFill>
                  <a:srgbClr val="002060"/>
                </a:solidFill>
              </a:rPr>
              <a:t>refers to the combination of strategies, tools, and practices used to safeguard databases from unauthorized access, cyberattacks, and data breaches across a networked environment. It encompasses: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• 	Data protection within the database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• 	Protecting the physical or virtual servers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• 	Securing the network infrastructure used to access the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           database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2505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Virus protection in the context of AI Database Administration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485"/>
            <a:ext cx="10515600" cy="386847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Anomaly Detection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AI can monitor database activity and detect unusual patterns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that may indicate a virus or malware infection.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Threat Prediction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Machine learning models analyze historical data to predict potential vulnerabilities or attack vectors.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74643-530A-22FD-0A3A-F5F78FBB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D945B6-5E4D-B7CD-847C-6C6C9222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B7F6800-F59A-40ED-673F-418E3F80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2505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Virus protection in the context of AI Database Administration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5113-ACA7-7E00-D406-9D827C8F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377"/>
            <a:ext cx="10515600" cy="317791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Automated Response </a:t>
            </a:r>
            <a:r>
              <a:rPr lang="en-US" altLang="en-US" b="1" dirty="0">
                <a:solidFill>
                  <a:srgbClr val="002060"/>
                </a:solidFill>
              </a:rPr>
              <a:t>	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AI systems can automatically isolate affected components, revoke access, or initiate backups when a threat is detected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Behavioral Analysis </a:t>
            </a:r>
            <a:r>
              <a:rPr lang="en-US" altLang="en-US" b="1" dirty="0">
                <a:solidFill>
                  <a:srgbClr val="002060"/>
                </a:solidFill>
              </a:rPr>
              <a:t>	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AI tracks user behavior to identify compromised accounts or insider threats.</a:t>
            </a:r>
          </a:p>
        </p:txBody>
      </p:sp>
    </p:spTree>
    <p:extLst>
      <p:ext uri="{BB962C8B-B14F-4D97-AF65-F5344CB8AC3E}">
        <p14:creationId xmlns:p14="http://schemas.microsoft.com/office/powerpoint/2010/main" val="319029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467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Data Security: Safeguarding Against Threats</vt:lpstr>
      <vt:lpstr>Agenda</vt:lpstr>
      <vt:lpstr>      Key Strategies for Securing Data      </vt:lpstr>
      <vt:lpstr>       Authentication       </vt:lpstr>
      <vt:lpstr>       Authentication       </vt:lpstr>
      <vt:lpstr>     Network security       </vt:lpstr>
      <vt:lpstr>        Virus protection in the context of AI Database Administration       </vt:lpstr>
      <vt:lpstr>        Virus protection in the context of AI Database Administration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2025-08-11T06:11:04Z</dcterms:modified>
</cp:coreProperties>
</file>