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6" r:id="rId3"/>
    <p:sldId id="259" r:id="rId4"/>
    <p:sldId id="262" r:id="rId5"/>
    <p:sldId id="263" r:id="rId6"/>
    <p:sldId id="264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Kant Dubey" userId="cd28fa1e1902c48d" providerId="LiveId" clId="{84A4DE23-FED3-40A6-B3C6-7D297E08EAE1}"/>
    <pc:docChg chg="undo custSel addSld delSld modSld">
      <pc:chgData name="Krishna Kant Dubey" userId="cd28fa1e1902c48d" providerId="LiveId" clId="{84A4DE23-FED3-40A6-B3C6-7D297E08EAE1}" dt="2025-08-11T06:11:13.507" v="284"/>
      <pc:docMkLst>
        <pc:docMk/>
      </pc:docMkLst>
      <pc:sldChg chg="modSp mod">
        <pc:chgData name="Krishna Kant Dubey" userId="cd28fa1e1902c48d" providerId="LiveId" clId="{84A4DE23-FED3-40A6-B3C6-7D297E08EAE1}" dt="2025-08-05T14:05:41.166" v="2" actId="207"/>
        <pc:sldMkLst>
          <pc:docMk/>
          <pc:sldMk cId="1080327146" sldId="256"/>
        </pc:sldMkLst>
        <pc:spChg chg="mod">
          <ac:chgData name="Krishna Kant Dubey" userId="cd28fa1e1902c48d" providerId="LiveId" clId="{84A4DE23-FED3-40A6-B3C6-7D297E08EAE1}" dt="2025-08-05T14:05:41.166" v="2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addSp modSp">
        <pc:chgData name="Krishna Kant Dubey" userId="cd28fa1e1902c48d" providerId="LiveId" clId="{84A4DE23-FED3-40A6-B3C6-7D297E08EAE1}" dt="2025-08-11T06:11:13.507" v="284"/>
        <pc:sldMkLst>
          <pc:docMk/>
          <pc:sldMk cId="2381247086" sldId="257"/>
        </pc:sldMkLst>
        <pc:picChg chg="add mod">
          <ac:chgData name="Krishna Kant Dubey" userId="cd28fa1e1902c48d" providerId="LiveId" clId="{84A4DE23-FED3-40A6-B3C6-7D297E08EAE1}" dt="2025-08-11T06:11:13.507" v="284"/>
          <ac:picMkLst>
            <pc:docMk/>
            <pc:sldMk cId="2381247086" sldId="257"/>
            <ac:picMk id="3" creationId="{49D86A38-3EE8-3EE8-6AF2-C0DB66DB3443}"/>
          </ac:picMkLst>
        </pc:picChg>
      </pc:sldChg>
      <pc:sldChg chg="modSp mod">
        <pc:chgData name="Krishna Kant Dubey" userId="cd28fa1e1902c48d" providerId="LiveId" clId="{84A4DE23-FED3-40A6-B3C6-7D297E08EAE1}" dt="2025-08-05T14:08:25.670" v="31" actId="14100"/>
        <pc:sldMkLst>
          <pc:docMk/>
          <pc:sldMk cId="2701513036" sldId="259"/>
        </pc:sldMkLst>
        <pc:spChg chg="mod">
          <ac:chgData name="Krishna Kant Dubey" userId="cd28fa1e1902c48d" providerId="LiveId" clId="{84A4DE23-FED3-40A6-B3C6-7D297E08EAE1}" dt="2025-08-05T14:08:25.670" v="31" actId="14100"/>
          <ac:spMkLst>
            <pc:docMk/>
            <pc:sldMk cId="2701513036" sldId="259"/>
            <ac:spMk id="13" creationId="{459108AF-66D9-CD3C-DDCE-0CFFD70B496D}"/>
          </ac:spMkLst>
        </pc:spChg>
      </pc:sldChg>
      <pc:sldChg chg="addSp delSp modSp mod">
        <pc:chgData name="Krishna Kant Dubey" userId="cd28fa1e1902c48d" providerId="LiveId" clId="{84A4DE23-FED3-40A6-B3C6-7D297E08EAE1}" dt="2025-08-05T14:38:35.915" v="107" actId="20577"/>
        <pc:sldMkLst>
          <pc:docMk/>
          <pc:sldMk cId="1248854694" sldId="262"/>
        </pc:sldMkLst>
        <pc:spChg chg="mod">
          <ac:chgData name="Krishna Kant Dubey" userId="cd28fa1e1902c48d" providerId="LiveId" clId="{84A4DE23-FED3-40A6-B3C6-7D297E08EAE1}" dt="2025-08-05T14:38:35.915" v="107" actId="20577"/>
          <ac:spMkLst>
            <pc:docMk/>
            <pc:sldMk cId="1248854694" sldId="262"/>
            <ac:spMk id="2" creationId="{8FB604A4-D687-2C4C-32B9-200BFDD9E2B7}"/>
          </ac:spMkLst>
        </pc:spChg>
        <pc:spChg chg="mod">
          <ac:chgData name="Krishna Kant Dubey" userId="cd28fa1e1902c48d" providerId="LiveId" clId="{84A4DE23-FED3-40A6-B3C6-7D297E08EAE1}" dt="2025-08-05T14:38:23.226" v="98" actId="1035"/>
          <ac:spMkLst>
            <pc:docMk/>
            <pc:sldMk cId="1248854694" sldId="262"/>
            <ac:spMk id="12" creationId="{5AF4F4BF-6716-49E6-9582-E583D0D30CE3}"/>
          </ac:spMkLst>
        </pc:spChg>
      </pc:sldChg>
      <pc:sldChg chg="addSp delSp modSp add mod">
        <pc:chgData name="Krishna Kant Dubey" userId="cd28fa1e1902c48d" providerId="LiveId" clId="{84A4DE23-FED3-40A6-B3C6-7D297E08EAE1}" dt="2025-08-07T14:39:18.464" v="282"/>
        <pc:sldMkLst>
          <pc:docMk/>
          <pc:sldMk cId="349747687" sldId="263"/>
        </pc:sldMkLst>
        <pc:spChg chg="mod">
          <ac:chgData name="Krishna Kant Dubey" userId="cd28fa1e1902c48d" providerId="LiveId" clId="{84A4DE23-FED3-40A6-B3C6-7D297E08EAE1}" dt="2025-08-07T14:31:08.577" v="111" actId="20577"/>
          <ac:spMkLst>
            <pc:docMk/>
            <pc:sldMk cId="349747687" sldId="263"/>
            <ac:spMk id="12" creationId="{8EF55225-7A9D-D092-D512-6583849764F6}"/>
          </ac:spMkLst>
        </pc:spChg>
        <pc:graphicFrameChg chg="add mod modGraphic">
          <ac:chgData name="Krishna Kant Dubey" userId="cd28fa1e1902c48d" providerId="LiveId" clId="{84A4DE23-FED3-40A6-B3C6-7D297E08EAE1}" dt="2025-08-07T14:39:18.464" v="282"/>
          <ac:graphicFrameMkLst>
            <pc:docMk/>
            <pc:sldMk cId="349747687" sldId="263"/>
            <ac:graphicFrameMk id="3" creationId="{EA74A5B0-444A-7D50-60F6-B02884260566}"/>
          </ac:graphicFrameMkLst>
        </pc:graphicFrameChg>
      </pc:sldChg>
      <pc:sldChg chg="del">
        <pc:chgData name="Krishna Kant Dubey" userId="cd28fa1e1902c48d" providerId="LiveId" clId="{84A4DE23-FED3-40A6-B3C6-7D297E08EAE1}" dt="2025-08-07T14:27:27.763" v="108" actId="2696"/>
        <pc:sldMkLst>
          <pc:docMk/>
          <pc:sldMk cId="2660052111" sldId="263"/>
        </pc:sldMkLst>
      </pc:sldChg>
      <pc:sldChg chg="del">
        <pc:chgData name="Krishna Kant Dubey" userId="cd28fa1e1902c48d" providerId="LiveId" clId="{84A4DE23-FED3-40A6-B3C6-7D297E08EAE1}" dt="2025-08-07T14:27:27.763" v="108" actId="2696"/>
        <pc:sldMkLst>
          <pc:docMk/>
          <pc:sldMk cId="2523703413" sldId="264"/>
        </pc:sldMkLst>
      </pc:sldChg>
      <pc:sldChg chg="addSp delSp modSp add mod">
        <pc:chgData name="Krishna Kant Dubey" userId="cd28fa1e1902c48d" providerId="LiveId" clId="{84A4DE23-FED3-40A6-B3C6-7D297E08EAE1}" dt="2025-08-07T14:39:21.716" v="283" actId="108"/>
        <pc:sldMkLst>
          <pc:docMk/>
          <pc:sldMk cId="3493401632" sldId="264"/>
        </pc:sldMkLst>
        <pc:spChg chg="mod">
          <ac:chgData name="Krishna Kant Dubey" userId="cd28fa1e1902c48d" providerId="LiveId" clId="{84A4DE23-FED3-40A6-B3C6-7D297E08EAE1}" dt="2025-08-07T14:35:29.804" v="205"/>
          <ac:spMkLst>
            <pc:docMk/>
            <pc:sldMk cId="3493401632" sldId="264"/>
            <ac:spMk id="12" creationId="{C4BAF04C-05FA-01F0-9477-3DF5B7CA5EBB}"/>
          </ac:spMkLst>
        </pc:spChg>
        <pc:graphicFrameChg chg="add mod modGraphic">
          <ac:chgData name="Krishna Kant Dubey" userId="cd28fa1e1902c48d" providerId="LiveId" clId="{84A4DE23-FED3-40A6-B3C6-7D297E08EAE1}" dt="2025-08-07T14:39:21.716" v="283" actId="108"/>
          <ac:graphicFrameMkLst>
            <pc:docMk/>
            <pc:sldMk cId="3493401632" sldId="264"/>
            <ac:graphicFrameMk id="13" creationId="{BB4595CF-7BC6-AB69-90C4-916B3FA8DFF0}"/>
          </ac:graphicFrameMkLst>
        </pc:graphicFrameChg>
      </pc:sldChg>
      <pc:sldChg chg="del">
        <pc:chgData name="Krishna Kant Dubey" userId="cd28fa1e1902c48d" providerId="LiveId" clId="{84A4DE23-FED3-40A6-B3C6-7D297E08EAE1}" dt="2025-08-07T14:27:27.763" v="108" actId="2696"/>
        <pc:sldMkLst>
          <pc:docMk/>
          <pc:sldMk cId="399202742" sldId="265"/>
        </pc:sldMkLst>
      </pc:sldChg>
      <pc:sldChg chg="del">
        <pc:chgData name="Krishna Kant Dubey" userId="cd28fa1e1902c48d" providerId="LiveId" clId="{84A4DE23-FED3-40A6-B3C6-7D297E08EAE1}" dt="2025-08-07T14:27:27.763" v="108" actId="2696"/>
        <pc:sldMkLst>
          <pc:docMk/>
          <pc:sldMk cId="4181012617" sldId="268"/>
        </pc:sldMkLst>
      </pc:sldChg>
      <pc:sldChg chg="del">
        <pc:chgData name="Krishna Kant Dubey" userId="cd28fa1e1902c48d" providerId="LiveId" clId="{84A4DE23-FED3-40A6-B3C6-7D297E08EAE1}" dt="2025-08-07T14:27:27.763" v="108" actId="2696"/>
        <pc:sldMkLst>
          <pc:docMk/>
          <pc:sldMk cId="3190292251" sldId="269"/>
        </pc:sldMkLst>
      </pc:sldChg>
    </pc:docChg>
  </pc:docChgLst>
  <pc:docChgLst>
    <pc:chgData name="Krishna Kant Dubey" userId="cd28fa1e1902c48d" providerId="LiveId" clId="{FBF00799-624A-465B-9741-232D1B418C6C}"/>
    <pc:docChg chg="addSld delSld modSld">
      <pc:chgData name="Krishna Kant Dubey" userId="cd28fa1e1902c48d" providerId="LiveId" clId="{FBF00799-624A-465B-9741-232D1B418C6C}" dt="2025-08-04T12:31:41.406" v="83" actId="113"/>
      <pc:docMkLst>
        <pc:docMk/>
      </pc:docMkLst>
      <pc:sldChg chg="modSp mod">
        <pc:chgData name="Krishna Kant Dubey" userId="cd28fa1e1902c48d" providerId="LiveId" clId="{FBF00799-624A-465B-9741-232D1B418C6C}" dt="2025-08-04T10:58:57.190" v="21" actId="20577"/>
        <pc:sldMkLst>
          <pc:docMk/>
          <pc:sldMk cId="1080327146" sldId="256"/>
        </pc:sldMkLst>
        <pc:spChg chg="mod">
          <ac:chgData name="Krishna Kant Dubey" userId="cd28fa1e1902c48d" providerId="LiveId" clId="{FBF00799-624A-465B-9741-232D1B418C6C}" dt="2025-08-04T10:58:57.190" v="21" actId="2057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FBF00799-624A-465B-9741-232D1B418C6C}" dt="2025-08-04T11:07:32.865" v="51" actId="20577"/>
        <pc:sldMkLst>
          <pc:docMk/>
          <pc:sldMk cId="2701513036" sldId="259"/>
        </pc:sldMkLst>
        <pc:spChg chg="mod">
          <ac:chgData name="Krishna Kant Dubey" userId="cd28fa1e1902c48d" providerId="LiveId" clId="{FBF00799-624A-465B-9741-232D1B418C6C}" dt="2025-08-04T11:07:32.865" v="51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del">
        <pc:chgData name="Krishna Kant Dubey" userId="cd28fa1e1902c48d" providerId="LiveId" clId="{FBF00799-624A-465B-9741-232D1B418C6C}" dt="2025-08-04T12:14:14.100" v="58" actId="2696"/>
        <pc:sldMkLst>
          <pc:docMk/>
          <pc:sldMk cId="131540703" sldId="260"/>
        </pc:sldMkLst>
      </pc:sldChg>
      <pc:sldChg chg="modSp mod">
        <pc:chgData name="Krishna Kant Dubey" userId="cd28fa1e1902c48d" providerId="LiveId" clId="{FBF00799-624A-465B-9741-232D1B418C6C}" dt="2025-08-04T12:16:00.525" v="63" actId="207"/>
        <pc:sldMkLst>
          <pc:docMk/>
          <pc:sldMk cId="1248854694" sldId="262"/>
        </pc:sldMkLst>
        <pc:spChg chg="mod">
          <ac:chgData name="Krishna Kant Dubey" userId="cd28fa1e1902c48d" providerId="LiveId" clId="{FBF00799-624A-465B-9741-232D1B418C6C}" dt="2025-08-04T12:16:00.525" v="63" actId="207"/>
          <ac:spMkLst>
            <pc:docMk/>
            <pc:sldMk cId="1248854694" sldId="262"/>
            <ac:spMk id="12" creationId="{5AF4F4BF-6716-49E6-9582-E583D0D30CE3}"/>
          </ac:spMkLst>
        </pc:spChg>
      </pc:sldChg>
      <pc:sldChg chg="modSp mod">
        <pc:chgData name="Krishna Kant Dubey" userId="cd28fa1e1902c48d" providerId="LiveId" clId="{FBF00799-624A-465B-9741-232D1B418C6C}" dt="2025-08-04T12:16:21.588" v="65" actId="207"/>
        <pc:sldMkLst>
          <pc:docMk/>
          <pc:sldMk cId="2660052111" sldId="263"/>
        </pc:sldMkLst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233625222" sldId="264"/>
        </pc:sldMkLst>
      </pc:sldChg>
      <pc:sldChg chg="add">
        <pc:chgData name="Krishna Kant Dubey" userId="cd28fa1e1902c48d" providerId="LiveId" clId="{FBF00799-624A-465B-9741-232D1B418C6C}" dt="2025-08-04T12:16:55.841" v="68" actId="2890"/>
        <pc:sldMkLst>
          <pc:docMk/>
          <pc:sldMk cId="2523703413" sldId="264"/>
        </pc:sldMkLst>
      </pc:sldChg>
      <pc:sldChg chg="modSp add mod">
        <pc:chgData name="Krishna Kant Dubey" userId="cd28fa1e1902c48d" providerId="LiveId" clId="{FBF00799-624A-465B-9741-232D1B418C6C}" dt="2025-08-04T12:31:41.406" v="83" actId="113"/>
        <pc:sldMkLst>
          <pc:docMk/>
          <pc:sldMk cId="399202742" sldId="265"/>
        </pc:sldMkLst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465851192" sldId="265"/>
        </pc:sldMkLst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435377750" sldId="266"/>
        </pc:sldMkLst>
      </pc:sldChg>
      <pc:sldChg chg="modSp add mod">
        <pc:chgData name="Krishna Kant Dubey" userId="cd28fa1e1902c48d" providerId="LiveId" clId="{FBF00799-624A-465B-9741-232D1B418C6C}" dt="2025-08-04T12:31:35.298" v="82" actId="207"/>
        <pc:sldMkLst>
          <pc:docMk/>
          <pc:sldMk cId="683079510" sldId="266"/>
        </pc:sldMkLst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2659771405" sldId="267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252517691" sldId="268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4067245570" sldId="270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1653630643" sldId="271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883240827" sldId="275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753172050" sldId="276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1207225267" sldId="277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4225023914" sldId="278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52878519" sldId="279"/>
        </pc:sldMkLst>
      </pc:sldChg>
    </pc:docChg>
  </pc:docChgLst>
  <pc:docChgLst>
    <pc:chgData name="Krishna Kant Dubey" userId="cd28fa1e1902c48d" providerId="LiveId" clId="{C25965B4-467B-42C7-B490-FA5BBB9C96E3}"/>
    <pc:docChg chg="undo redo custSel addSld delSld modSld sldOrd">
      <pc:chgData name="Krishna Kant Dubey" userId="cd28fa1e1902c48d" providerId="LiveId" clId="{C25965B4-467B-42C7-B490-FA5BBB9C96E3}" dt="2025-08-05T13:53:48.959" v="474" actId="108"/>
      <pc:docMkLst>
        <pc:docMk/>
      </pc:docMkLst>
      <pc:sldChg chg="modSp mod ord">
        <pc:chgData name="Krishna Kant Dubey" userId="cd28fa1e1902c48d" providerId="LiveId" clId="{C25965B4-467B-42C7-B490-FA5BBB9C96E3}" dt="2025-08-05T13:13:42.661" v="104"/>
        <pc:sldMkLst>
          <pc:docMk/>
          <pc:sldMk cId="1080327146" sldId="256"/>
        </pc:sldMkLst>
        <pc:spChg chg="mod">
          <ac:chgData name="Krishna Kant Dubey" userId="cd28fa1e1902c48d" providerId="LiveId" clId="{C25965B4-467B-42C7-B490-FA5BBB9C96E3}" dt="2025-08-05T12:02:32.411" v="2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C25965B4-467B-42C7-B490-FA5BBB9C96E3}" dt="2025-08-05T13:43:00.197" v="314" actId="113"/>
        <pc:sldMkLst>
          <pc:docMk/>
          <pc:sldMk cId="2701513036" sldId="259"/>
        </pc:sldMkLst>
        <pc:spChg chg="mod">
          <ac:chgData name="Krishna Kant Dubey" userId="cd28fa1e1902c48d" providerId="LiveId" clId="{C25965B4-467B-42C7-B490-FA5BBB9C96E3}" dt="2025-08-05T13:43:00.197" v="314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addSp modSp mod">
        <pc:chgData name="Krishna Kant Dubey" userId="cd28fa1e1902c48d" providerId="LiveId" clId="{C25965B4-467B-42C7-B490-FA5BBB9C96E3}" dt="2025-08-05T13:13:36.927" v="102"/>
        <pc:sldMkLst>
          <pc:docMk/>
          <pc:sldMk cId="1248854694" sldId="262"/>
        </pc:sldMkLst>
        <pc:spChg chg="mod">
          <ac:chgData name="Krishna Kant Dubey" userId="cd28fa1e1902c48d" providerId="LiveId" clId="{C25965B4-467B-42C7-B490-FA5BBB9C96E3}" dt="2025-08-05T13:13:36.927" v="102"/>
          <ac:spMkLst>
            <pc:docMk/>
            <pc:sldMk cId="1248854694" sldId="262"/>
            <ac:spMk id="2" creationId="{8FB604A4-D687-2C4C-32B9-200BFDD9E2B7}"/>
          </ac:spMkLst>
        </pc:spChg>
        <pc:spChg chg="mod">
          <ac:chgData name="Krishna Kant Dubey" userId="cd28fa1e1902c48d" providerId="LiveId" clId="{C25965B4-467B-42C7-B490-FA5BBB9C96E3}" dt="2025-08-05T12:06:30.471" v="39" actId="20577"/>
          <ac:spMkLst>
            <pc:docMk/>
            <pc:sldMk cId="1248854694" sldId="262"/>
            <ac:spMk id="12" creationId="{5AF4F4BF-6716-49E6-9582-E583D0D30CE3}"/>
          </ac:spMkLst>
        </pc:spChg>
      </pc:sldChg>
      <pc:sldChg chg="modSp mod">
        <pc:chgData name="Krishna Kant Dubey" userId="cd28fa1e1902c48d" providerId="LiveId" clId="{C25965B4-467B-42C7-B490-FA5BBB9C96E3}" dt="2025-08-05T13:47:00.733" v="435" actId="20577"/>
        <pc:sldMkLst>
          <pc:docMk/>
          <pc:sldMk cId="2660052111" sldId="263"/>
        </pc:sldMkLst>
      </pc:sldChg>
      <pc:sldChg chg="modSp mod">
        <pc:chgData name="Krishna Kant Dubey" userId="cd28fa1e1902c48d" providerId="LiveId" clId="{C25965B4-467B-42C7-B490-FA5BBB9C96E3}" dt="2025-08-05T13:50:39.425" v="455" actId="20577"/>
        <pc:sldMkLst>
          <pc:docMk/>
          <pc:sldMk cId="2523703413" sldId="264"/>
        </pc:sldMkLst>
      </pc:sldChg>
      <pc:sldChg chg="modSp mod">
        <pc:chgData name="Krishna Kant Dubey" userId="cd28fa1e1902c48d" providerId="LiveId" clId="{C25965B4-467B-42C7-B490-FA5BBB9C96E3}" dt="2025-08-05T13:49:14.320" v="454" actId="20577"/>
        <pc:sldMkLst>
          <pc:docMk/>
          <pc:sldMk cId="399202742" sldId="265"/>
        </pc:sldMkLst>
      </pc:sldChg>
      <pc:sldChg chg="del">
        <pc:chgData name="Krishna Kant Dubey" userId="cd28fa1e1902c48d" providerId="LiveId" clId="{C25965B4-467B-42C7-B490-FA5BBB9C96E3}" dt="2025-08-05T13:33:04.830" v="283" actId="2696"/>
        <pc:sldMkLst>
          <pc:docMk/>
          <pc:sldMk cId="683079510" sldId="266"/>
        </pc:sldMkLst>
      </pc:sldChg>
      <pc:sldChg chg="del">
        <pc:chgData name="Krishna Kant Dubey" userId="cd28fa1e1902c48d" providerId="LiveId" clId="{C25965B4-467B-42C7-B490-FA5BBB9C96E3}" dt="2025-08-05T13:33:04.830" v="283" actId="2696"/>
        <pc:sldMkLst>
          <pc:docMk/>
          <pc:sldMk cId="2907971348" sldId="267"/>
        </pc:sldMkLst>
      </pc:sldChg>
      <pc:sldChg chg="modSp add mod">
        <pc:chgData name="Krishna Kant Dubey" userId="cd28fa1e1902c48d" providerId="LiveId" clId="{C25965B4-467B-42C7-B490-FA5BBB9C96E3}" dt="2025-08-05T13:48:22.976" v="452" actId="20577"/>
        <pc:sldMkLst>
          <pc:docMk/>
          <pc:sldMk cId="4181012617" sldId="268"/>
        </pc:sldMkLst>
      </pc:sldChg>
      <pc:sldChg chg="modSp add mod">
        <pc:chgData name="Krishna Kant Dubey" userId="cd28fa1e1902c48d" providerId="LiveId" clId="{C25965B4-467B-42C7-B490-FA5BBB9C96E3}" dt="2025-08-05T13:53:48.959" v="474" actId="108"/>
        <pc:sldMkLst>
          <pc:docMk/>
          <pc:sldMk cId="3190292251" sldId="269"/>
        </pc:sldMkLst>
      </pc:sldChg>
    </pc:docChg>
  </pc:docChgLst>
  <pc:docChgLst>
    <pc:chgData name="Krishna Kant Dubey" userId="cd28fa1e1902c48d" providerId="LiveId" clId="{34437D65-450D-425C-8588-D221E875ABD1}"/>
    <pc:docChg chg="modSld">
      <pc:chgData name="Krishna Kant Dubey" userId="cd28fa1e1902c48d" providerId="LiveId" clId="{34437D65-450D-425C-8588-D221E875ABD1}" dt="2025-08-05T10:53:47.201" v="4" actId="113"/>
      <pc:docMkLst>
        <pc:docMk/>
      </pc:docMkLst>
      <pc:sldChg chg="modSp mod">
        <pc:chgData name="Krishna Kant Dubey" userId="cd28fa1e1902c48d" providerId="LiveId" clId="{34437D65-450D-425C-8588-D221E875ABD1}" dt="2025-08-05T10:53:47.201" v="4" actId="113"/>
        <pc:sldMkLst>
          <pc:docMk/>
          <pc:sldMk cId="1080327146" sldId="256"/>
        </pc:sldMkLst>
        <pc:spChg chg="mod">
          <ac:chgData name="Krishna Kant Dubey" userId="cd28fa1e1902c48d" providerId="LiveId" clId="{34437D65-450D-425C-8588-D221E875ABD1}" dt="2025-08-05T10:53:47.201" v="4" actId="113"/>
          <ac:spMkLst>
            <pc:docMk/>
            <pc:sldMk cId="1080327146" sldId="256"/>
            <ac:spMk id="12" creationId="{941B6D05-14FE-733C-BADE-E07A8CDD1589}"/>
          </ac:spMkLst>
        </pc:spChg>
      </pc:sldChg>
    </pc:docChg>
  </pc:docChgLst>
  <pc:docChgLst>
    <pc:chgData name="Krishna Kant Dubey" userId="cd28fa1e1902c48d" providerId="LiveId" clId="{2D1B2E79-9D7A-4EB1-808D-37486EEE87D0}"/>
    <pc:docChg chg="undo custSel modSld">
      <pc:chgData name="Krishna Kant Dubey" userId="cd28fa1e1902c48d" providerId="LiveId" clId="{2D1B2E79-9D7A-4EB1-808D-37486EEE87D0}" dt="2025-08-05T11:39:32.035" v="192" actId="20577"/>
      <pc:docMkLst>
        <pc:docMk/>
      </pc:docMkLst>
      <pc:sldChg chg="modSp mod">
        <pc:chgData name="Krishna Kant Dubey" userId="cd28fa1e1902c48d" providerId="LiveId" clId="{2D1B2E79-9D7A-4EB1-808D-37486EEE87D0}" dt="2025-08-05T11:18:15.085" v="3" actId="113"/>
        <pc:sldMkLst>
          <pc:docMk/>
          <pc:sldMk cId="1080327146" sldId="256"/>
        </pc:sldMkLst>
        <pc:spChg chg="mod">
          <ac:chgData name="Krishna Kant Dubey" userId="cd28fa1e1902c48d" providerId="LiveId" clId="{2D1B2E79-9D7A-4EB1-808D-37486EEE87D0}" dt="2025-08-05T11:18:15.085" v="3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2D1B2E79-9D7A-4EB1-808D-37486EEE87D0}" dt="2025-08-05T11:23:55.188" v="21" actId="113"/>
        <pc:sldMkLst>
          <pc:docMk/>
          <pc:sldMk cId="2701513036" sldId="259"/>
        </pc:sldMkLst>
        <pc:spChg chg="mod">
          <ac:chgData name="Krishna Kant Dubey" userId="cd28fa1e1902c48d" providerId="LiveId" clId="{2D1B2E79-9D7A-4EB1-808D-37486EEE87D0}" dt="2025-08-05T11:23:55.188" v="21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addSp delSp modSp mod">
        <pc:chgData name="Krishna Kant Dubey" userId="cd28fa1e1902c48d" providerId="LiveId" clId="{2D1B2E79-9D7A-4EB1-808D-37486EEE87D0}" dt="2025-08-05T11:39:32.035" v="192" actId="20577"/>
        <pc:sldMkLst>
          <pc:docMk/>
          <pc:sldMk cId="1248854694" sldId="262"/>
        </pc:sldMkLst>
        <pc:spChg chg="add mod">
          <ac:chgData name="Krishna Kant Dubey" userId="cd28fa1e1902c48d" providerId="LiveId" clId="{2D1B2E79-9D7A-4EB1-808D-37486EEE87D0}" dt="2025-08-05T11:39:32.035" v="192" actId="20577"/>
          <ac:spMkLst>
            <pc:docMk/>
            <pc:sldMk cId="1248854694" sldId="262"/>
            <ac:spMk id="2" creationId="{8FB604A4-D687-2C4C-32B9-200BFDD9E2B7}"/>
          </ac:spMkLst>
        </pc:spChg>
        <pc:spChg chg="mod">
          <ac:chgData name="Krishna Kant Dubey" userId="cd28fa1e1902c48d" providerId="LiveId" clId="{2D1B2E79-9D7A-4EB1-808D-37486EEE87D0}" dt="2025-08-05T11:28:44.776" v="106" actId="20577"/>
          <ac:spMkLst>
            <pc:docMk/>
            <pc:sldMk cId="1248854694" sldId="262"/>
            <ac:spMk id="12" creationId="{5AF4F4BF-6716-49E6-9582-E583D0D30CE3}"/>
          </ac:spMkLst>
        </pc:spChg>
      </pc:sldChg>
      <pc:sldChg chg="addSp modSp mod">
        <pc:chgData name="Krishna Kant Dubey" userId="cd28fa1e1902c48d" providerId="LiveId" clId="{2D1B2E79-9D7A-4EB1-808D-37486EEE87D0}" dt="2025-08-05T11:32:13.866" v="135" actId="207"/>
        <pc:sldMkLst>
          <pc:docMk/>
          <pc:sldMk cId="2660052111" sldId="263"/>
        </pc:sldMkLst>
      </pc:sldChg>
      <pc:sldChg chg="modSp mod">
        <pc:chgData name="Krishna Kant Dubey" userId="cd28fa1e1902c48d" providerId="LiveId" clId="{2D1B2E79-9D7A-4EB1-808D-37486EEE87D0}" dt="2025-08-05T11:34:25.838" v="148" actId="20577"/>
        <pc:sldMkLst>
          <pc:docMk/>
          <pc:sldMk cId="2523703413" sldId="264"/>
        </pc:sldMkLst>
      </pc:sldChg>
      <pc:sldChg chg="modSp mod">
        <pc:chgData name="Krishna Kant Dubey" userId="cd28fa1e1902c48d" providerId="LiveId" clId="{2D1B2E79-9D7A-4EB1-808D-37486EEE87D0}" dt="2025-08-05T11:35:36.968" v="155" actId="207"/>
        <pc:sldMkLst>
          <pc:docMk/>
          <pc:sldMk cId="399202742" sldId="265"/>
        </pc:sldMkLst>
      </pc:sldChg>
      <pc:sldChg chg="modSp mod">
        <pc:chgData name="Krishna Kant Dubey" userId="cd28fa1e1902c48d" providerId="LiveId" clId="{2D1B2E79-9D7A-4EB1-808D-37486EEE87D0}" dt="2025-08-05T11:37:59.725" v="166" actId="207"/>
        <pc:sldMkLst>
          <pc:docMk/>
          <pc:sldMk cId="683079510" sldId="266"/>
        </pc:sldMkLst>
      </pc:sldChg>
    </pc:docChg>
  </pc:docChgLst>
  <pc:docChgLst>
    <pc:chgData name="Krishna Kant Dubey" userId="cd28fa1e1902c48d" providerId="LiveId" clId="{D66E7EAC-AE87-492A-9EF6-5392BE37986D}"/>
    <pc:docChg chg="custSel addSld delSld modSld">
      <pc:chgData name="Krishna Kant Dubey" userId="cd28fa1e1902c48d" providerId="LiveId" clId="{D66E7EAC-AE87-492A-9EF6-5392BE37986D}" dt="2025-08-04T07:16:36.004" v="292" actId="2696"/>
      <pc:docMkLst>
        <pc:docMk/>
      </pc:docMkLst>
      <pc:sldChg chg="modSp mod">
        <pc:chgData name="Krishna Kant Dubey" userId="cd28fa1e1902c48d" providerId="LiveId" clId="{D66E7EAC-AE87-492A-9EF6-5392BE37986D}" dt="2025-07-30T12:31:37.399" v="24" actId="207"/>
        <pc:sldMkLst>
          <pc:docMk/>
          <pc:sldMk cId="1080327146" sldId="256"/>
        </pc:sldMkLst>
        <pc:spChg chg="mod">
          <ac:chgData name="Krishna Kant Dubey" userId="cd28fa1e1902c48d" providerId="LiveId" clId="{D66E7EAC-AE87-492A-9EF6-5392BE37986D}" dt="2025-07-30T12:31:37.399" v="24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D66E7EAC-AE87-492A-9EF6-5392BE37986D}" dt="2025-07-30T12:33:18.650" v="32"/>
        <pc:sldMkLst>
          <pc:docMk/>
          <pc:sldMk cId="2701513036" sldId="259"/>
        </pc:sldMkLst>
        <pc:spChg chg="mod">
          <ac:chgData name="Krishna Kant Dubey" userId="cd28fa1e1902c48d" providerId="LiveId" clId="{D66E7EAC-AE87-492A-9EF6-5392BE37986D}" dt="2025-07-30T12:33:18.650" v="32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D66E7EAC-AE87-492A-9EF6-5392BE37986D}" dt="2025-07-30T12:51:34.254" v="106" actId="20577"/>
        <pc:sldMkLst>
          <pc:docMk/>
          <pc:sldMk cId="131540703" sldId="260"/>
        </pc:sldMkLst>
      </pc:sldChg>
      <pc:sldChg chg="modSp mod">
        <pc:chgData name="Krishna Kant Dubey" userId="cd28fa1e1902c48d" providerId="LiveId" clId="{D66E7EAC-AE87-492A-9EF6-5392BE37986D}" dt="2025-07-30T13:10:35.580" v="201" actId="207"/>
        <pc:sldMkLst>
          <pc:docMk/>
          <pc:sldMk cId="1248854694" sldId="262"/>
        </pc:sldMkLst>
        <pc:spChg chg="mod">
          <ac:chgData name="Krishna Kant Dubey" userId="cd28fa1e1902c48d" providerId="LiveId" clId="{D66E7EAC-AE87-492A-9EF6-5392BE37986D}" dt="2025-07-30T12:38:32.075" v="92" actId="20577"/>
          <ac:spMkLst>
            <pc:docMk/>
            <pc:sldMk cId="1248854694" sldId="262"/>
            <ac:spMk id="12" creationId="{5AF4F4BF-6716-49E6-9582-E583D0D30CE3}"/>
          </ac:spMkLst>
        </pc:spChg>
      </pc:sldChg>
      <pc:sldChg chg="del">
        <pc:chgData name="Krishna Kant Dubey" userId="cd28fa1e1902c48d" providerId="LiveId" clId="{D66E7EAC-AE87-492A-9EF6-5392BE37986D}" dt="2025-07-30T08:31:14.757" v="22" actId="2696"/>
        <pc:sldMkLst>
          <pc:docMk/>
          <pc:sldMk cId="2329110552" sldId="263"/>
        </pc:sldMkLst>
      </pc:sldChg>
      <pc:sldChg chg="modSp add mod">
        <pc:chgData name="Krishna Kant Dubey" userId="cd28fa1e1902c48d" providerId="LiveId" clId="{D66E7EAC-AE87-492A-9EF6-5392BE37986D}" dt="2025-07-30T13:09:56.044" v="195" actId="207"/>
        <pc:sldMkLst>
          <pc:docMk/>
          <pc:sldMk cId="2660052111" sldId="263"/>
        </pc:sldMkLst>
      </pc:sldChg>
      <pc:sldChg chg="modSp add mod">
        <pc:chgData name="Krishna Kant Dubey" userId="cd28fa1e1902c48d" providerId="LiveId" clId="{D66E7EAC-AE87-492A-9EF6-5392BE37986D}" dt="2025-07-30T13:12:25.335" v="213" actId="207"/>
        <pc:sldMkLst>
          <pc:docMk/>
          <pc:sldMk cId="233625222" sldId="264"/>
        </pc:sldMkLst>
      </pc:sldChg>
      <pc:sldChg chg="del">
        <pc:chgData name="Krishna Kant Dubey" userId="cd28fa1e1902c48d" providerId="LiveId" clId="{D66E7EAC-AE87-492A-9EF6-5392BE37986D}" dt="2025-07-30T08:31:14.757" v="22" actId="2696"/>
        <pc:sldMkLst>
          <pc:docMk/>
          <pc:sldMk cId="3334215418" sldId="264"/>
        </pc:sldMkLst>
      </pc:sldChg>
      <pc:sldChg chg="modSp add mod">
        <pc:chgData name="Krishna Kant Dubey" userId="cd28fa1e1902c48d" providerId="LiveId" clId="{D66E7EAC-AE87-492A-9EF6-5392BE37986D}" dt="2025-07-30T13:15:17.537" v="228" actId="207"/>
        <pc:sldMkLst>
          <pc:docMk/>
          <pc:sldMk cId="465851192" sldId="265"/>
        </pc:sldMkLst>
      </pc:sldChg>
      <pc:sldChg chg="modSp add mod">
        <pc:chgData name="Krishna Kant Dubey" userId="cd28fa1e1902c48d" providerId="LiveId" clId="{D66E7EAC-AE87-492A-9EF6-5392BE37986D}" dt="2025-07-30T13:17:40.999" v="240" actId="207"/>
        <pc:sldMkLst>
          <pc:docMk/>
          <pc:sldMk cId="435377750" sldId="266"/>
        </pc:sldMkLst>
      </pc:sldChg>
      <pc:sldChg chg="modSp add mod">
        <pc:chgData name="Krishna Kant Dubey" userId="cd28fa1e1902c48d" providerId="LiveId" clId="{D66E7EAC-AE87-492A-9EF6-5392BE37986D}" dt="2025-08-04T06:55:02.754" v="245" actId="207"/>
        <pc:sldMkLst>
          <pc:docMk/>
          <pc:sldMk cId="2659771405" sldId="267"/>
        </pc:sldMkLst>
      </pc:sldChg>
      <pc:sldChg chg="modSp add mod">
        <pc:chgData name="Krishna Kant Dubey" userId="cd28fa1e1902c48d" providerId="LiveId" clId="{D66E7EAC-AE87-492A-9EF6-5392BE37986D}" dt="2025-08-04T06:56:36.906" v="261" actId="207"/>
        <pc:sldMkLst>
          <pc:docMk/>
          <pc:sldMk cId="2252517691" sldId="268"/>
        </pc:sldMkLst>
      </pc:sldChg>
      <pc:sldChg chg="modSp add del mod">
        <pc:chgData name="Krishna Kant Dubey" userId="cd28fa1e1902c48d" providerId="LiveId" clId="{D66E7EAC-AE87-492A-9EF6-5392BE37986D}" dt="2025-08-04T06:57:36.604" v="262" actId="2696"/>
        <pc:sldMkLst>
          <pc:docMk/>
          <pc:sldMk cId="3504466433" sldId="269"/>
        </pc:sldMkLst>
      </pc:sldChg>
      <pc:sldChg chg="modSp add mod">
        <pc:chgData name="Krishna Kant Dubey" userId="cd28fa1e1902c48d" providerId="LiveId" clId="{D66E7EAC-AE87-492A-9EF6-5392BE37986D}" dt="2025-07-30T12:55:11.347" v="138" actId="207"/>
        <pc:sldMkLst>
          <pc:docMk/>
          <pc:sldMk cId="4067245570" sldId="270"/>
        </pc:sldMkLst>
      </pc:sldChg>
      <pc:sldChg chg="modSp add mod">
        <pc:chgData name="Krishna Kant Dubey" userId="cd28fa1e1902c48d" providerId="LiveId" clId="{D66E7EAC-AE87-492A-9EF6-5392BE37986D}" dt="2025-08-04T07:03:36.473" v="269" actId="207"/>
        <pc:sldMkLst>
          <pc:docMk/>
          <pc:sldMk cId="1653630643" sldId="271"/>
        </pc:sldMkLst>
      </pc:sldChg>
      <pc:sldChg chg="add del">
        <pc:chgData name="Krishna Kant Dubey" userId="cd28fa1e1902c48d" providerId="LiveId" clId="{D66E7EAC-AE87-492A-9EF6-5392BE37986D}" dt="2025-07-30T12:58:20.095" v="160" actId="2696"/>
        <pc:sldMkLst>
          <pc:docMk/>
          <pc:sldMk cId="1452836089" sldId="272"/>
        </pc:sldMkLst>
      </pc:sldChg>
      <pc:sldChg chg="add del">
        <pc:chgData name="Krishna Kant Dubey" userId="cd28fa1e1902c48d" providerId="LiveId" clId="{D66E7EAC-AE87-492A-9EF6-5392BE37986D}" dt="2025-07-30T12:58:20.095" v="160" actId="2696"/>
        <pc:sldMkLst>
          <pc:docMk/>
          <pc:sldMk cId="2934353123" sldId="273"/>
        </pc:sldMkLst>
      </pc:sldChg>
      <pc:sldChg chg="add del">
        <pc:chgData name="Krishna Kant Dubey" userId="cd28fa1e1902c48d" providerId="LiveId" clId="{D66E7EAC-AE87-492A-9EF6-5392BE37986D}" dt="2025-07-30T12:58:20.095" v="160" actId="2696"/>
        <pc:sldMkLst>
          <pc:docMk/>
          <pc:sldMk cId="1207670732" sldId="274"/>
        </pc:sldMkLst>
      </pc:sldChg>
      <pc:sldChg chg="addSp delSp modSp add mod">
        <pc:chgData name="Krishna Kant Dubey" userId="cd28fa1e1902c48d" providerId="LiveId" clId="{D66E7EAC-AE87-492A-9EF6-5392BE37986D}" dt="2025-08-04T07:04:23.313" v="270" actId="22"/>
        <pc:sldMkLst>
          <pc:docMk/>
          <pc:sldMk cId="2883240827" sldId="275"/>
        </pc:sldMkLst>
      </pc:sldChg>
      <pc:sldChg chg="modSp add mod">
        <pc:chgData name="Krishna Kant Dubey" userId="cd28fa1e1902c48d" providerId="LiveId" clId="{D66E7EAC-AE87-492A-9EF6-5392BE37986D}" dt="2025-08-04T07:05:04.542" v="275" actId="207"/>
        <pc:sldMkLst>
          <pc:docMk/>
          <pc:sldMk cId="2753172050" sldId="276"/>
        </pc:sldMkLst>
      </pc:sldChg>
      <pc:sldChg chg="modSp add mod">
        <pc:chgData name="Krishna Kant Dubey" userId="cd28fa1e1902c48d" providerId="LiveId" clId="{D66E7EAC-AE87-492A-9EF6-5392BE37986D}" dt="2025-08-04T07:05:34.433" v="281" actId="207"/>
        <pc:sldMkLst>
          <pc:docMk/>
          <pc:sldMk cId="1207225267" sldId="277"/>
        </pc:sldMkLst>
      </pc:sldChg>
      <pc:sldChg chg="modSp add mod">
        <pc:chgData name="Krishna Kant Dubey" userId="cd28fa1e1902c48d" providerId="LiveId" clId="{D66E7EAC-AE87-492A-9EF6-5392BE37986D}" dt="2025-08-04T07:06:08.851" v="286" actId="207"/>
        <pc:sldMkLst>
          <pc:docMk/>
          <pc:sldMk cId="4225023914" sldId="278"/>
        </pc:sldMkLst>
      </pc:sldChg>
      <pc:sldChg chg="modSp add mod">
        <pc:chgData name="Krishna Kant Dubey" userId="cd28fa1e1902c48d" providerId="LiveId" clId="{D66E7EAC-AE87-492A-9EF6-5392BE37986D}" dt="2025-08-04T07:13:19.506" v="290" actId="207"/>
        <pc:sldMkLst>
          <pc:docMk/>
          <pc:sldMk cId="252878519" sldId="279"/>
        </pc:sldMkLst>
      </pc:sldChg>
      <pc:sldChg chg="modSp add del mod">
        <pc:chgData name="Krishna Kant Dubey" userId="cd28fa1e1902c48d" providerId="LiveId" clId="{D66E7EAC-AE87-492A-9EF6-5392BE37986D}" dt="2025-08-04T07:16:32.848" v="291" actId="2696"/>
        <pc:sldMkLst>
          <pc:docMk/>
          <pc:sldMk cId="2776567773" sldId="280"/>
        </pc:sldMkLst>
      </pc:sldChg>
      <pc:sldChg chg="modSp add del mod">
        <pc:chgData name="Krishna Kant Dubey" userId="cd28fa1e1902c48d" providerId="LiveId" clId="{D66E7EAC-AE87-492A-9EF6-5392BE37986D}" dt="2025-08-04T07:16:36.004" v="292" actId="2696"/>
        <pc:sldMkLst>
          <pc:docMk/>
          <pc:sldMk cId="1111710956" sldId="281"/>
        </pc:sldMkLst>
      </pc:sldChg>
    </pc:docChg>
  </pc:docChgLst>
  <pc:docChgLst>
    <pc:chgData name="Krishna Kant Dubey" userId="cd28fa1e1902c48d" providerId="LiveId" clId="{58D190E9-1125-499B-8C31-6A847451639F}"/>
    <pc:docChg chg="undo custSel addSld modSld">
      <pc:chgData name="Krishna Kant Dubey" userId="cd28fa1e1902c48d" providerId="LiveId" clId="{58D190E9-1125-499B-8C31-6A847451639F}" dt="2025-08-05T11:59:33.443" v="85" actId="20577"/>
      <pc:docMkLst>
        <pc:docMk/>
      </pc:docMkLst>
      <pc:sldChg chg="modSp mod">
        <pc:chgData name="Krishna Kant Dubey" userId="cd28fa1e1902c48d" providerId="LiveId" clId="{58D190E9-1125-499B-8C31-6A847451639F}" dt="2025-08-05T11:43:08.803" v="2" actId="207"/>
        <pc:sldMkLst>
          <pc:docMk/>
          <pc:sldMk cId="1080327146" sldId="256"/>
        </pc:sldMkLst>
        <pc:spChg chg="mod">
          <ac:chgData name="Krishna Kant Dubey" userId="cd28fa1e1902c48d" providerId="LiveId" clId="{58D190E9-1125-499B-8C31-6A847451639F}" dt="2025-08-05T11:43:08.803" v="2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58D190E9-1125-499B-8C31-6A847451639F}" dt="2025-08-05T11:45:27.352" v="9" actId="113"/>
        <pc:sldMkLst>
          <pc:docMk/>
          <pc:sldMk cId="2701513036" sldId="259"/>
        </pc:sldMkLst>
        <pc:spChg chg="mod">
          <ac:chgData name="Krishna Kant Dubey" userId="cd28fa1e1902c48d" providerId="LiveId" clId="{58D190E9-1125-499B-8C31-6A847451639F}" dt="2025-08-05T11:45:27.352" v="9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58D190E9-1125-499B-8C31-6A847451639F}" dt="2025-08-05T11:48:10.434" v="26" actId="14100"/>
        <pc:sldMkLst>
          <pc:docMk/>
          <pc:sldMk cId="1248854694" sldId="262"/>
        </pc:sldMkLst>
        <pc:spChg chg="mod">
          <ac:chgData name="Krishna Kant Dubey" userId="cd28fa1e1902c48d" providerId="LiveId" clId="{58D190E9-1125-499B-8C31-6A847451639F}" dt="2025-08-05T11:47:31.666" v="21" actId="12"/>
          <ac:spMkLst>
            <pc:docMk/>
            <pc:sldMk cId="1248854694" sldId="262"/>
            <ac:spMk id="2" creationId="{8FB604A4-D687-2C4C-32B9-200BFDD9E2B7}"/>
          </ac:spMkLst>
        </pc:spChg>
        <pc:spChg chg="mod">
          <ac:chgData name="Krishna Kant Dubey" userId="cd28fa1e1902c48d" providerId="LiveId" clId="{58D190E9-1125-499B-8C31-6A847451639F}" dt="2025-08-05T11:48:10.434" v="26" actId="14100"/>
          <ac:spMkLst>
            <pc:docMk/>
            <pc:sldMk cId="1248854694" sldId="262"/>
            <ac:spMk id="12" creationId="{5AF4F4BF-6716-49E6-9582-E583D0D30CE3}"/>
          </ac:spMkLst>
        </pc:spChg>
      </pc:sldChg>
      <pc:sldChg chg="addSp delSp modSp mod">
        <pc:chgData name="Krishna Kant Dubey" userId="cd28fa1e1902c48d" providerId="LiveId" clId="{58D190E9-1125-499B-8C31-6A847451639F}" dt="2025-08-05T11:50:30.766" v="42" actId="207"/>
        <pc:sldMkLst>
          <pc:docMk/>
          <pc:sldMk cId="2660052111" sldId="263"/>
        </pc:sldMkLst>
      </pc:sldChg>
      <pc:sldChg chg="modSp mod">
        <pc:chgData name="Krishna Kant Dubey" userId="cd28fa1e1902c48d" providerId="LiveId" clId="{58D190E9-1125-499B-8C31-6A847451639F}" dt="2025-08-05T11:53:48.680" v="47" actId="207"/>
        <pc:sldMkLst>
          <pc:docMk/>
          <pc:sldMk cId="2523703413" sldId="264"/>
        </pc:sldMkLst>
      </pc:sldChg>
      <pc:sldChg chg="addSp modSp mod">
        <pc:chgData name="Krishna Kant Dubey" userId="cd28fa1e1902c48d" providerId="LiveId" clId="{58D190E9-1125-499B-8C31-6A847451639F}" dt="2025-08-05T11:55:22.633" v="60" actId="207"/>
        <pc:sldMkLst>
          <pc:docMk/>
          <pc:sldMk cId="399202742" sldId="265"/>
        </pc:sldMkLst>
      </pc:sldChg>
      <pc:sldChg chg="addSp modSp mod">
        <pc:chgData name="Krishna Kant Dubey" userId="cd28fa1e1902c48d" providerId="LiveId" clId="{58D190E9-1125-499B-8C31-6A847451639F}" dt="2025-08-05T11:59:12.252" v="79" actId="20577"/>
        <pc:sldMkLst>
          <pc:docMk/>
          <pc:sldMk cId="683079510" sldId="266"/>
        </pc:sldMkLst>
      </pc:sldChg>
      <pc:sldChg chg="modSp add mod">
        <pc:chgData name="Krishna Kant Dubey" userId="cd28fa1e1902c48d" providerId="LiveId" clId="{58D190E9-1125-499B-8C31-6A847451639F}" dt="2025-08-05T11:59:33.443" v="85" actId="20577"/>
        <pc:sldMkLst>
          <pc:docMk/>
          <pc:sldMk cId="2907971348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BC1E5-8BD3-45A8-A8D4-BE6B8D3F526F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A8B1E-3E5F-4BBE-B6D1-0D81C049B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07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7664-05C5-D8CD-1BBE-0A95BF458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3F6E6-45EE-8F52-C929-C9FEAFE5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6571-0031-5871-E6C5-26DE53D7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013E8-643E-C849-523A-5E4442A7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58D0F-D17F-1D2A-540E-3B279B74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0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42BD-0D3F-74B2-BC3F-22B417B0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55747-D586-2C26-EA0C-32B509886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874FD-738F-E9C6-F729-EDBC0338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703E3-1904-9BE4-C590-85DE6E6E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0AA14-DD2C-207F-C30B-8E7E3BF2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5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3A092-778A-FA63-950C-BAFA46609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670AD-0AE4-A0B2-B478-3FBFA4E4B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613E6-348F-3334-0053-93E2F909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4C8C-5649-41BF-A921-439437FB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25BD6-F9E7-5988-2D9C-CEE7B080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35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895F-D95E-EA9A-0B93-55FA608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B306-55F1-B536-5569-7BA38331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DBFF4-5041-5A70-49D6-145D5C6E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66070-BF30-437D-F19A-E5260B7B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CA79A-EE10-9F8A-CB6D-B3923DEC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84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B862-D2A8-F99D-06E9-D8D25A86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A2019-0393-0003-EDFE-C37F7FC66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20C65-D67B-53BC-467E-2187C701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182C1-6F1A-70D1-2E28-46E9FA8E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29B8E-C248-1F6B-DA09-760A3145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4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ABD3-E016-092E-F850-15B8524F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A6EB-5D96-F6E6-0127-106B201F4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5036A-A711-9096-6766-9C1ADEFFE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38F47-DC8A-697D-5422-0BB27522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61C3-6BB5-682F-18D1-D7CAC4F2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41A1B-6AEC-7F49-3E0F-C4FC82EB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42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E600-C053-EE8F-0CB0-9AC841DA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1415C-FA5D-2654-F23A-A68138587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F58DF-68F0-62B4-3B73-2009274E2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07BC8-9030-2327-31C7-50CBC0259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37387-D402-E811-C0ED-B4FABB9BA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3FDC8-B4D9-2F7E-ABB4-E6ACCA31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C4194-7A63-69CA-A4E0-3A944038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7846A1-5025-981F-4989-DF3F1148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77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E793-57AA-C3DA-9BDF-75611BA7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6DE5E-CB23-71A4-403B-F3A3CD24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308AB-270C-987E-1183-A8C45B9D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17A4F-9D0F-7BC0-A013-B57493AA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6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0B679-29F7-00AD-AD27-CA980D74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CE53F-8A93-2D32-445D-5E54ACE7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A329C-14B4-F3E1-B673-3969045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08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05D6-A080-4D3B-BF90-E42BE209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194C-9C85-E38F-98DE-1D9D01C7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EE893-FAF3-EC35-417D-03854C74D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9C26A-1DD3-28A4-3C0E-8F657719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31170-E8B7-030B-BB94-B1D86FFC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7D8E0-E1A6-FA80-C4B5-C0A85000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54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C91B-0FC3-76F5-B8AA-C490D5F8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2915E-E3C3-3B04-2C96-70D34AA5D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C1F2E-61F2-3C97-8BC3-4F79FB724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04877-B637-BA19-AC3C-3B0FFD8A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B3A67-CB82-0991-1666-5692FCD5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89342-441E-CB50-FCA8-80885892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11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341CD-6707-48B1-92F1-50C2589B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79EE0-77A6-C4C6-D09E-87F2282E4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D17C2-632E-EDC6-CD01-C21F4215C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347B3-E505-D284-20BB-5C55C2B8E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29FA5-188C-9C8F-9506-DE131BF09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12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7EC1-0E90-4D24-DB32-A9F0727E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05269A-13FD-1ED8-0EC9-DF1634906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372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7E0C41-6294-598D-3C7B-2FF6BCB90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3"/>
            <a:ext cx="12192000" cy="68532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16985C-EC31-624A-66B1-219174566390}"/>
              </a:ext>
            </a:extLst>
          </p:cNvPr>
          <p:cNvSpPr txBox="1"/>
          <p:nvPr/>
        </p:nvSpPr>
        <p:spPr>
          <a:xfrm>
            <a:off x="5777752" y="5419347"/>
            <a:ext cx="557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Name- Krishna Kant Dubey</a:t>
            </a:r>
            <a:endParaRPr lang="en-IN" dirty="0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49D86A38-3EE8-3EE8-6AF2-C0DB66DB3443}"/>
              </a:ext>
            </a:extLst>
          </p:cNvPr>
          <p:cNvPicPr>
            <a:picLocks noGrp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047" y="0"/>
            <a:ext cx="121980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24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F93E9A-0455-9CB7-EECE-7759274B6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1B6D05-14FE-733C-BADE-E07A8CDD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391427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Automation and Optimization: Tools for Efficient Data Management 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3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54BDC-725F-2618-4877-E80A1F77B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EE4E31-60B3-2F36-39B2-9A36945FB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E8DBD68-FA64-03EC-2C70-F3BAB6E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Agenda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9108AF-66D9-CD3C-DDCE-0CFFD70B4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0482"/>
            <a:ext cx="10515600" cy="3660495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Tools for configuration management, continuous integration and </a:t>
            </a:r>
            <a:r>
              <a:rPr lang="en-IN" b="1" dirty="0">
                <a:solidFill>
                  <a:srgbClr val="002060"/>
                </a:solidFill>
              </a:rPr>
              <a:t>development</a:t>
            </a:r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Test automation, enabling efficient and optimized data management practices for AI Database Administrators.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51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0E4B1-5F02-69C4-D339-CC109D9AB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CEA051-E689-6F5E-E0CF-0341E67C5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5AF4F4BF-6716-49E6-9582-E583D0D3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3850"/>
            <a:ext cx="10515600" cy="560158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Tools for configuration management</a:t>
            </a:r>
            <a:br>
              <a:rPr lang="en-US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B604A4-D687-2C4C-32B9-200BFDD9E2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55189"/>
            <a:ext cx="10059649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b="1" dirty="0">
                <a:solidFill>
                  <a:srgbClr val="FF0000"/>
                </a:solidFill>
              </a:rPr>
              <a:t>Ansible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rgbClr val="002060"/>
                </a:solidFill>
              </a:rPr>
              <a:t>	Agentless, YAML-based playbooks, great for app deployment 	and config tasks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IN" altLang="en-US" b="1" dirty="0">
              <a:solidFill>
                <a:srgbClr val="002060"/>
              </a:solidFill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b="1" dirty="0">
                <a:solidFill>
                  <a:srgbClr val="FF0000"/>
                </a:solidFill>
              </a:rPr>
              <a:t>Puppet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800" b="1" dirty="0">
                <a:solidFill>
                  <a:srgbClr val="002060"/>
                </a:solidFill>
              </a:rPr>
              <a:t>	Declarative language, cross-platform support,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800" b="1" dirty="0">
                <a:solidFill>
                  <a:srgbClr val="002060"/>
                </a:solidFill>
              </a:rPr>
              <a:t>	strong enterprise capabilities</a:t>
            </a:r>
            <a:endParaRPr lang="en-IN" sz="2800" b="1" dirty="0">
              <a:solidFill>
                <a:srgbClr val="002060"/>
              </a:solidFill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IN" altLang="en-US" b="1" dirty="0">
              <a:solidFill>
                <a:srgbClr val="002060"/>
              </a:solidFill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b="1" dirty="0">
                <a:solidFill>
                  <a:srgbClr val="FF0000"/>
                </a:solidFill>
              </a:rPr>
              <a:t>Chef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en-US" sz="2800" b="1" dirty="0">
                <a:solidFill>
                  <a:srgbClr val="002060"/>
                </a:solidFill>
              </a:rPr>
              <a:t>	Ruby DSL, infrastructure as code, scalable automation</a:t>
            </a:r>
            <a:endParaRPr lang="en-US" altLang="en-US" sz="2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854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B5DFE3-3758-1178-90A0-6EF8C548C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5536FCA-3FB1-D09D-EC18-43FFC8CD7D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8EF55225-7A9D-D092-D512-658384976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3850"/>
            <a:ext cx="10515600" cy="560158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Key Areas of Database Testing to Automate</a:t>
            </a:r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A74A5B0-444A-7D50-60F6-B02884260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552225"/>
              </p:ext>
            </p:extLst>
          </p:nvPr>
        </p:nvGraphicFramePr>
        <p:xfrm>
          <a:off x="1012673" y="1783966"/>
          <a:ext cx="9720283" cy="3779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324410">
                  <a:extLst>
                    <a:ext uri="{9D8B030D-6E8A-4147-A177-3AD203B41FA5}">
                      <a16:colId xmlns:a16="http://schemas.microsoft.com/office/drawing/2014/main" val="3335383617"/>
                    </a:ext>
                  </a:extLst>
                </a:gridCol>
                <a:gridCol w="6395873">
                  <a:extLst>
                    <a:ext uri="{9D8B030D-6E8A-4147-A177-3AD203B41FA5}">
                      <a16:colId xmlns:a16="http://schemas.microsoft.com/office/drawing/2014/main" val="33659329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963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Schema Validation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Ensure primary/foreign keys, constraints, and relationships are intact.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2441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Data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Verify that data matches expected formats and values.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69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Stored Procedures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Test logic, performance, and output of procedures and triggers.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8773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Backup &amp; Recovery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Validate that backups are restorable and complete.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3372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Concurrency Testing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Ensure consistency under simultaneous access.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927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Migration Validation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0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Confirm data integrity post-migration.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4135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Performance Testing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Analyze query response under load.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298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747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FF97E2-9267-50F6-4936-2437D4F95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0788C14-16D8-0AEA-6035-1F8144EC7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C4BAF04C-05FA-01F0-9477-3DF5B7CA5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3850"/>
            <a:ext cx="10515600" cy="560158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Key Areas of Database Testing to Automate</a:t>
            </a:r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B4595CF-7BC6-AB69-90C4-916B3FA8D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9657"/>
              </p:ext>
            </p:extLst>
          </p:nvPr>
        </p:nvGraphicFramePr>
        <p:xfrm>
          <a:off x="1027660" y="1544123"/>
          <a:ext cx="10326140" cy="419710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10609">
                  <a:extLst>
                    <a:ext uri="{9D8B030D-6E8A-4147-A177-3AD203B41FA5}">
                      <a16:colId xmlns:a16="http://schemas.microsoft.com/office/drawing/2014/main" val="148852394"/>
                    </a:ext>
                  </a:extLst>
                </a:gridCol>
                <a:gridCol w="8715531">
                  <a:extLst>
                    <a:ext uri="{9D8B030D-6E8A-4147-A177-3AD203B41FA5}">
                      <a16:colId xmlns:a16="http://schemas.microsoft.com/office/drawing/2014/main" val="3334411594"/>
                    </a:ext>
                  </a:extLst>
                </a:gridCol>
              </a:tblGrid>
              <a:tr h="699518">
                <a:tc>
                  <a:txBody>
                    <a:bodyPr/>
                    <a:lstStyle/>
                    <a:p>
                      <a:r>
                        <a:rPr lang="en-IN" sz="20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Features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433398"/>
                  </a:ext>
                </a:extLst>
              </a:tr>
              <a:tr h="699518">
                <a:tc>
                  <a:txBody>
                    <a:bodyPr/>
                    <a:lstStyle/>
                    <a:p>
                      <a:r>
                        <a:rPr lang="en-IN" sz="2000" b="0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testRigor</a:t>
                      </a:r>
                      <a:endParaRPr lang="en-IN" sz="20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AI-based automated database testing with schema and query validation</a:t>
                      </a:r>
                      <a:endParaRPr lang="en-IN" sz="20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251373"/>
                  </a:ext>
                </a:extLst>
              </a:tr>
              <a:tr h="699518">
                <a:tc>
                  <a:txBody>
                    <a:bodyPr/>
                    <a:lstStyle/>
                    <a:p>
                      <a:r>
                        <a:rPr lang="en-IN" sz="20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AI2SQL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Converts natural language to SQL queries for test generation</a:t>
                      </a:r>
                      <a:endParaRPr lang="en-IN" sz="20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254903"/>
                  </a:ext>
                </a:extLst>
              </a:tr>
              <a:tr h="699518">
                <a:tc>
                  <a:txBody>
                    <a:bodyPr/>
                    <a:lstStyle/>
                    <a:p>
                      <a:r>
                        <a:rPr lang="en-IN" sz="2000" b="0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SupaSQL</a:t>
                      </a:r>
                      <a:endParaRPr lang="en-IN" sz="20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AI Copilot for SQL query creation and optimization</a:t>
                      </a:r>
                      <a:endParaRPr lang="en-IN" sz="20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760851"/>
                  </a:ext>
                </a:extLst>
              </a:tr>
              <a:tr h="699518">
                <a:tc>
                  <a:txBody>
                    <a:bodyPr/>
                    <a:lstStyle/>
                    <a:p>
                      <a:r>
                        <a:rPr lang="en-IN" sz="2000" b="0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TestGrid</a:t>
                      </a:r>
                      <a:endParaRPr lang="en-IN" sz="20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Predictive test coverage and anomaly detection</a:t>
                      </a:r>
                      <a:endParaRPr lang="en-IN" sz="20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774681"/>
                  </a:ext>
                </a:extLst>
              </a:tr>
              <a:tr h="699518">
                <a:tc>
                  <a:txBody>
                    <a:bodyPr/>
                    <a:lstStyle/>
                    <a:p>
                      <a:r>
                        <a:rPr lang="en-IN" sz="2000" b="0" kern="1200" dirty="0" err="1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DbSensei</a:t>
                      </a:r>
                      <a:endParaRPr lang="en-IN" sz="20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AI-powered SQL diagnostics and performance tuning</a:t>
                      </a:r>
                      <a:endParaRPr lang="en-IN" sz="2000" b="0" kern="1200" dirty="0">
                        <a:solidFill>
                          <a:srgbClr val="00206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83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401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020C8-C696-8712-6B14-34CA50EE3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CC4CBFF-7920-70C0-A06E-0C70678C0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5BED996-97FE-4465-A247-9E0741B6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Thank You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64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1642</TotalTime>
  <Words>258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Automation and Optimization: Tools for Efficient Data Management </vt:lpstr>
      <vt:lpstr>Agenda</vt:lpstr>
      <vt:lpstr>      Tools for configuration management      </vt:lpstr>
      <vt:lpstr>       Key Areas of Database Testing to Automate       </vt:lpstr>
      <vt:lpstr>       Key Areas of Database Testing to Automate     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Kant Dubey</dc:creator>
  <cp:lastModifiedBy>Krishna Kant Dubey</cp:lastModifiedBy>
  <cp:revision>4</cp:revision>
  <dcterms:created xsi:type="dcterms:W3CDTF">2025-07-24T12:12:41Z</dcterms:created>
  <dcterms:modified xsi:type="dcterms:W3CDTF">2025-08-11T06:11:14Z</dcterms:modified>
</cp:coreProperties>
</file>